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777_9CCE1E91.xml" ContentType="application/vnd.ms-powerpoint.comments+xml"/>
  <Override PartName="/ppt/comments/modernComment_6FD_C2F12A11.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A05_ADE1ECC3.xml" ContentType="application/vnd.ms-powerpoint.comments+xml"/>
  <Override PartName="/ppt/comments/modernComment_A0D_10843421.xml" ContentType="application/vnd.ms-powerpoint.comments+xml"/>
  <Override PartName="/ppt/comments/modernComment_A0E_2ACFB557.xml" ContentType="application/vnd.ms-powerpoint.comments+xml"/>
  <Override PartName="/ppt/comments/modernComment_93C_FC4D2937.xml" ContentType="application/vnd.ms-powerpoint.comments+xml"/>
  <Override PartName="/ppt/comments/modernComment_A11_ECE3A17A.xml" ContentType="application/vnd.ms-powerpoint.comments+xml"/>
  <Override PartName="/ppt/comments/modernComment_782_F4769401.xml" ContentType="application/vnd.ms-powerpoint.comments+xml"/>
  <Override PartName="/ppt/comments/modernComment_5D8_6CD5ADCE.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5DF_BFEEC2A4.xml" ContentType="application/vnd.ms-powerpoint.comments+xml"/>
  <Override PartName="/ppt/comments/modernComment_7B5_6B0B583C.xml" ContentType="application/vnd.ms-powerpoint.comments+xml"/>
  <Override PartName="/ppt/comments/modernComment_7B6_B07C887C.xml" ContentType="application/vnd.ms-powerpoint.comments+xml"/>
  <Override PartName="/ppt/comments/modernComment_7F6_CCD89DDA.xml" ContentType="application/vnd.ms-powerpoint.comments+xml"/>
  <Override PartName="/ppt/comments/modernComment_67A_F7D45B36.xml" ContentType="application/vnd.ms-powerpoint.comments+xml"/>
  <Override PartName="/ppt/comments/modernComment_67E_6B60E2FF.xml" ContentType="application/vnd.ms-powerpoint.comments+xml"/>
  <Override PartName="/ppt/comments/modernComment_93D_3CDEECC.xml" ContentType="application/vnd.ms-powerpoint.comments+xml"/>
  <Override PartName="/ppt/comments/modernComment_738_A9764B59.xml" ContentType="application/vnd.ms-powerpoint.comments+xml"/>
  <Override PartName="/ppt/comments/modernComment_A32_9FB80ED9.xml" ContentType="application/vnd.ms-powerpoint.comments+xml"/>
  <Override PartName="/ppt/comments/modernComment_681_D705FB11.xml" ContentType="application/vnd.ms-powerpoint.comments+xml"/>
  <Override PartName="/ppt/comments/modernComment_A77_3B9C8C4F.xml" ContentType="application/vnd.ms-powerpoint.comments+xml"/>
  <Override PartName="/ppt/comments/modernComment_A39_AF06DE7F.xml" ContentType="application/vnd.ms-powerpoint.comments+xml"/>
  <Override PartName="/ppt/comments/modernComment_A4C_36DC7A01.xml" ContentType="application/vnd.ms-powerpoint.comments+xml"/>
  <Override PartName="/ppt/comments/modernComment_A1E_E6D777E2.xml" ContentType="application/vnd.ms-powerpoint.comments+xml"/>
  <Override PartName="/ppt/comments/modernComment_A6C_DD332A6E.xml" ContentType="application/vnd.ms-powerpoint.comments+xml"/>
  <Override PartName="/ppt/comments/modernComment_A7A_F186B080.xml" ContentType="application/vnd.ms-powerpoint.comments+xml"/>
  <Override PartName="/ppt/comments/modernComment_9B0_49C46A70.xml" ContentType="application/vnd.ms-powerpoint.comments+xml"/>
  <Override PartName="/ppt/comments/modernComment_9B9_9B7BD926.xml" ContentType="application/vnd.ms-powerpoint.comments+xml"/>
  <Override PartName="/ppt/comments/modernComment_A1B_787E891F.xml" ContentType="application/vnd.ms-powerpoint.comments+xml"/>
  <Override PartName="/ppt/comments/modernComment_A72_7D9E024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26"/>
  </p:notesMasterIdLst>
  <p:sldIdLst>
    <p:sldId id="1911" r:id="rId5"/>
    <p:sldId id="1789" r:id="rId6"/>
    <p:sldId id="1481" r:id="rId7"/>
    <p:sldId id="2315" r:id="rId8"/>
    <p:sldId id="2339" r:id="rId9"/>
    <p:sldId id="2342" r:id="rId10"/>
    <p:sldId id="2343" r:id="rId11"/>
    <p:sldId id="2563" r:id="rId12"/>
    <p:sldId id="2564" r:id="rId13"/>
    <p:sldId id="2565" r:id="rId14"/>
    <p:sldId id="2356" r:id="rId15"/>
    <p:sldId id="2566" r:id="rId16"/>
    <p:sldId id="2568" r:id="rId17"/>
    <p:sldId id="2569" r:id="rId18"/>
    <p:sldId id="2570" r:id="rId19"/>
    <p:sldId id="2571" r:id="rId20"/>
    <p:sldId id="2572" r:id="rId21"/>
    <p:sldId id="2573" r:id="rId22"/>
    <p:sldId id="2574" r:id="rId23"/>
    <p:sldId id="2364" r:id="rId24"/>
    <p:sldId id="2366" r:id="rId25"/>
    <p:sldId id="2575" r:id="rId26"/>
    <p:sldId id="2576" r:id="rId27"/>
    <p:sldId id="2577" r:id="rId28"/>
    <p:sldId id="2578" r:id="rId29"/>
    <p:sldId id="2579" r:id="rId30"/>
    <p:sldId id="1417" r:id="rId31"/>
    <p:sldId id="1912" r:id="rId32"/>
    <p:sldId id="1913" r:id="rId33"/>
    <p:sldId id="1914" r:id="rId34"/>
    <p:sldId id="1915" r:id="rId35"/>
    <p:sldId id="1916" r:id="rId36"/>
    <p:sldId id="1917" r:id="rId37"/>
    <p:sldId id="1918" r:id="rId38"/>
    <p:sldId id="1919" r:id="rId39"/>
    <p:sldId id="1920" r:id="rId40"/>
    <p:sldId id="1921" r:id="rId41"/>
    <p:sldId id="1922" r:id="rId42"/>
    <p:sldId id="1923" r:id="rId43"/>
    <p:sldId id="1924" r:id="rId44"/>
    <p:sldId id="1925" r:id="rId45"/>
    <p:sldId id="1926" r:id="rId46"/>
    <p:sldId id="1927" r:id="rId47"/>
    <p:sldId id="1928" r:id="rId48"/>
    <p:sldId id="1929" r:id="rId49"/>
    <p:sldId id="1930" r:id="rId50"/>
    <p:sldId id="1931" r:id="rId51"/>
    <p:sldId id="1932" r:id="rId52"/>
    <p:sldId id="1933" r:id="rId53"/>
    <p:sldId id="1934" r:id="rId54"/>
    <p:sldId id="1935" r:id="rId55"/>
    <p:sldId id="1936" r:id="rId56"/>
    <p:sldId id="1937" r:id="rId57"/>
    <p:sldId id="1938" r:id="rId58"/>
    <p:sldId id="1939" r:id="rId59"/>
    <p:sldId id="1940" r:id="rId60"/>
    <p:sldId id="2281" r:id="rId61"/>
    <p:sldId id="2322" r:id="rId62"/>
    <p:sldId id="2323" r:id="rId63"/>
    <p:sldId id="2324" r:id="rId64"/>
    <p:sldId id="2325" r:id="rId65"/>
    <p:sldId id="2326" r:id="rId66"/>
    <p:sldId id="2327" r:id="rId67"/>
    <p:sldId id="2328" r:id="rId68"/>
    <p:sldId id="2329" r:id="rId69"/>
    <p:sldId id="2330" r:id="rId70"/>
    <p:sldId id="2581" r:id="rId71"/>
    <p:sldId id="1941" r:id="rId72"/>
    <p:sldId id="1942" r:id="rId73"/>
    <p:sldId id="1943" r:id="rId74"/>
    <p:sldId id="1944" r:id="rId75"/>
    <p:sldId id="1945" r:id="rId76"/>
    <p:sldId id="1496" r:id="rId77"/>
    <p:sldId id="1946" r:id="rId78"/>
    <p:sldId id="1947" r:id="rId79"/>
    <p:sldId id="1948" r:id="rId80"/>
    <p:sldId id="1949" r:id="rId81"/>
    <p:sldId id="1950" r:id="rId82"/>
    <p:sldId id="1951" r:id="rId83"/>
    <p:sldId id="1952" r:id="rId84"/>
    <p:sldId id="1869" r:id="rId85"/>
    <p:sldId id="1953" r:id="rId86"/>
    <p:sldId id="1954" r:id="rId87"/>
    <p:sldId id="1955" r:id="rId88"/>
    <p:sldId id="1956" r:id="rId89"/>
    <p:sldId id="1957" r:id="rId90"/>
    <p:sldId id="1958" r:id="rId91"/>
    <p:sldId id="1962" r:id="rId92"/>
    <p:sldId id="1963" r:id="rId93"/>
    <p:sldId id="1873" r:id="rId94"/>
    <p:sldId id="2333" r:id="rId95"/>
    <p:sldId id="2334" r:id="rId96"/>
    <p:sldId id="2335" r:id="rId97"/>
    <p:sldId id="2336" r:id="rId98"/>
    <p:sldId id="2337" r:id="rId99"/>
    <p:sldId id="2338" r:id="rId100"/>
    <p:sldId id="2582" r:id="rId101"/>
    <p:sldId id="2340" r:id="rId102"/>
    <p:sldId id="2341" r:id="rId103"/>
    <p:sldId id="2583" r:id="rId104"/>
    <p:sldId id="2584" r:id="rId105"/>
    <p:sldId id="2344" r:id="rId106"/>
    <p:sldId id="2345" r:id="rId107"/>
    <p:sldId id="2585" r:id="rId108"/>
    <p:sldId id="1508" r:id="rId109"/>
    <p:sldId id="1964" r:id="rId110"/>
    <p:sldId id="1965" r:id="rId111"/>
    <p:sldId id="1966" r:id="rId112"/>
    <p:sldId id="1967" r:id="rId113"/>
    <p:sldId id="1968" r:id="rId114"/>
    <p:sldId id="1969" r:id="rId115"/>
    <p:sldId id="1783" r:id="rId116"/>
    <p:sldId id="1503" r:id="rId117"/>
    <p:sldId id="1970" r:id="rId118"/>
    <p:sldId id="1971" r:id="rId119"/>
    <p:sldId id="1972" r:id="rId120"/>
    <p:sldId id="1973" r:id="rId121"/>
    <p:sldId id="1974" r:id="rId122"/>
    <p:sldId id="1975" r:id="rId123"/>
    <p:sldId id="1976" r:id="rId124"/>
    <p:sldId id="1977" r:id="rId125"/>
    <p:sldId id="1978" r:id="rId126"/>
    <p:sldId id="1979" r:id="rId127"/>
    <p:sldId id="1980" r:id="rId128"/>
    <p:sldId id="1804" r:id="rId129"/>
    <p:sldId id="1981" r:id="rId130"/>
    <p:sldId id="1982" r:id="rId131"/>
    <p:sldId id="1702" r:id="rId132"/>
    <p:sldId id="1983" r:id="rId133"/>
    <p:sldId id="2013" r:id="rId134"/>
    <p:sldId id="1985" r:id="rId135"/>
    <p:sldId id="1986" r:id="rId136"/>
    <p:sldId id="1987" r:id="rId137"/>
    <p:sldId id="1988" r:id="rId138"/>
    <p:sldId id="1989" r:id="rId139"/>
    <p:sldId id="1990" r:id="rId140"/>
    <p:sldId id="1991" r:id="rId141"/>
    <p:sldId id="1992" r:id="rId142"/>
    <p:sldId id="1994" r:id="rId143"/>
    <p:sldId id="1995" r:id="rId144"/>
    <p:sldId id="2014" r:id="rId145"/>
    <p:sldId id="1997" r:id="rId146"/>
    <p:sldId id="1998" r:id="rId147"/>
    <p:sldId id="1999" r:id="rId148"/>
    <p:sldId id="2000" r:id="rId149"/>
    <p:sldId id="2001" r:id="rId150"/>
    <p:sldId id="2002" r:id="rId151"/>
    <p:sldId id="2003" r:id="rId152"/>
    <p:sldId id="2005" r:id="rId153"/>
    <p:sldId id="2006" r:id="rId154"/>
    <p:sldId id="2007" r:id="rId155"/>
    <p:sldId id="2008" r:id="rId156"/>
    <p:sldId id="2009" r:id="rId157"/>
    <p:sldId id="2010" r:id="rId158"/>
    <p:sldId id="2011" r:id="rId159"/>
    <p:sldId id="2012" r:id="rId160"/>
    <p:sldId id="2015" r:id="rId161"/>
    <p:sldId id="1759" r:id="rId162"/>
    <p:sldId id="2016" r:id="rId163"/>
    <p:sldId id="1828" r:id="rId164"/>
    <p:sldId id="1829" r:id="rId165"/>
    <p:sldId id="1830" r:id="rId166"/>
    <p:sldId id="1452" r:id="rId167"/>
    <p:sldId id="1453" r:id="rId168"/>
    <p:sldId id="1831" r:id="rId169"/>
    <p:sldId id="1615" r:id="rId170"/>
    <p:sldId id="1832" r:id="rId171"/>
    <p:sldId id="1833" r:id="rId172"/>
    <p:sldId id="1834" r:id="rId173"/>
    <p:sldId id="1835" r:id="rId174"/>
    <p:sldId id="2017" r:id="rId175"/>
    <p:sldId id="2018" r:id="rId176"/>
    <p:sldId id="2019" r:id="rId177"/>
    <p:sldId id="2020" r:id="rId178"/>
    <p:sldId id="2021" r:id="rId179"/>
    <p:sldId id="1763" r:id="rId180"/>
    <p:sldId id="1764" r:id="rId181"/>
    <p:sldId id="1467" r:id="rId182"/>
    <p:sldId id="2022" r:id="rId183"/>
    <p:sldId id="2023" r:id="rId184"/>
    <p:sldId id="1838" r:id="rId185"/>
    <p:sldId id="2024" r:id="rId186"/>
    <p:sldId id="2025" r:id="rId187"/>
    <p:sldId id="2026" r:id="rId188"/>
    <p:sldId id="2027" r:id="rId189"/>
    <p:sldId id="2035" r:id="rId190"/>
    <p:sldId id="2036" r:id="rId191"/>
    <p:sldId id="2037" r:id="rId192"/>
    <p:sldId id="2038" r:id="rId193"/>
    <p:sldId id="2039" r:id="rId194"/>
    <p:sldId id="2040" r:id="rId195"/>
    <p:sldId id="2041" r:id="rId196"/>
    <p:sldId id="2042" r:id="rId197"/>
    <p:sldId id="2043" r:id="rId198"/>
    <p:sldId id="2173" r:id="rId199"/>
    <p:sldId id="2044" r:id="rId200"/>
    <p:sldId id="2045" r:id="rId201"/>
    <p:sldId id="2028" r:id="rId202"/>
    <p:sldId id="2029" r:id="rId203"/>
    <p:sldId id="1641" r:id="rId204"/>
    <p:sldId id="2030" r:id="rId205"/>
    <p:sldId id="2031" r:id="rId206"/>
    <p:sldId id="2032" r:id="rId207"/>
    <p:sldId id="2033" r:id="rId208"/>
    <p:sldId id="2034" r:id="rId209"/>
    <p:sldId id="1657" r:id="rId210"/>
    <p:sldId id="1658" r:id="rId211"/>
    <p:sldId id="1659" r:id="rId212"/>
    <p:sldId id="1662" r:id="rId213"/>
    <p:sldId id="2365" r:id="rId214"/>
    <p:sldId id="1862" r:id="rId215"/>
    <p:sldId id="1863" r:id="rId216"/>
    <p:sldId id="2586" r:id="rId217"/>
    <p:sldId id="1848" r:id="rId218"/>
    <p:sldId id="1849" r:id="rId219"/>
    <p:sldId id="1854" r:id="rId220"/>
    <p:sldId id="1851" r:id="rId221"/>
    <p:sldId id="1852" r:id="rId222"/>
    <p:sldId id="1855" r:id="rId223"/>
    <p:sldId id="2603" r:id="rId224"/>
    <p:sldId id="2606" r:id="rId225"/>
    <p:sldId id="2607" r:id="rId226"/>
    <p:sldId id="2608" r:id="rId227"/>
    <p:sldId id="2609" r:id="rId228"/>
    <p:sldId id="2610" r:id="rId229"/>
    <p:sldId id="1665" r:id="rId230"/>
    <p:sldId id="2679" r:id="rId231"/>
    <p:sldId id="2611" r:id="rId232"/>
    <p:sldId id="2374" r:id="rId233"/>
    <p:sldId id="1666" r:id="rId234"/>
    <p:sldId id="2680" r:id="rId235"/>
    <p:sldId id="2377" r:id="rId236"/>
    <p:sldId id="2378" r:id="rId237"/>
    <p:sldId id="2379" r:id="rId238"/>
    <p:sldId id="2381" r:id="rId239"/>
    <p:sldId id="2612" r:id="rId240"/>
    <p:sldId id="2218" r:id="rId241"/>
    <p:sldId id="2221" r:id="rId242"/>
    <p:sldId id="2227" r:id="rId243"/>
    <p:sldId id="2386" r:id="rId244"/>
    <p:sldId id="2230" r:id="rId245"/>
    <p:sldId id="2228" r:id="rId246"/>
    <p:sldId id="2231" r:id="rId247"/>
    <p:sldId id="1738" r:id="rId248"/>
    <p:sldId id="2613" r:id="rId249"/>
    <p:sldId id="2614" r:id="rId250"/>
    <p:sldId id="2660" r:id="rId251"/>
    <p:sldId id="2661" r:id="rId252"/>
    <p:sldId id="2616" r:id="rId253"/>
    <p:sldId id="2617" r:id="rId254"/>
    <p:sldId id="2618" r:id="rId255"/>
    <p:sldId id="1785" r:id="rId256"/>
    <p:sldId id="2662" r:id="rId257"/>
    <p:sldId id="2621" r:id="rId258"/>
    <p:sldId id="2622" r:id="rId259"/>
    <p:sldId id="1767" r:id="rId260"/>
    <p:sldId id="2624" r:id="rId261"/>
    <p:sldId id="2625" r:id="rId262"/>
    <p:sldId id="2626" r:id="rId263"/>
    <p:sldId id="2663" r:id="rId264"/>
    <p:sldId id="2403" r:id="rId265"/>
    <p:sldId id="2629" r:id="rId266"/>
    <p:sldId id="2405" r:id="rId267"/>
    <p:sldId id="2664" r:id="rId268"/>
    <p:sldId id="2631" r:id="rId269"/>
    <p:sldId id="2632" r:id="rId270"/>
    <p:sldId id="2633" r:id="rId271"/>
    <p:sldId id="2634" r:id="rId272"/>
    <p:sldId id="2665" r:id="rId273"/>
    <p:sldId id="2635" r:id="rId274"/>
    <p:sldId id="2636" r:id="rId275"/>
    <p:sldId id="2653" r:id="rId276"/>
    <p:sldId id="2652" r:id="rId277"/>
    <p:sldId id="2638" r:id="rId278"/>
    <p:sldId id="2602" r:id="rId279"/>
    <p:sldId id="2590" r:id="rId280"/>
    <p:sldId id="2681" r:id="rId281"/>
    <p:sldId id="2597" r:id="rId282"/>
    <p:sldId id="1671" r:id="rId283"/>
    <p:sldId id="2466" r:id="rId284"/>
    <p:sldId id="2666" r:id="rId285"/>
    <p:sldId id="2667" r:id="rId286"/>
    <p:sldId id="2668" r:id="rId287"/>
    <p:sldId id="2459" r:id="rId288"/>
    <p:sldId id="2460" r:id="rId289"/>
    <p:sldId id="2461" r:id="rId290"/>
    <p:sldId id="2669" r:id="rId291"/>
    <p:sldId id="2670" r:id="rId292"/>
    <p:sldId id="2671" r:id="rId293"/>
    <p:sldId id="2682" r:id="rId294"/>
    <p:sldId id="2470" r:id="rId295"/>
    <p:sldId id="2471" r:id="rId296"/>
    <p:sldId id="2472" r:id="rId297"/>
    <p:sldId id="2595" r:id="rId298"/>
    <p:sldId id="2593" r:id="rId299"/>
    <p:sldId id="2594" r:id="rId300"/>
    <p:sldId id="2479" r:id="rId301"/>
    <p:sldId id="2480" r:id="rId302"/>
    <p:sldId id="2481" r:id="rId303"/>
    <p:sldId id="2489" r:id="rId304"/>
    <p:sldId id="2490" r:id="rId305"/>
    <p:sldId id="2491" r:id="rId306"/>
    <p:sldId id="2492" r:id="rId307"/>
    <p:sldId id="2587" r:id="rId308"/>
    <p:sldId id="2495" r:id="rId309"/>
    <p:sldId id="2598" r:id="rId310"/>
    <p:sldId id="2599" r:id="rId311"/>
    <p:sldId id="2600" r:id="rId312"/>
    <p:sldId id="2601" r:id="rId313"/>
    <p:sldId id="2588" r:id="rId314"/>
    <p:sldId id="2672" r:id="rId315"/>
    <p:sldId id="2591" r:id="rId316"/>
    <p:sldId id="2592" r:id="rId317"/>
    <p:sldId id="2589" r:id="rId318"/>
    <p:sldId id="1676" r:id="rId319"/>
    <p:sldId id="2507" r:id="rId320"/>
    <p:sldId id="2508" r:id="rId321"/>
    <p:sldId id="2673" r:id="rId322"/>
    <p:sldId id="2674" r:id="rId323"/>
    <p:sldId id="2677" r:id="rId324"/>
    <p:sldId id="2678" r:id="rId3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2A1518-4958-A950-7A54-12151AF1CD49}" name="BPU3 v0.4" initials="CI" userId="BPU3 v0.4" providerId="None"/>
  <p188:author id="{4E67F43E-CAFD-E18E-5816-A990D0A2F95C}" name="BPU2 v0.2" initials="BPU2 v0.2" userId="BPU2 v0.2" providerId="None"/>
  <p188:author id="{66A2D24E-DAD6-694C-B60F-698378E5581F}" name="Jasper Kwok" initials="JK" userId="S::jasper.kwok@varmeego.com::728f3787-cf33-49b7-924b-2e95ce28e1b0" providerId="AD"/>
  <p188:author id="{0D11827C-5264-B762-A238-04F9737C351B}" name="BPU2 v0.3" initials="BPU2" userId="BPU2 v0.3" providerId="None"/>
  <p188:author id="{37E687A9-623D-FB1A-167D-7065297B58B7}" name="BPU2 v0.4" initials="BPU2 v0.4" userId="BPU2 v0.4" providerId="None"/>
  <p188:author id="{06C289B9-577F-4C10-2151-74946E8DA02A}" name="SS(SW)v0.3" initials="SS(SW)" userId="SS(SW)v0.3" providerId="None"/>
  <p188:author id="{61C51EDE-B837-A58C-42C3-B1028D0B37F2}" name="BPU1 v0.4" initials="BPU1 v0.4" userId="BPU1 v0.4" providerId="None"/>
  <p188:author id="{F6933BE3-0C09-BE53-4ECF-8E7859B7CB59}" name="BPU3 v0.3" initials="CI" userId="BPU3 v0.3" providerId="None"/>
  <p188:author id="{7C41BCE5-53F8-1D46-AA62-9583EB158B2B}" name="BPU1 v0.3" initials="BPU1 v0.3" userId="BPU1 v0.3"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2B9CB8-533E-43F7-B8AA-632C7830DFC3}" v="48" dt="2026-01-08T11:10:53.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4660"/>
  </p:normalViewPr>
  <p:slideViewPr>
    <p:cSldViewPr snapToGrid="0">
      <p:cViewPr varScale="1">
        <p:scale>
          <a:sx n="150" d="100"/>
          <a:sy n="150" d="100"/>
        </p:scale>
        <p:origin x="168" y="72"/>
      </p:cViewPr>
      <p:guideLst/>
    </p:cSldViewPr>
  </p:slideViewPr>
  <p:notesTextViewPr>
    <p:cViewPr>
      <p:scale>
        <a:sx n="1" d="1"/>
        <a:sy n="1" d="1"/>
      </p:scale>
      <p:origin x="0" y="0"/>
    </p:cViewPr>
  </p:notesTextViewPr>
  <p:sorterViewPr>
    <p:cViewPr>
      <p:scale>
        <a:sx n="125" d="100"/>
        <a:sy n="125" d="100"/>
      </p:scale>
      <p:origin x="0" y="-849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notesMaster" Target="notesMasters/notesMaster1.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327" Type="http://schemas.openxmlformats.org/officeDocument/2006/relationships/presProps" Target="presProps.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slide" Target="slides/slide303.xml"/><Relationship Id="rId328" Type="http://schemas.openxmlformats.org/officeDocument/2006/relationships/viewProps" Target="viewProps.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318" Type="http://schemas.openxmlformats.org/officeDocument/2006/relationships/slide" Target="slides/slide314.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theme" Target="theme/theme1.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tableStyles" Target="tableStyles.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microsoft.com/office/2016/11/relationships/changesInfo" Target="changesInfos/changesInfo1.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microsoft.com/office/2015/10/relationships/revisionInfo" Target="revisionInfo.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microsoft.com/office/2018/10/relationships/authors" Target="authors.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162" Type="http://schemas.openxmlformats.org/officeDocument/2006/relationships/slide" Target="slides/slide158.xml"/><Relationship Id="rId218" Type="http://schemas.openxmlformats.org/officeDocument/2006/relationships/slide" Target="slides/slide214.xml"/><Relationship Id="rId271" Type="http://schemas.openxmlformats.org/officeDocument/2006/relationships/slide" Target="slides/slide26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ie Wong" userId="S::rainie.wong@varmeego.com::8cbccfa3-b96b-4633-8cff-257f28418c90" providerId="AD" clId="Web-{4653139F-2A85-A4ED-2117-6CF1CBF9AF32}"/>
    <pc:docChg chg="modSld">
      <pc:chgData name="Rainie Wong" userId="S::rainie.wong@varmeego.com::8cbccfa3-b96b-4633-8cff-257f28418c90" providerId="AD" clId="Web-{4653139F-2A85-A4ED-2117-6CF1CBF9AF32}" dt="2025-12-16T02:08:34.603" v="1" actId="20577"/>
      <pc:docMkLst>
        <pc:docMk/>
      </pc:docMkLst>
    </pc:docChg>
  </pc:docChgLst>
  <pc:docChgLst>
    <pc:chgData name="Jasper Kwok" userId="S::jasper.kwok@varmeego.com::728f3787-cf33-49b7-924b-2e95ce28e1b0" providerId="AD" clId="Web-{83E46542-B385-154F-C16B-0EE277714E4F}"/>
    <pc:docChg chg="modSld">
      <pc:chgData name="Jasper Kwok" userId="S::jasper.kwok@varmeego.com::728f3787-cf33-49b7-924b-2e95ce28e1b0" providerId="AD" clId="Web-{83E46542-B385-154F-C16B-0EE277714E4F}" dt="2025-12-16T09:12:49.143" v="9" actId="20577"/>
      <pc:docMkLst>
        <pc:docMk/>
      </pc:docMkLst>
      <pc:sldChg chg="modSp">
        <pc:chgData name="Jasper Kwok" userId="S::jasper.kwok@varmeego.com::728f3787-cf33-49b7-924b-2e95ce28e1b0" providerId="AD" clId="Web-{83E46542-B385-154F-C16B-0EE277714E4F}" dt="2025-12-16T09:12:49.143" v="9" actId="20577"/>
        <pc:sldMkLst>
          <pc:docMk/>
          <pc:sldMk cId="881249400" sldId="1417"/>
        </pc:sldMkLst>
        <pc:spChg chg="mod">
          <ac:chgData name="Jasper Kwok" userId="S::jasper.kwok@varmeego.com::728f3787-cf33-49b7-924b-2e95ce28e1b0" providerId="AD" clId="Web-{83E46542-B385-154F-C16B-0EE277714E4F}" dt="2025-12-16T09:12:49.143" v="9" actId="20577"/>
          <ac:spMkLst>
            <pc:docMk/>
            <pc:sldMk cId="881249400" sldId="1417"/>
            <ac:spMk id="4" creationId="{C1B404AF-DA64-16ED-1A68-47943D554063}"/>
          </ac:spMkLst>
        </pc:spChg>
      </pc:sldChg>
    </pc:docChg>
  </pc:docChgLst>
  <pc:docChgLst>
    <pc:chgData name="Rainie Wong" userId="S::rainie.wong@varmeego.com::8cbccfa3-b96b-4633-8cff-257f28418c90" providerId="AD" clId="Web-{F966F437-EE34-68CC-DD48-3CCA454DCEFC}"/>
    <pc:docChg chg="modSld">
      <pc:chgData name="Rainie Wong" userId="S::rainie.wong@varmeego.com::8cbccfa3-b96b-4633-8cff-257f28418c90" providerId="AD" clId="Web-{F966F437-EE34-68CC-DD48-3CCA454DCEFC}" dt="2025-12-19T07:57:52.373" v="13" actId="20577"/>
      <pc:docMkLst>
        <pc:docMk/>
      </pc:docMkLst>
      <pc:sldChg chg="modSp">
        <pc:chgData name="Rainie Wong" userId="S::rainie.wong@varmeego.com::8cbccfa3-b96b-4633-8cff-257f28418c90" providerId="AD" clId="Web-{F966F437-EE34-68CC-DD48-3CCA454DCEFC}" dt="2025-12-19T07:57:01.841" v="1" actId="1076"/>
        <pc:sldMkLst>
          <pc:docMk/>
          <pc:sldMk cId="2533314441" sldId="1835"/>
        </pc:sldMkLst>
      </pc:sldChg>
    </pc:docChg>
  </pc:docChgLst>
  <pc:docChgLst>
    <pc:chgData name="Rainie Wong" userId="S::rainie.wong@varmeego.com::8cbccfa3-b96b-4633-8cff-257f28418c90" providerId="AD" clId="Web-{CD044F5F-609B-4302-8DB9-85A11CD071DC}"/>
    <pc:docChg chg="delSld modSld">
      <pc:chgData name="Rainie Wong" userId="S::rainie.wong@varmeego.com::8cbccfa3-b96b-4633-8cff-257f28418c90" providerId="AD" clId="Web-{CD044F5F-609B-4302-8DB9-85A11CD071DC}" dt="2025-12-19T07:51:11.733" v="5"/>
      <pc:docMkLst>
        <pc:docMk/>
      </pc:docMkLst>
    </pc:docChg>
  </pc:docChgLst>
  <pc:docChgLst>
    <pc:chgData name="Rainie Wong" userId="S::rainie.wong@varmeego.com::8cbccfa3-b96b-4633-8cff-257f28418c90" providerId="AD" clId="Web-{C1101FB3-E1B2-F52D-75F7-5F7128EB27C3}"/>
    <pc:docChg chg="modSld">
      <pc:chgData name="Rainie Wong" userId="S::rainie.wong@varmeego.com::8cbccfa3-b96b-4633-8cff-257f28418c90" providerId="AD" clId="Web-{C1101FB3-E1B2-F52D-75F7-5F7128EB27C3}" dt="2025-12-19T02:46:07.231" v="3" actId="14100"/>
      <pc:docMkLst>
        <pc:docMk/>
      </pc:docMkLst>
    </pc:docChg>
  </pc:docChgLst>
  <pc:docChgLst>
    <pc:chgData name="Rainie Wong" userId="8cbccfa3-b96b-4633-8cff-257f28418c90" providerId="ADAL" clId="{64A85A82-96DC-42C2-BEBB-AFFFE79CE94C}"/>
    <pc:docChg chg="undo custSel addSld delSld modSld sldOrd">
      <pc:chgData name="Rainie Wong" userId="8cbccfa3-b96b-4633-8cff-257f28418c90" providerId="ADAL" clId="{64A85A82-96DC-42C2-BEBB-AFFFE79CE94C}" dt="2025-12-19T11:08:02.229" v="1534"/>
      <pc:docMkLst>
        <pc:docMk/>
      </pc:docMkLst>
      <pc:sldChg chg="modSp mod">
        <pc:chgData name="Rainie Wong" userId="8cbccfa3-b96b-4633-8cff-257f28418c90" providerId="ADAL" clId="{64A85A82-96DC-42C2-BEBB-AFFFE79CE94C}" dt="2025-12-19T10:52:49.227" v="1264" actId="6549"/>
        <pc:sldMkLst>
          <pc:docMk/>
          <pc:sldMk cId="881249400" sldId="1417"/>
        </pc:sldMkLst>
        <pc:spChg chg="mod">
          <ac:chgData name="Rainie Wong" userId="8cbccfa3-b96b-4633-8cff-257f28418c90" providerId="ADAL" clId="{64A85A82-96DC-42C2-BEBB-AFFFE79CE94C}" dt="2025-12-19T10:52:49.227" v="1264" actId="6549"/>
          <ac:spMkLst>
            <pc:docMk/>
            <pc:sldMk cId="881249400" sldId="1417"/>
            <ac:spMk id="4" creationId="{C1B404AF-DA64-16ED-1A68-47943D554063}"/>
          </ac:spMkLst>
        </pc:spChg>
      </pc:sldChg>
      <pc:sldChg chg="addSp delSp modSp mod">
        <pc:chgData name="Rainie Wong" userId="8cbccfa3-b96b-4633-8cff-257f28418c90" providerId="ADAL" clId="{64A85A82-96DC-42C2-BEBB-AFFFE79CE94C}" dt="2025-12-17T07:38:35.840" v="420" actId="21"/>
        <pc:sldMkLst>
          <pc:docMk/>
          <pc:sldMk cId="64837647" sldId="1452"/>
        </pc:sldMkLst>
        <pc:spChg chg="add mod">
          <ac:chgData name="Rainie Wong" userId="8cbccfa3-b96b-4633-8cff-257f28418c90" providerId="ADAL" clId="{64A85A82-96DC-42C2-BEBB-AFFFE79CE94C}" dt="2025-12-17T07:38:30.161" v="419" actId="1076"/>
          <ac:spMkLst>
            <pc:docMk/>
            <pc:sldMk cId="64837647" sldId="1452"/>
            <ac:spMk id="6" creationId="{693FF8A8-D386-3772-A212-86AD7184EE4B}"/>
          </ac:spMkLst>
        </pc:spChg>
        <pc:picChg chg="add mod">
          <ac:chgData name="Rainie Wong" userId="8cbccfa3-b96b-4633-8cff-257f28418c90" providerId="ADAL" clId="{64A85A82-96DC-42C2-BEBB-AFFFE79CE94C}" dt="2025-12-17T07:38:22.870" v="417" actId="1076"/>
          <ac:picMkLst>
            <pc:docMk/>
            <pc:sldMk cId="64837647" sldId="1452"/>
            <ac:picMk id="5" creationId="{5FFDCE8D-036C-B4C5-2BF1-B1D2D3233DEF}"/>
          </ac:picMkLst>
        </pc:picChg>
      </pc:sldChg>
      <pc:sldChg chg="modSp">
        <pc:chgData name="Rainie Wong" userId="8cbccfa3-b96b-4633-8cff-257f28418c90" providerId="ADAL" clId="{64A85A82-96DC-42C2-BEBB-AFFFE79CE94C}" dt="2025-12-18T09:44:33.770" v="497"/>
        <pc:sldMkLst>
          <pc:docMk/>
          <pc:sldMk cId="2734337232" sldId="1481"/>
        </pc:sldMkLst>
        <pc:spChg chg="mod">
          <ac:chgData name="Rainie Wong" userId="8cbccfa3-b96b-4633-8cff-257f28418c90" providerId="ADAL" clId="{64A85A82-96DC-42C2-BEBB-AFFFE79CE94C}" dt="2025-12-18T09:44:33.770" v="497"/>
          <ac:spMkLst>
            <pc:docMk/>
            <pc:sldMk cId="2734337232" sldId="1481"/>
            <ac:spMk id="4" creationId="{FBEA0502-6FCA-D57B-2593-673BD96CA271}"/>
          </ac:spMkLst>
        </pc:spChg>
      </pc:sldChg>
      <pc:sldChg chg="modSp mod">
        <pc:chgData name="Rainie Wong" userId="8cbccfa3-b96b-4633-8cff-257f28418c90" providerId="ADAL" clId="{64A85A82-96DC-42C2-BEBB-AFFFE79CE94C}" dt="2025-12-18T10:48:48.310" v="830"/>
        <pc:sldMkLst>
          <pc:docMk/>
          <pc:sldMk cId="3964134371" sldId="1615"/>
        </pc:sldMkLst>
        <pc:spChg chg="mod">
          <ac:chgData name="Rainie Wong" userId="8cbccfa3-b96b-4633-8cff-257f28418c90" providerId="ADAL" clId="{64A85A82-96DC-42C2-BEBB-AFFFE79CE94C}" dt="2025-12-18T10:48:48.310" v="830"/>
          <ac:spMkLst>
            <pc:docMk/>
            <pc:sldMk cId="3964134371" sldId="1615"/>
            <ac:spMk id="14" creationId="{44E301B2-9B2E-068D-C3CA-C3919E976536}"/>
          </ac:spMkLst>
        </pc:spChg>
      </pc:sldChg>
      <pc:sldChg chg="modSp mod">
        <pc:chgData name="Rainie Wong" userId="8cbccfa3-b96b-4633-8cff-257f28418c90" providerId="ADAL" clId="{64A85A82-96DC-42C2-BEBB-AFFFE79CE94C}" dt="2025-12-18T11:24:15.042" v="944"/>
        <pc:sldMkLst>
          <pc:docMk/>
          <pc:sldMk cId="2540323516" sldId="1641"/>
        </pc:sldMkLst>
      </pc:sldChg>
      <pc:sldChg chg="modSp mod">
        <pc:chgData name="Rainie Wong" userId="8cbccfa3-b96b-4633-8cff-257f28418c90" providerId="ADAL" clId="{64A85A82-96DC-42C2-BEBB-AFFFE79CE94C}" dt="2025-12-18T11:25:02.233" v="973"/>
        <pc:sldMkLst>
          <pc:docMk/>
          <pc:sldMk cId="1387860777" sldId="1659"/>
        </pc:sldMkLst>
        <pc:spChg chg="mod">
          <ac:chgData name="Rainie Wong" userId="8cbccfa3-b96b-4633-8cff-257f28418c90" providerId="ADAL" clId="{64A85A82-96DC-42C2-BEBB-AFFFE79CE94C}" dt="2025-12-18T11:25:02.233" v="973"/>
          <ac:spMkLst>
            <pc:docMk/>
            <pc:sldMk cId="1387860777" sldId="1659"/>
            <ac:spMk id="5" creationId="{C43BB9E6-7E3C-3551-157B-EA0F8B96EFF0}"/>
          </ac:spMkLst>
        </pc:spChg>
      </pc:sldChg>
      <pc:sldChg chg="modSp">
        <pc:chgData name="Rainie Wong" userId="8cbccfa3-b96b-4633-8cff-257f28418c90" providerId="ADAL" clId="{64A85A82-96DC-42C2-BEBB-AFFFE79CE94C}" dt="2025-12-18T09:44:33.770" v="497"/>
        <pc:sldMkLst>
          <pc:docMk/>
          <pc:sldMk cId="2288045760" sldId="1671"/>
        </pc:sldMkLst>
        <pc:spChg chg="mod">
          <ac:chgData name="Rainie Wong" userId="8cbccfa3-b96b-4633-8cff-257f28418c90" providerId="ADAL" clId="{64A85A82-96DC-42C2-BEBB-AFFFE79CE94C}" dt="2025-12-18T09:44:33.770" v="497"/>
          <ac:spMkLst>
            <pc:docMk/>
            <pc:sldMk cId="2288045760" sldId="1671"/>
            <ac:spMk id="4" creationId="{39CF8967-E65F-4990-B3F7-832663704F9D}"/>
          </ac:spMkLst>
        </pc:spChg>
      </pc:sldChg>
      <pc:sldChg chg="delSp modSp mod">
        <pc:chgData name="Rainie Wong" userId="8cbccfa3-b96b-4633-8cff-257f28418c90" providerId="ADAL" clId="{64A85A82-96DC-42C2-BEBB-AFFFE79CE94C}" dt="2025-12-18T11:06:12.682" v="834"/>
        <pc:sldMkLst>
          <pc:docMk/>
          <pc:sldMk cId="2068039226" sldId="1759"/>
        </pc:sldMkLst>
      </pc:sldChg>
      <pc:sldChg chg="modSp mod">
        <pc:chgData name="Rainie Wong" userId="8cbccfa3-b96b-4633-8cff-257f28418c90" providerId="ADAL" clId="{64A85A82-96DC-42C2-BEBB-AFFFE79CE94C}" dt="2025-12-18T11:08:37.901" v="840"/>
        <pc:sldMkLst>
          <pc:docMk/>
          <pc:sldMk cId="1103024379" sldId="1763"/>
        </pc:sldMkLst>
      </pc:sldChg>
      <pc:sldChg chg="modSp mod">
        <pc:chgData name="Rainie Wong" userId="8cbccfa3-b96b-4633-8cff-257f28418c90" providerId="ADAL" clId="{64A85A82-96DC-42C2-BEBB-AFFFE79CE94C}" dt="2025-12-19T08:39:17.690" v="1150" actId="20577"/>
        <pc:sldMkLst>
          <pc:docMk/>
          <pc:sldMk cId="479705463" sldId="1783"/>
        </pc:sldMkLst>
        <pc:spChg chg="mod">
          <ac:chgData name="Rainie Wong" userId="8cbccfa3-b96b-4633-8cff-257f28418c90" providerId="ADAL" clId="{64A85A82-96DC-42C2-BEBB-AFFFE79CE94C}" dt="2025-12-18T10:22:49.980" v="671" actId="20577"/>
          <ac:spMkLst>
            <pc:docMk/>
            <pc:sldMk cId="479705463" sldId="1783"/>
            <ac:spMk id="4" creationId="{B10EBC39-122B-4C59-34CF-840E413DE844}"/>
          </ac:spMkLst>
        </pc:spChg>
        <pc:graphicFrameChg chg="mod modGraphic">
          <ac:chgData name="Rainie Wong" userId="8cbccfa3-b96b-4633-8cff-257f28418c90" providerId="ADAL" clId="{64A85A82-96DC-42C2-BEBB-AFFFE79CE94C}" dt="2025-12-19T08:39:17.690" v="1150" actId="20577"/>
          <ac:graphicFrameMkLst>
            <pc:docMk/>
            <pc:sldMk cId="479705463" sldId="1783"/>
            <ac:graphicFrameMk id="5" creationId="{19927C55-D867-6F3D-2BFB-175B8A6FDA90}"/>
          </ac:graphicFrameMkLst>
        </pc:graphicFrameChg>
      </pc:sldChg>
      <pc:sldChg chg="modSp mod">
        <pc:chgData name="Rainie Wong" userId="8cbccfa3-b96b-4633-8cff-257f28418c90" providerId="ADAL" clId="{64A85A82-96DC-42C2-BEBB-AFFFE79CE94C}" dt="2025-12-19T11:08:02.229" v="1534"/>
        <pc:sldMkLst>
          <pc:docMk/>
          <pc:sldMk cId="3270584849" sldId="1789"/>
        </pc:sldMkLst>
        <pc:spChg chg="mod">
          <ac:chgData name="Rainie Wong" userId="8cbccfa3-b96b-4633-8cff-257f28418c90" providerId="ADAL" clId="{64A85A82-96DC-42C2-BEBB-AFFFE79CE94C}" dt="2025-12-19T10:48:12.105" v="1176"/>
          <ac:spMkLst>
            <pc:docMk/>
            <pc:sldMk cId="3270584849" sldId="1789"/>
            <ac:spMk id="4" creationId="{4D38EBD1-9082-73E7-A71D-7EC0DA6B0443}"/>
          </ac:spMkLst>
        </pc:spChg>
        <pc:spChg chg="mod">
          <ac:chgData name="Rainie Wong" userId="8cbccfa3-b96b-4633-8cff-257f28418c90" providerId="ADAL" clId="{64A85A82-96DC-42C2-BEBB-AFFFE79CE94C}" dt="2025-12-19T11:08:02.229" v="1534"/>
          <ac:spMkLst>
            <pc:docMk/>
            <pc:sldMk cId="3270584849" sldId="1789"/>
            <ac:spMk id="5" creationId="{EED2342A-2D09-F404-54DE-75D3C64186CA}"/>
          </ac:spMkLst>
        </pc:spChg>
      </pc:sldChg>
      <pc:sldChg chg="addSp modSp mod">
        <pc:chgData name="Rainie Wong" userId="8cbccfa3-b96b-4633-8cff-257f28418c90" providerId="ADAL" clId="{64A85A82-96DC-42C2-BEBB-AFFFE79CE94C}" dt="2025-12-17T06:46:02.867" v="244" actId="1076"/>
        <pc:sldMkLst>
          <pc:docMk/>
          <pc:sldMk cId="2806115067" sldId="1804"/>
        </pc:sldMkLst>
        <pc:spChg chg="add mod">
          <ac:chgData name="Rainie Wong" userId="8cbccfa3-b96b-4633-8cff-257f28418c90" providerId="ADAL" clId="{64A85A82-96DC-42C2-BEBB-AFFFE79CE94C}" dt="2025-12-17T06:46:02.867" v="244" actId="1076"/>
          <ac:spMkLst>
            <pc:docMk/>
            <pc:sldMk cId="2806115067" sldId="1804"/>
            <ac:spMk id="4" creationId="{39F1434F-C73E-0E71-F333-2DE434995380}"/>
          </ac:spMkLst>
        </pc:spChg>
        <pc:picChg chg="add mod">
          <ac:chgData name="Rainie Wong" userId="8cbccfa3-b96b-4633-8cff-257f28418c90" providerId="ADAL" clId="{64A85A82-96DC-42C2-BEBB-AFFFE79CE94C}" dt="2025-12-17T06:45:50.986" v="241" actId="1076"/>
          <ac:picMkLst>
            <pc:docMk/>
            <pc:sldMk cId="2806115067" sldId="1804"/>
            <ac:picMk id="3" creationId="{F98B76E3-643D-DC23-E144-1F8CD19C785E}"/>
          </ac:picMkLst>
        </pc:picChg>
      </pc:sldChg>
      <pc:sldChg chg="delSp modSp mod">
        <pc:chgData name="Rainie Wong" userId="8cbccfa3-b96b-4633-8cff-257f28418c90" providerId="ADAL" clId="{64A85A82-96DC-42C2-BEBB-AFFFE79CE94C}" dt="2025-12-19T02:26:26.877" v="1056" actId="14100"/>
        <pc:sldMkLst>
          <pc:docMk/>
          <pc:sldMk cId="781302670" sldId="1828"/>
        </pc:sldMkLst>
        <pc:spChg chg="mod">
          <ac:chgData name="Rainie Wong" userId="8cbccfa3-b96b-4633-8cff-257f28418c90" providerId="ADAL" clId="{64A85A82-96DC-42C2-BEBB-AFFFE79CE94C}" dt="2025-12-19T02:26:26.877" v="1056" actId="14100"/>
          <ac:spMkLst>
            <pc:docMk/>
            <pc:sldMk cId="781302670" sldId="1828"/>
            <ac:spMk id="19" creationId="{4B5203FA-9ED4-E680-25BE-AE7042A52EC5}"/>
          </ac:spMkLst>
        </pc:spChg>
        <pc:picChg chg="mod">
          <ac:chgData name="Rainie Wong" userId="8cbccfa3-b96b-4633-8cff-257f28418c90" providerId="ADAL" clId="{64A85A82-96DC-42C2-BEBB-AFFFE79CE94C}" dt="2025-12-19T02:26:09.959" v="1051" actId="1076"/>
          <ac:picMkLst>
            <pc:docMk/>
            <pc:sldMk cId="781302670" sldId="1828"/>
            <ac:picMk id="12" creationId="{B3E2B9D2-D3EE-05F6-9395-E7249B4BAF8D}"/>
          </ac:picMkLst>
        </pc:picChg>
        <pc:picChg chg="mod">
          <ac:chgData name="Rainie Wong" userId="8cbccfa3-b96b-4633-8cff-257f28418c90" providerId="ADAL" clId="{64A85A82-96DC-42C2-BEBB-AFFFE79CE94C}" dt="2025-12-19T02:26:15.732" v="1053" actId="1076"/>
          <ac:picMkLst>
            <pc:docMk/>
            <pc:sldMk cId="781302670" sldId="1828"/>
            <ac:picMk id="21" creationId="{6520CB39-ABC7-D135-2E7D-618AEDCE00FD}"/>
          </ac:picMkLst>
        </pc:picChg>
      </pc:sldChg>
      <pc:sldChg chg="addSp delSp modSp mod">
        <pc:chgData name="Rainie Wong" userId="8cbccfa3-b96b-4633-8cff-257f28418c90" providerId="ADAL" clId="{64A85A82-96DC-42C2-BEBB-AFFFE79CE94C}" dt="2025-12-17T07:38:11.893" v="414" actId="21"/>
        <pc:sldMkLst>
          <pc:docMk/>
          <pc:sldMk cId="1029697936" sldId="1830"/>
        </pc:sldMkLst>
        <pc:spChg chg="add mod">
          <ac:chgData name="Rainie Wong" userId="8cbccfa3-b96b-4633-8cff-257f28418c90" providerId="ADAL" clId="{64A85A82-96DC-42C2-BEBB-AFFFE79CE94C}" dt="2025-12-17T07:37:17.575" v="399" actId="20577"/>
          <ac:spMkLst>
            <pc:docMk/>
            <pc:sldMk cId="1029697936" sldId="1830"/>
            <ac:spMk id="11" creationId="{8F04EBF0-DA98-3AB5-D832-154C0F25D626}"/>
          </ac:spMkLst>
        </pc:spChg>
        <pc:spChg chg="add mod">
          <ac:chgData name="Rainie Wong" userId="8cbccfa3-b96b-4633-8cff-257f28418c90" providerId="ADAL" clId="{64A85A82-96DC-42C2-BEBB-AFFFE79CE94C}" dt="2025-12-17T07:37:16.347" v="398" actId="20577"/>
          <ac:spMkLst>
            <pc:docMk/>
            <pc:sldMk cId="1029697936" sldId="1830"/>
            <ac:spMk id="12" creationId="{E65FB93E-AECE-A564-319F-F34E6F61C833}"/>
          </ac:spMkLst>
        </pc:spChg>
        <pc:spChg chg="add mod">
          <ac:chgData name="Rainie Wong" userId="8cbccfa3-b96b-4633-8cff-257f28418c90" providerId="ADAL" clId="{64A85A82-96DC-42C2-BEBB-AFFFE79CE94C}" dt="2025-12-17T07:38:04.410" v="413" actId="20577"/>
          <ac:spMkLst>
            <pc:docMk/>
            <pc:sldMk cId="1029697936" sldId="1830"/>
            <ac:spMk id="16" creationId="{96116A98-008A-BC5C-ADE8-203AB5675C6F}"/>
          </ac:spMkLst>
        </pc:spChg>
        <pc:picChg chg="add mod">
          <ac:chgData name="Rainie Wong" userId="8cbccfa3-b96b-4633-8cff-257f28418c90" providerId="ADAL" clId="{64A85A82-96DC-42C2-BEBB-AFFFE79CE94C}" dt="2025-12-17T07:36:55.816" v="391" actId="1076"/>
          <ac:picMkLst>
            <pc:docMk/>
            <pc:sldMk cId="1029697936" sldId="1830"/>
            <ac:picMk id="5" creationId="{8E548702-32F4-D656-70CB-70B45828F9BC}"/>
          </ac:picMkLst>
        </pc:picChg>
        <pc:picChg chg="add mod">
          <ac:chgData name="Rainie Wong" userId="8cbccfa3-b96b-4633-8cff-257f28418c90" providerId="ADAL" clId="{64A85A82-96DC-42C2-BEBB-AFFFE79CE94C}" dt="2025-12-17T07:36:58.939" v="393" actId="1076"/>
          <ac:picMkLst>
            <pc:docMk/>
            <pc:sldMk cId="1029697936" sldId="1830"/>
            <ac:picMk id="10" creationId="{C80CB3B7-FC5A-7B95-8F25-009405407B27}"/>
          </ac:picMkLst>
        </pc:picChg>
        <pc:picChg chg="add mod">
          <ac:chgData name="Rainie Wong" userId="8cbccfa3-b96b-4633-8cff-257f28418c90" providerId="ADAL" clId="{64A85A82-96DC-42C2-BEBB-AFFFE79CE94C}" dt="2025-12-17T07:37:28.817" v="401" actId="1076"/>
          <ac:picMkLst>
            <pc:docMk/>
            <pc:sldMk cId="1029697936" sldId="1830"/>
            <ac:picMk id="15" creationId="{6F01E90B-67AB-8478-3596-83FDAB629930}"/>
          </ac:picMkLst>
        </pc:picChg>
      </pc:sldChg>
      <pc:sldChg chg="modSp mod">
        <pc:chgData name="Rainie Wong" userId="8cbccfa3-b96b-4633-8cff-257f28418c90" providerId="ADAL" clId="{64A85A82-96DC-42C2-BEBB-AFFFE79CE94C}" dt="2025-12-18T10:49:09.179" v="831"/>
        <pc:sldMkLst>
          <pc:docMk/>
          <pc:sldMk cId="1302273314" sldId="1832"/>
        </pc:sldMkLst>
      </pc:sldChg>
      <pc:sldChg chg="modSp mod">
        <pc:chgData name="Rainie Wong" userId="8cbccfa3-b96b-4633-8cff-257f28418c90" providerId="ADAL" clId="{64A85A82-96DC-42C2-BEBB-AFFFE79CE94C}" dt="2025-12-18T10:49:22.064" v="832"/>
        <pc:sldMkLst>
          <pc:docMk/>
          <pc:sldMk cId="3953734611" sldId="1833"/>
        </pc:sldMkLst>
      </pc:sldChg>
      <pc:sldChg chg="modSp mod">
        <pc:chgData name="Rainie Wong" userId="8cbccfa3-b96b-4633-8cff-257f28418c90" providerId="ADAL" clId="{64A85A82-96DC-42C2-BEBB-AFFFE79CE94C}" dt="2025-12-19T02:27:52.678" v="1068" actId="1076"/>
        <pc:sldMkLst>
          <pc:docMk/>
          <pc:sldMk cId="2533314441" sldId="1835"/>
        </pc:sldMkLst>
      </pc:sldChg>
      <pc:sldChg chg="modSp mod">
        <pc:chgData name="Rainie Wong" userId="8cbccfa3-b96b-4633-8cff-257f28418c90" providerId="ADAL" clId="{64A85A82-96DC-42C2-BEBB-AFFFE79CE94C}" dt="2025-12-18T11:14:11.654" v="878"/>
        <pc:sldMkLst>
          <pc:docMk/>
          <pc:sldMk cId="3244391724" sldId="1838"/>
        </pc:sldMkLst>
        <pc:spChg chg="mod">
          <ac:chgData name="Rainie Wong" userId="8cbccfa3-b96b-4633-8cff-257f28418c90" providerId="ADAL" clId="{64A85A82-96DC-42C2-BEBB-AFFFE79CE94C}" dt="2025-12-18T11:14:11.654" v="878"/>
          <ac:spMkLst>
            <pc:docMk/>
            <pc:sldMk cId="3244391724" sldId="1838"/>
            <ac:spMk id="34" creationId="{B3966CAC-0677-CBF5-3EB4-19441C25A39A}"/>
          </ac:spMkLst>
        </pc:spChg>
      </pc:sldChg>
      <pc:sldChg chg="addSp delSp modSp mod">
        <pc:chgData name="Rainie Wong" userId="8cbccfa3-b96b-4633-8cff-257f28418c90" providerId="ADAL" clId="{64A85A82-96DC-42C2-BEBB-AFFFE79CE94C}" dt="2025-12-19T10:55:40.967" v="1510" actId="1076"/>
        <pc:sldMkLst>
          <pc:docMk/>
          <pc:sldMk cId="1815203498" sldId="1869"/>
        </pc:sldMkLst>
      </pc:sldChg>
      <pc:sldChg chg="modSp add mod">
        <pc:chgData name="Rainie Wong" userId="8cbccfa3-b96b-4633-8cff-257f28418c90" providerId="ADAL" clId="{64A85A82-96DC-42C2-BEBB-AFFFE79CE94C}" dt="2025-12-19T10:47:08.961" v="1175" actId="20577"/>
        <pc:sldMkLst>
          <pc:docMk/>
          <pc:sldMk cId="2630753937" sldId="1911"/>
        </pc:sldMkLst>
        <pc:spChg chg="mod">
          <ac:chgData name="Rainie Wong" userId="8cbccfa3-b96b-4633-8cff-257f28418c90" providerId="ADAL" clId="{64A85A82-96DC-42C2-BEBB-AFFFE79CE94C}" dt="2025-12-19T10:47:08.961" v="1175" actId="20577"/>
          <ac:spMkLst>
            <pc:docMk/>
            <pc:sldMk cId="2630753937" sldId="1911"/>
            <ac:spMk id="4" creationId="{1BBD36A8-66B7-286C-4A09-1A3E5409BDA5}"/>
          </ac:spMkLst>
        </pc:spChg>
      </pc:sldChg>
    </pc:docChg>
  </pc:docChgLst>
  <pc:docChgLst>
    <pc:chgData name="Jasper Kwok" userId="728f3787-cf33-49b7-924b-2e95ce28e1b0" providerId="ADAL" clId="{5DB1E588-0642-4452-B4AE-4061AEAFAF1D}"/>
    <pc:docChg chg="undo custSel addSld delSld modSld sldOrd">
      <pc:chgData name="Jasper Kwok" userId="728f3787-cf33-49b7-924b-2e95ce28e1b0" providerId="ADAL" clId="{5DB1E588-0642-4452-B4AE-4061AEAFAF1D}" dt="2026-01-08T11:25:00.453" v="9254" actId="1038"/>
      <pc:docMkLst>
        <pc:docMk/>
      </pc:docMkLst>
      <pc:sldChg chg="modSp mod">
        <pc:chgData name="Jasper Kwok" userId="728f3787-cf33-49b7-924b-2e95ce28e1b0" providerId="ADAL" clId="{5DB1E588-0642-4452-B4AE-4061AEAFAF1D}" dt="2026-01-04T15:00:39.146" v="8418"/>
        <pc:sldMkLst>
          <pc:docMk/>
          <pc:sldMk cId="881249400" sldId="1417"/>
        </pc:sldMkLst>
        <pc:spChg chg="mod">
          <ac:chgData name="Jasper Kwok" userId="728f3787-cf33-49b7-924b-2e95ce28e1b0" providerId="ADAL" clId="{5DB1E588-0642-4452-B4AE-4061AEAFAF1D}" dt="2026-01-04T15:00:39.146" v="8418"/>
          <ac:spMkLst>
            <pc:docMk/>
            <pc:sldMk cId="881249400" sldId="1417"/>
            <ac:spMk id="4" creationId="{C1B404AF-DA64-16ED-1A68-47943D554063}"/>
          </ac:spMkLst>
        </pc:spChg>
      </pc:sldChg>
      <pc:sldChg chg="modSp mod">
        <pc:chgData name="Jasper Kwok" userId="728f3787-cf33-49b7-924b-2e95ce28e1b0" providerId="ADAL" clId="{5DB1E588-0642-4452-B4AE-4061AEAFAF1D}" dt="2026-01-05T08:17:59.969" v="8661" actId="207"/>
        <pc:sldMkLst>
          <pc:docMk/>
          <pc:sldMk cId="64837647" sldId="1452"/>
        </pc:sldMkLst>
        <pc:spChg chg="mod">
          <ac:chgData name="Jasper Kwok" userId="728f3787-cf33-49b7-924b-2e95ce28e1b0" providerId="ADAL" clId="{5DB1E588-0642-4452-B4AE-4061AEAFAF1D}" dt="2026-01-05T08:17:59.969" v="8661" actId="207"/>
          <ac:spMkLst>
            <pc:docMk/>
            <pc:sldMk cId="64837647" sldId="1452"/>
            <ac:spMk id="8" creationId="{9B100AD5-A705-6B6C-CB1C-9C77E191D198}"/>
          </ac:spMkLst>
        </pc:spChg>
        <pc:picChg chg="mod">
          <ac:chgData name="Jasper Kwok" userId="728f3787-cf33-49b7-924b-2e95ce28e1b0" providerId="ADAL" clId="{5DB1E588-0642-4452-B4AE-4061AEAFAF1D}" dt="2026-01-03T14:15:27.899" v="4823" actId="1076"/>
          <ac:picMkLst>
            <pc:docMk/>
            <pc:sldMk cId="64837647" sldId="1452"/>
            <ac:picMk id="10" creationId="{44A3E0EC-52B6-0009-10E9-1332D8E4A5B2}"/>
          </ac:picMkLst>
        </pc:picChg>
      </pc:sldChg>
      <pc:sldChg chg="modSp mod">
        <pc:chgData name="Jasper Kwok" userId="728f3787-cf33-49b7-924b-2e95ce28e1b0" providerId="ADAL" clId="{5DB1E588-0642-4452-B4AE-4061AEAFAF1D}" dt="2026-01-05T08:18:04.401" v="8662" actId="207"/>
        <pc:sldMkLst>
          <pc:docMk/>
          <pc:sldMk cId="3517156077" sldId="1453"/>
        </pc:sldMkLst>
        <pc:spChg chg="mod">
          <ac:chgData name="Jasper Kwok" userId="728f3787-cf33-49b7-924b-2e95ce28e1b0" providerId="ADAL" clId="{5DB1E588-0642-4452-B4AE-4061AEAFAF1D}" dt="2026-01-05T08:18:04.401" v="8662" actId="207"/>
          <ac:spMkLst>
            <pc:docMk/>
            <pc:sldMk cId="3517156077" sldId="1453"/>
            <ac:spMk id="16" creationId="{10742F26-B9C5-5559-0D09-0979C74D97DE}"/>
          </ac:spMkLst>
        </pc:spChg>
      </pc:sldChg>
      <pc:sldChg chg="modSp mod">
        <pc:chgData name="Jasper Kwok" userId="728f3787-cf33-49b7-924b-2e95ce28e1b0" providerId="ADAL" clId="{5DB1E588-0642-4452-B4AE-4061AEAFAF1D}" dt="2026-01-05T08:19:24.060" v="8680" actId="207"/>
        <pc:sldMkLst>
          <pc:docMk/>
          <pc:sldMk cId="3066278297" sldId="1467"/>
        </pc:sldMkLst>
        <pc:spChg chg="mod">
          <ac:chgData name="Jasper Kwok" userId="728f3787-cf33-49b7-924b-2e95ce28e1b0" providerId="ADAL" clId="{5DB1E588-0642-4452-B4AE-4061AEAFAF1D}" dt="2026-01-05T08:19:24.060" v="8680" actId="207"/>
          <ac:spMkLst>
            <pc:docMk/>
            <pc:sldMk cId="3066278297" sldId="1467"/>
            <ac:spMk id="13" creationId="{72C6A9EA-0F01-5E3E-CB16-7B6498B928C2}"/>
          </ac:spMkLst>
        </pc:spChg>
        <pc:spChg chg="mod">
          <ac:chgData name="Jasper Kwok" userId="728f3787-cf33-49b7-924b-2e95ce28e1b0" providerId="ADAL" clId="{5DB1E588-0642-4452-B4AE-4061AEAFAF1D}" dt="2026-01-05T08:19:21.080" v="8679" actId="207"/>
          <ac:spMkLst>
            <pc:docMk/>
            <pc:sldMk cId="3066278297" sldId="1467"/>
            <ac:spMk id="14" creationId="{BBA8725C-9900-5FDC-EFFA-78CB22EA8DE9}"/>
          </ac:spMkLst>
        </pc:spChg>
        <pc:picChg chg="mod">
          <ac:chgData name="Jasper Kwok" userId="728f3787-cf33-49b7-924b-2e95ce28e1b0" providerId="ADAL" clId="{5DB1E588-0642-4452-B4AE-4061AEAFAF1D}" dt="2026-01-03T14:32:13.591" v="5020" actId="1076"/>
          <ac:picMkLst>
            <pc:docMk/>
            <pc:sldMk cId="3066278297" sldId="1467"/>
            <ac:picMk id="19" creationId="{79D29B46-68EF-0D77-910B-DF0EB334F794}"/>
          </ac:picMkLst>
        </pc:picChg>
        <pc:picChg chg="mod">
          <ac:chgData name="Jasper Kwok" userId="728f3787-cf33-49b7-924b-2e95ce28e1b0" providerId="ADAL" clId="{5DB1E588-0642-4452-B4AE-4061AEAFAF1D}" dt="2026-01-03T14:31:58.103" v="5014" actId="1076"/>
          <ac:picMkLst>
            <pc:docMk/>
            <pc:sldMk cId="3066278297" sldId="1467"/>
            <ac:picMk id="20" creationId="{B804DD05-C84D-43DE-DD97-C8675018B0C6}"/>
          </ac:picMkLst>
        </pc:picChg>
      </pc:sldChg>
      <pc:sldChg chg="modSp mod">
        <pc:chgData name="Jasper Kwok" userId="728f3787-cf33-49b7-924b-2e95ce28e1b0" providerId="ADAL" clId="{5DB1E588-0642-4452-B4AE-4061AEAFAF1D}" dt="2026-01-04T18:19:45.553" v="8425"/>
        <pc:sldMkLst>
          <pc:docMk/>
          <pc:sldMk cId="2734337232" sldId="1481"/>
        </pc:sldMkLst>
        <pc:spChg chg="mod">
          <ac:chgData name="Jasper Kwok" userId="728f3787-cf33-49b7-924b-2e95ce28e1b0" providerId="ADAL" clId="{5DB1E588-0642-4452-B4AE-4061AEAFAF1D}" dt="2026-01-04T18:19:45.553" v="8425"/>
          <ac:spMkLst>
            <pc:docMk/>
            <pc:sldMk cId="2734337232" sldId="1481"/>
            <ac:spMk id="4" creationId="{FBEA0502-6FCA-D57B-2593-673BD96CA271}"/>
          </ac:spMkLst>
        </pc:spChg>
      </pc:sldChg>
      <pc:sldChg chg="addSp delSp modSp mod">
        <pc:chgData name="Jasper Kwok" userId="728f3787-cf33-49b7-924b-2e95ce28e1b0" providerId="ADAL" clId="{5DB1E588-0642-4452-B4AE-4061AEAFAF1D}" dt="2026-01-08T10:37:10.556" v="9025" actId="14100"/>
        <pc:sldMkLst>
          <pc:docMk/>
          <pc:sldMk cId="1825942990" sldId="1496"/>
        </pc:sldMkLst>
        <pc:spChg chg="add mod">
          <ac:chgData name="Jasper Kwok" userId="728f3787-cf33-49b7-924b-2e95ce28e1b0" providerId="ADAL" clId="{5DB1E588-0642-4452-B4AE-4061AEAFAF1D}" dt="2026-01-08T10:37:10.556" v="9025" actId="14100"/>
          <ac:spMkLst>
            <pc:docMk/>
            <pc:sldMk cId="1825942990" sldId="1496"/>
            <ac:spMk id="7" creationId="{7B619132-3BF5-FA8A-0DD6-3E2D53E4B630}"/>
          </ac:spMkLst>
        </pc:spChg>
        <pc:spChg chg="add mod">
          <ac:chgData name="Jasper Kwok" userId="728f3787-cf33-49b7-924b-2e95ce28e1b0" providerId="ADAL" clId="{5DB1E588-0642-4452-B4AE-4061AEAFAF1D}" dt="2026-01-03T06:57:24.721" v="2977" actId="14100"/>
          <ac:spMkLst>
            <pc:docMk/>
            <pc:sldMk cId="1825942990" sldId="1496"/>
            <ac:spMk id="8" creationId="{99C6DD79-AAB7-8799-697C-2F469223F163}"/>
          </ac:spMkLst>
        </pc:spChg>
        <pc:picChg chg="add mod">
          <ac:chgData name="Jasper Kwok" userId="728f3787-cf33-49b7-924b-2e95ce28e1b0" providerId="ADAL" clId="{5DB1E588-0642-4452-B4AE-4061AEAFAF1D}" dt="2026-01-03T06:57:33.229" v="2981" actId="1076"/>
          <ac:picMkLst>
            <pc:docMk/>
            <pc:sldMk cId="1825942990" sldId="1496"/>
            <ac:picMk id="6" creationId="{74DCA890-E560-1062-DB25-F673DF0753D6}"/>
          </ac:picMkLst>
        </pc:picChg>
        <pc:picChg chg="add mod">
          <ac:chgData name="Jasper Kwok" userId="728f3787-cf33-49b7-924b-2e95ce28e1b0" providerId="ADAL" clId="{5DB1E588-0642-4452-B4AE-4061AEAFAF1D}" dt="2026-01-03T06:57:30.950" v="2979" actId="1076"/>
          <ac:picMkLst>
            <pc:docMk/>
            <pc:sldMk cId="1825942990" sldId="1496"/>
            <ac:picMk id="9" creationId="{A46E470F-0826-12BB-750B-E5B6B989E9A7}"/>
          </ac:picMkLst>
        </pc:picChg>
      </pc:sldChg>
      <pc:sldChg chg="modSp add mod ord">
        <pc:chgData name="Jasper Kwok" userId="728f3787-cf33-49b7-924b-2e95ce28e1b0" providerId="ADAL" clId="{5DB1E588-0642-4452-B4AE-4061AEAFAF1D}" dt="2026-01-08T10:40:59.080" v="9026" actId="20577"/>
        <pc:sldMkLst>
          <pc:docMk/>
          <pc:sldMk cId="3220095652" sldId="1503"/>
        </pc:sldMkLst>
        <pc:spChg chg="mod">
          <ac:chgData name="Jasper Kwok" userId="728f3787-cf33-49b7-924b-2e95ce28e1b0" providerId="ADAL" clId="{5DB1E588-0642-4452-B4AE-4061AEAFAF1D}" dt="2026-01-08T10:40:59.080" v="9026" actId="20577"/>
          <ac:spMkLst>
            <pc:docMk/>
            <pc:sldMk cId="3220095652" sldId="1503"/>
            <ac:spMk id="4" creationId="{C1B404AF-DA64-16ED-1A68-47943D554063}"/>
          </ac:spMkLst>
        </pc:spChg>
      </pc:sldChg>
      <pc:sldChg chg="modSp mod">
        <pc:chgData name="Jasper Kwok" userId="728f3787-cf33-49b7-924b-2e95ce28e1b0" providerId="ADAL" clId="{5DB1E588-0642-4452-B4AE-4061AEAFAF1D}" dt="2026-01-04T09:46:31.753" v="6042" actId="2711"/>
        <pc:sldMkLst>
          <pc:docMk/>
          <pc:sldMk cId="2159211961" sldId="1508"/>
        </pc:sldMkLst>
        <pc:spChg chg="mod">
          <ac:chgData name="Jasper Kwok" userId="728f3787-cf33-49b7-924b-2e95ce28e1b0" providerId="ADAL" clId="{5DB1E588-0642-4452-B4AE-4061AEAFAF1D}" dt="2026-01-04T09:46:31.753" v="6042" actId="2711"/>
          <ac:spMkLst>
            <pc:docMk/>
            <pc:sldMk cId="2159211961" sldId="1508"/>
            <ac:spMk id="4" creationId="{C1B404AF-DA64-16ED-1A68-47943D554063}"/>
          </ac:spMkLst>
        </pc:spChg>
      </pc:sldChg>
      <pc:sldChg chg="modSp mod">
        <pc:chgData name="Jasper Kwok" userId="728f3787-cf33-49b7-924b-2e95ce28e1b0" providerId="ADAL" clId="{5DB1E588-0642-4452-B4AE-4061AEAFAF1D}" dt="2026-01-05T08:18:12.790" v="8664" actId="207"/>
        <pc:sldMkLst>
          <pc:docMk/>
          <pc:sldMk cId="3964134371" sldId="1615"/>
        </pc:sldMkLst>
        <pc:spChg chg="mod">
          <ac:chgData name="Jasper Kwok" userId="728f3787-cf33-49b7-924b-2e95ce28e1b0" providerId="ADAL" clId="{5DB1E588-0642-4452-B4AE-4061AEAFAF1D}" dt="2026-01-05T08:18:12.790" v="8664" actId="207"/>
          <ac:spMkLst>
            <pc:docMk/>
            <pc:sldMk cId="3964134371" sldId="1615"/>
            <ac:spMk id="14" creationId="{44E301B2-9B2E-068D-C3CA-C3919E976536}"/>
          </ac:spMkLst>
        </pc:spChg>
        <pc:picChg chg="mod">
          <ac:chgData name="Jasper Kwok" userId="728f3787-cf33-49b7-924b-2e95ce28e1b0" providerId="ADAL" clId="{5DB1E588-0642-4452-B4AE-4061AEAFAF1D}" dt="2026-01-03T14:16:18.545" v="4838" actId="1076"/>
          <ac:picMkLst>
            <pc:docMk/>
            <pc:sldMk cId="3964134371" sldId="1615"/>
            <ac:picMk id="16" creationId="{F97C4207-0B0A-7C40-A5D3-C7C606DCDBDB}"/>
          </ac:picMkLst>
        </pc:picChg>
      </pc:sldChg>
      <pc:sldChg chg="addSp delSp modSp mod">
        <pc:chgData name="Jasper Kwok" userId="728f3787-cf33-49b7-924b-2e95ce28e1b0" providerId="ADAL" clId="{5DB1E588-0642-4452-B4AE-4061AEAFAF1D}" dt="2026-01-05T08:22:04.236" v="8707" actId="207"/>
        <pc:sldMkLst>
          <pc:docMk/>
          <pc:sldMk cId="2540323516" sldId="1641"/>
        </pc:sldMkLst>
        <pc:spChg chg="add mod">
          <ac:chgData name="Jasper Kwok" userId="728f3787-cf33-49b7-924b-2e95ce28e1b0" providerId="ADAL" clId="{5DB1E588-0642-4452-B4AE-4061AEAFAF1D}" dt="2026-01-04T13:12:33.376" v="7041" actId="2711"/>
          <ac:spMkLst>
            <pc:docMk/>
            <pc:sldMk cId="2540323516" sldId="1641"/>
            <ac:spMk id="2" creationId="{ABBF2DF7-46EC-4CFA-2014-5CA947FED0D7}"/>
          </ac:spMkLst>
        </pc:spChg>
        <pc:spChg chg="mod">
          <ac:chgData name="Jasper Kwok" userId="728f3787-cf33-49b7-924b-2e95ce28e1b0" providerId="ADAL" clId="{5DB1E588-0642-4452-B4AE-4061AEAFAF1D}" dt="2026-01-03T15:00:23.094" v="5333"/>
          <ac:spMkLst>
            <pc:docMk/>
            <pc:sldMk cId="2540323516" sldId="1641"/>
            <ac:spMk id="9" creationId="{F46794ED-93FA-AF01-7A77-7A099AD09A8B}"/>
          </ac:spMkLst>
        </pc:spChg>
        <pc:spChg chg="mod">
          <ac:chgData name="Jasper Kwok" userId="728f3787-cf33-49b7-924b-2e95ce28e1b0" providerId="ADAL" clId="{5DB1E588-0642-4452-B4AE-4061AEAFAF1D}" dt="2026-01-03T15:00:23.094" v="5333"/>
          <ac:spMkLst>
            <pc:docMk/>
            <pc:sldMk cId="2540323516" sldId="1641"/>
            <ac:spMk id="10" creationId="{38E98532-6A5C-A831-35F9-177A6A8630A6}"/>
          </ac:spMkLst>
        </pc:spChg>
        <pc:spChg chg="mod">
          <ac:chgData name="Jasper Kwok" userId="728f3787-cf33-49b7-924b-2e95ce28e1b0" providerId="ADAL" clId="{5DB1E588-0642-4452-B4AE-4061AEAFAF1D}" dt="2026-01-03T15:00:23.094" v="5333"/>
          <ac:spMkLst>
            <pc:docMk/>
            <pc:sldMk cId="2540323516" sldId="1641"/>
            <ac:spMk id="11" creationId="{99ABF8AF-25C6-D5A6-8328-8380C5DC547E}"/>
          </ac:spMkLst>
        </pc:spChg>
        <pc:spChg chg="add mod">
          <ac:chgData name="Jasper Kwok" userId="728f3787-cf33-49b7-924b-2e95ce28e1b0" providerId="ADAL" clId="{5DB1E588-0642-4452-B4AE-4061AEAFAF1D}" dt="2026-01-05T08:22:04.236" v="8707" actId="207"/>
          <ac:spMkLst>
            <pc:docMk/>
            <pc:sldMk cId="2540323516" sldId="1641"/>
            <ac:spMk id="12" creationId="{85DF4338-559A-F1AF-5999-0535A69E0484}"/>
          </ac:spMkLst>
        </pc:spChg>
        <pc:spChg chg="add mod">
          <ac:chgData name="Jasper Kwok" userId="728f3787-cf33-49b7-924b-2e95ce28e1b0" providerId="ADAL" clId="{5DB1E588-0642-4452-B4AE-4061AEAFAF1D}" dt="2026-01-03T15:00:23.094" v="5333"/>
          <ac:spMkLst>
            <pc:docMk/>
            <pc:sldMk cId="2540323516" sldId="1641"/>
            <ac:spMk id="14" creationId="{C1B18ED7-0CFD-C92C-75D4-880BF029A146}"/>
          </ac:spMkLst>
        </pc:spChg>
        <pc:grpChg chg="add mod">
          <ac:chgData name="Jasper Kwok" userId="728f3787-cf33-49b7-924b-2e95ce28e1b0" providerId="ADAL" clId="{5DB1E588-0642-4452-B4AE-4061AEAFAF1D}" dt="2026-01-03T15:00:23.094" v="5333"/>
          <ac:grpSpMkLst>
            <pc:docMk/>
            <pc:sldMk cId="2540323516" sldId="1641"/>
            <ac:grpSpMk id="3" creationId="{1388CD33-8033-25E3-16C3-CA324E1A531E}"/>
          </ac:grpSpMkLst>
        </pc:grpChg>
        <pc:picChg chg="mod">
          <ac:chgData name="Jasper Kwok" userId="728f3787-cf33-49b7-924b-2e95ce28e1b0" providerId="ADAL" clId="{5DB1E588-0642-4452-B4AE-4061AEAFAF1D}" dt="2026-01-03T15:00:23.094" v="5333"/>
          <ac:picMkLst>
            <pc:docMk/>
            <pc:sldMk cId="2540323516" sldId="1641"/>
            <ac:picMk id="7" creationId="{F405AD49-7D66-4CC1-7B35-4FAD795B2BB5}"/>
          </ac:picMkLst>
        </pc:picChg>
        <pc:picChg chg="add mod">
          <ac:chgData name="Jasper Kwok" userId="728f3787-cf33-49b7-924b-2e95ce28e1b0" providerId="ADAL" clId="{5DB1E588-0642-4452-B4AE-4061AEAFAF1D}" dt="2026-01-03T15:00:23.094" v="5333"/>
          <ac:picMkLst>
            <pc:docMk/>
            <pc:sldMk cId="2540323516" sldId="1641"/>
            <ac:picMk id="13" creationId="{CEECFB8D-5DD0-7C2A-D9D5-B1E8F94777D9}"/>
          </ac:picMkLst>
        </pc:picChg>
      </pc:sldChg>
      <pc:sldChg chg="modSp mod">
        <pc:chgData name="Jasper Kwok" userId="728f3787-cf33-49b7-924b-2e95ce28e1b0" providerId="ADAL" clId="{5DB1E588-0642-4452-B4AE-4061AEAFAF1D}" dt="2026-01-05T08:23:00.389" v="8714" actId="207"/>
        <pc:sldMkLst>
          <pc:docMk/>
          <pc:sldMk cId="209816850" sldId="1657"/>
        </pc:sldMkLst>
        <pc:spChg chg="mod">
          <ac:chgData name="Jasper Kwok" userId="728f3787-cf33-49b7-924b-2e95ce28e1b0" providerId="ADAL" clId="{5DB1E588-0642-4452-B4AE-4061AEAFAF1D}" dt="2026-01-05T08:23:00.389" v="8714" actId="207"/>
          <ac:spMkLst>
            <pc:docMk/>
            <pc:sldMk cId="209816850" sldId="1657"/>
            <ac:spMk id="6" creationId="{2147BF8F-2B52-04A9-9D8E-DA66310E55DD}"/>
          </ac:spMkLst>
        </pc:spChg>
      </pc:sldChg>
      <pc:sldChg chg="modSp mod">
        <pc:chgData name="Jasper Kwok" userId="728f3787-cf33-49b7-924b-2e95ce28e1b0" providerId="ADAL" clId="{5DB1E588-0642-4452-B4AE-4061AEAFAF1D}" dt="2026-01-08T10:42:31.757" v="9036" actId="113"/>
        <pc:sldMkLst>
          <pc:docMk/>
          <pc:sldMk cId="4157889334" sldId="1658"/>
        </pc:sldMkLst>
        <pc:spChg chg="mod">
          <ac:chgData name="Jasper Kwok" userId="728f3787-cf33-49b7-924b-2e95ce28e1b0" providerId="ADAL" clId="{5DB1E588-0642-4452-B4AE-4061AEAFAF1D}" dt="2026-01-05T08:23:07.011" v="8715" actId="207"/>
          <ac:spMkLst>
            <pc:docMk/>
            <pc:sldMk cId="4157889334" sldId="1658"/>
            <ac:spMk id="10" creationId="{22D2C1CF-CF4E-24EB-B494-FD6B4E9FFE93}"/>
          </ac:spMkLst>
        </pc:spChg>
        <pc:spChg chg="mod">
          <ac:chgData name="Jasper Kwok" userId="728f3787-cf33-49b7-924b-2e95ce28e1b0" providerId="ADAL" clId="{5DB1E588-0642-4452-B4AE-4061AEAFAF1D}" dt="2026-01-08T10:42:31.757" v="9036" actId="113"/>
          <ac:spMkLst>
            <pc:docMk/>
            <pc:sldMk cId="4157889334" sldId="1658"/>
            <ac:spMk id="13" creationId="{22E774B5-26BA-F933-FEF1-3A1FAB67AADF}"/>
          </ac:spMkLst>
        </pc:spChg>
      </pc:sldChg>
      <pc:sldChg chg="modSp mod">
        <pc:chgData name="Jasper Kwok" userId="728f3787-cf33-49b7-924b-2e95ce28e1b0" providerId="ADAL" clId="{5DB1E588-0642-4452-B4AE-4061AEAFAF1D}" dt="2026-01-05T08:23:11.798" v="8716" actId="207"/>
        <pc:sldMkLst>
          <pc:docMk/>
          <pc:sldMk cId="1387860777" sldId="1659"/>
        </pc:sldMkLst>
        <pc:spChg chg="mod">
          <ac:chgData name="Jasper Kwok" userId="728f3787-cf33-49b7-924b-2e95ce28e1b0" providerId="ADAL" clId="{5DB1E588-0642-4452-B4AE-4061AEAFAF1D}" dt="2026-01-05T08:23:11.798" v="8716" actId="207"/>
          <ac:spMkLst>
            <pc:docMk/>
            <pc:sldMk cId="1387860777" sldId="1659"/>
            <ac:spMk id="5" creationId="{C43BB9E6-7E3C-3551-157B-EA0F8B96EFF0}"/>
          </ac:spMkLst>
        </pc:spChg>
      </pc:sldChg>
      <pc:sldChg chg="modSp mod modCm">
        <pc:chgData name="Jasper Kwok" userId="728f3787-cf33-49b7-924b-2e95ce28e1b0" providerId="ADAL" clId="{5DB1E588-0642-4452-B4AE-4061AEAFAF1D}" dt="2026-01-08T10:42:56.606" v="9042" actId="108"/>
        <pc:sldMkLst>
          <pc:docMk/>
          <pc:sldMk cId="1801511679" sldId="1662"/>
        </pc:sldMkLst>
        <pc:spChg chg="mod">
          <ac:chgData name="Jasper Kwok" userId="728f3787-cf33-49b7-924b-2e95ce28e1b0" providerId="ADAL" clId="{5DB1E588-0642-4452-B4AE-4061AEAFAF1D}" dt="2026-01-08T10:42:56.606" v="9042" actId="108"/>
          <ac:spMkLst>
            <pc:docMk/>
            <pc:sldMk cId="1801511679" sldId="1662"/>
            <ac:spMk id="4" creationId="{AEC7E6B3-B7EC-9116-65F2-342014F42E50}"/>
          </ac:spMkLst>
        </pc:sp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10:42:47.304" v="9041" actId="20577"/>
              <pc2:cmMkLst xmlns:pc2="http://schemas.microsoft.com/office/powerpoint/2019/9/main/command">
                <pc:docMk/>
                <pc:sldMk cId="1801511679" sldId="1662"/>
                <pc2:cmMk id="{41606E3F-27D8-4F5F-8643-F80C877A1C93}"/>
              </pc2:cmMkLst>
            </pc226:cmChg>
          </p:ext>
        </pc:extLst>
      </pc:sldChg>
      <pc:sldChg chg="modSp mod">
        <pc:chgData name="Jasper Kwok" userId="728f3787-cf33-49b7-924b-2e95ce28e1b0" providerId="ADAL" clId="{5DB1E588-0642-4452-B4AE-4061AEAFAF1D}" dt="2026-01-08T10:26:34.229" v="8953"/>
        <pc:sldMkLst>
          <pc:docMk/>
          <pc:sldMk cId="3607493393" sldId="1665"/>
        </pc:sldMkLst>
        <pc:spChg chg="mod">
          <ac:chgData name="Jasper Kwok" userId="728f3787-cf33-49b7-924b-2e95ce28e1b0" providerId="ADAL" clId="{5DB1E588-0642-4452-B4AE-4061AEAFAF1D}" dt="2026-01-08T10:26:34.229" v="8953"/>
          <ac:spMkLst>
            <pc:docMk/>
            <pc:sldMk cId="3607493393" sldId="1665"/>
            <ac:spMk id="4" creationId="{980EA2DC-A899-EB7F-E5DF-4DA42695CBD5}"/>
          </ac:spMkLst>
        </pc:spChg>
      </pc:sldChg>
      <pc:sldChg chg="modSp mod">
        <pc:chgData name="Jasper Kwok" userId="728f3787-cf33-49b7-924b-2e95ce28e1b0" providerId="ADAL" clId="{5DB1E588-0642-4452-B4AE-4061AEAFAF1D}" dt="2026-01-04T14:19:24.846" v="8407" actId="20577"/>
        <pc:sldMkLst>
          <pc:docMk/>
          <pc:sldMk cId="3012089065" sldId="1666"/>
        </pc:sldMkLst>
        <pc:spChg chg="mod">
          <ac:chgData name="Jasper Kwok" userId="728f3787-cf33-49b7-924b-2e95ce28e1b0" providerId="ADAL" clId="{5DB1E588-0642-4452-B4AE-4061AEAFAF1D}" dt="2026-01-04T14:19:24.846" v="8407" actId="20577"/>
          <ac:spMkLst>
            <pc:docMk/>
            <pc:sldMk cId="3012089065" sldId="1666"/>
            <ac:spMk id="4" creationId="{05717C6A-0E61-DEB1-8D76-C7C5C2344F29}"/>
          </ac:spMkLst>
        </pc:spChg>
      </pc:sldChg>
      <pc:sldChg chg="modSp mod">
        <pc:chgData name="Jasper Kwok" userId="728f3787-cf33-49b7-924b-2e95ce28e1b0" providerId="ADAL" clId="{5DB1E588-0642-4452-B4AE-4061AEAFAF1D}" dt="2026-01-08T11:10:54.992" v="9211" actId="20577"/>
        <pc:sldMkLst>
          <pc:docMk/>
          <pc:sldMk cId="2288045760" sldId="1671"/>
        </pc:sldMkLst>
        <pc:spChg chg="mod">
          <ac:chgData name="Jasper Kwok" userId="728f3787-cf33-49b7-924b-2e95ce28e1b0" providerId="ADAL" clId="{5DB1E588-0642-4452-B4AE-4061AEAFAF1D}" dt="2026-01-08T11:10:54.992" v="9211" actId="20577"/>
          <ac:spMkLst>
            <pc:docMk/>
            <pc:sldMk cId="2288045760" sldId="1671"/>
            <ac:spMk id="4" creationId="{39CF8967-E65F-4990-B3F7-832663704F9D}"/>
          </ac:spMkLst>
        </pc:spChg>
      </pc:sldChg>
      <pc:sldChg chg="modSp mod">
        <pc:chgData name="Jasper Kwok" userId="728f3787-cf33-49b7-924b-2e95ce28e1b0" providerId="ADAL" clId="{5DB1E588-0642-4452-B4AE-4061AEAFAF1D}" dt="2026-01-04T13:45:48.449" v="7449" actId="20577"/>
        <pc:sldMkLst>
          <pc:docMk/>
          <pc:sldMk cId="3145920932" sldId="1676"/>
        </pc:sldMkLst>
        <pc:spChg chg="mod">
          <ac:chgData name="Jasper Kwok" userId="728f3787-cf33-49b7-924b-2e95ce28e1b0" providerId="ADAL" clId="{5DB1E588-0642-4452-B4AE-4061AEAFAF1D}" dt="2026-01-04T13:45:48.449" v="7449" actId="20577"/>
          <ac:spMkLst>
            <pc:docMk/>
            <pc:sldMk cId="3145920932" sldId="1676"/>
            <ac:spMk id="4" creationId="{610BBFC1-9788-E098-B631-42BC257C14F2}"/>
          </ac:spMkLst>
        </pc:spChg>
      </pc:sldChg>
      <pc:sldChg chg="modSp mod">
        <pc:chgData name="Jasper Kwok" userId="728f3787-cf33-49b7-924b-2e95ce28e1b0" providerId="ADAL" clId="{5DB1E588-0642-4452-B4AE-4061AEAFAF1D}" dt="2026-01-05T08:13:23.645" v="8599" actId="207"/>
        <pc:sldMkLst>
          <pc:docMk/>
          <pc:sldMk cId="2183357505" sldId="1702"/>
        </pc:sldMkLst>
        <pc:spChg chg="mod">
          <ac:chgData name="Jasper Kwok" userId="728f3787-cf33-49b7-924b-2e95ce28e1b0" providerId="ADAL" clId="{5DB1E588-0642-4452-B4AE-4061AEAFAF1D}" dt="2026-01-05T08:13:23.645" v="8599" actId="207"/>
          <ac:spMkLst>
            <pc:docMk/>
            <pc:sldMk cId="2183357505" sldId="1702"/>
            <ac:spMk id="10" creationId="{30C9DC6F-BBE9-405D-0B3F-3051564757F6}"/>
          </ac:spMkLst>
        </pc:spChg>
      </pc:sldChg>
      <pc:sldChg chg="modSp add mod">
        <pc:chgData name="Jasper Kwok" userId="728f3787-cf33-49b7-924b-2e95ce28e1b0" providerId="ADAL" clId="{5DB1E588-0642-4452-B4AE-4061AEAFAF1D}" dt="2026-01-05T08:28:44.129" v="8784" actId="207"/>
        <pc:sldMkLst>
          <pc:docMk/>
          <pc:sldMk cId="1976064505" sldId="1738"/>
        </pc:sldMkLst>
        <pc:spChg chg="mod">
          <ac:chgData name="Jasper Kwok" userId="728f3787-cf33-49b7-924b-2e95ce28e1b0" providerId="ADAL" clId="{5DB1E588-0642-4452-B4AE-4061AEAFAF1D}" dt="2026-01-05T08:28:44.129" v="8784" actId="207"/>
          <ac:spMkLst>
            <pc:docMk/>
            <pc:sldMk cId="1976064505" sldId="1738"/>
            <ac:spMk id="4" creationId="{136B4F85-88F6-7A92-B804-74A8EA7C0F6A}"/>
          </ac:spMkLst>
        </pc:spChg>
        <pc:spChg chg="mod">
          <ac:chgData name="Jasper Kwok" userId="728f3787-cf33-49b7-924b-2e95ce28e1b0" providerId="ADAL" clId="{5DB1E588-0642-4452-B4AE-4061AEAFAF1D}" dt="2026-01-05T08:28:40.637" v="8783" actId="207"/>
          <ac:spMkLst>
            <pc:docMk/>
            <pc:sldMk cId="1976064505" sldId="1738"/>
            <ac:spMk id="6" creationId="{20F6EF6C-9ED8-5A0B-59AB-AB599CCD9B82}"/>
          </ac:spMkLst>
        </pc:spChg>
        <pc:spChg chg="mod">
          <ac:chgData name="Jasper Kwok" userId="728f3787-cf33-49b7-924b-2e95ce28e1b0" providerId="ADAL" clId="{5DB1E588-0642-4452-B4AE-4061AEAFAF1D}" dt="2026-01-04T13:16:53.310" v="7154" actId="20577"/>
          <ac:spMkLst>
            <pc:docMk/>
            <pc:sldMk cId="1976064505" sldId="1738"/>
            <ac:spMk id="10" creationId="{AD13EC1D-F2F9-7245-2D3C-D9934195AC8A}"/>
          </ac:spMkLst>
        </pc:spChg>
      </pc:sldChg>
      <pc:sldChg chg="addSp delSp modSp mod">
        <pc:chgData name="Jasper Kwok" userId="728f3787-cf33-49b7-924b-2e95ce28e1b0" providerId="ADAL" clId="{5DB1E588-0642-4452-B4AE-4061AEAFAF1D}" dt="2026-01-05T08:17:31.276" v="8648" actId="207"/>
        <pc:sldMkLst>
          <pc:docMk/>
          <pc:sldMk cId="2068039226" sldId="1759"/>
        </pc:sldMkLst>
        <pc:spChg chg="add mod">
          <ac:chgData name="Jasper Kwok" userId="728f3787-cf33-49b7-924b-2e95ce28e1b0" providerId="ADAL" clId="{5DB1E588-0642-4452-B4AE-4061AEAFAF1D}" dt="2026-01-05T08:17:31.276" v="8648" actId="207"/>
          <ac:spMkLst>
            <pc:docMk/>
            <pc:sldMk cId="2068039226" sldId="1759"/>
            <ac:spMk id="3" creationId="{C3417F3B-A36A-B83F-5957-5CECAC03D636}"/>
          </ac:spMkLst>
        </pc:spChg>
        <pc:spChg chg="add mod">
          <ac:chgData name="Jasper Kwok" userId="728f3787-cf33-49b7-924b-2e95ce28e1b0" providerId="ADAL" clId="{5DB1E588-0642-4452-B4AE-4061AEAFAF1D}" dt="2026-01-03T14:09:52.720" v="4764"/>
          <ac:spMkLst>
            <pc:docMk/>
            <pc:sldMk cId="2068039226" sldId="1759"/>
            <ac:spMk id="4" creationId="{77D1A9E1-FAEF-38E9-B383-141A6461032D}"/>
          </ac:spMkLst>
        </pc:spChg>
        <pc:spChg chg="add mod">
          <ac:chgData name="Jasper Kwok" userId="728f3787-cf33-49b7-924b-2e95ce28e1b0" providerId="ADAL" clId="{5DB1E588-0642-4452-B4AE-4061AEAFAF1D}" dt="2026-01-03T14:09:52.720" v="4764"/>
          <ac:spMkLst>
            <pc:docMk/>
            <pc:sldMk cId="2068039226" sldId="1759"/>
            <ac:spMk id="5" creationId="{163F5585-FDDE-585E-496F-96689C21FDF3}"/>
          </ac:spMkLst>
        </pc:spChg>
        <pc:spChg chg="add mod">
          <ac:chgData name="Jasper Kwok" userId="728f3787-cf33-49b7-924b-2e95ce28e1b0" providerId="ADAL" clId="{5DB1E588-0642-4452-B4AE-4061AEAFAF1D}" dt="2026-01-05T08:17:31.276" v="8648" actId="207"/>
          <ac:spMkLst>
            <pc:docMk/>
            <pc:sldMk cId="2068039226" sldId="1759"/>
            <ac:spMk id="7" creationId="{B50148C3-3525-00D2-D430-52752ECFE265}"/>
          </ac:spMkLst>
        </pc:spChg>
        <pc:picChg chg="add mod">
          <ac:chgData name="Jasper Kwok" userId="728f3787-cf33-49b7-924b-2e95ce28e1b0" providerId="ADAL" clId="{5DB1E588-0642-4452-B4AE-4061AEAFAF1D}" dt="2026-01-03T14:09:52.720" v="4764"/>
          <ac:picMkLst>
            <pc:docMk/>
            <pc:sldMk cId="2068039226" sldId="1759"/>
            <ac:picMk id="2" creationId="{8C232664-C74C-1E61-C853-26C7FEF15AC7}"/>
          </ac:picMkLst>
        </pc:picChg>
        <pc:picChg chg="add mod">
          <ac:chgData name="Jasper Kwok" userId="728f3787-cf33-49b7-924b-2e95ce28e1b0" providerId="ADAL" clId="{5DB1E588-0642-4452-B4AE-4061AEAFAF1D}" dt="2026-01-03T14:09:52.720" v="4764"/>
          <ac:picMkLst>
            <pc:docMk/>
            <pc:sldMk cId="2068039226" sldId="1759"/>
            <ac:picMk id="6" creationId="{1BB2C65A-0539-E468-CF84-30CCD54EBAFB}"/>
          </ac:picMkLst>
        </pc:picChg>
      </pc:sldChg>
      <pc:sldChg chg="addSp delSp modSp mod">
        <pc:chgData name="Jasper Kwok" userId="728f3787-cf33-49b7-924b-2e95ce28e1b0" providerId="ADAL" clId="{5DB1E588-0642-4452-B4AE-4061AEAFAF1D}" dt="2026-01-05T08:19:08.512" v="8677" actId="207"/>
        <pc:sldMkLst>
          <pc:docMk/>
          <pc:sldMk cId="1103024379" sldId="1763"/>
        </pc:sldMkLst>
        <pc:spChg chg="mod">
          <ac:chgData name="Jasper Kwok" userId="728f3787-cf33-49b7-924b-2e95ce28e1b0" providerId="ADAL" clId="{5DB1E588-0642-4452-B4AE-4061AEAFAF1D}" dt="2026-01-03T14:30:36.164" v="4998" actId="20577"/>
          <ac:spMkLst>
            <pc:docMk/>
            <pc:sldMk cId="1103024379" sldId="1763"/>
            <ac:spMk id="6" creationId="{DCF93C65-F4C8-C674-7987-54122FB47E2C}"/>
          </ac:spMkLst>
        </pc:spChg>
        <pc:spChg chg="add mod">
          <ac:chgData name="Jasper Kwok" userId="728f3787-cf33-49b7-924b-2e95ce28e1b0" providerId="ADAL" clId="{5DB1E588-0642-4452-B4AE-4061AEAFAF1D}" dt="2026-01-05T08:19:08.512" v="8677" actId="207"/>
          <ac:spMkLst>
            <pc:docMk/>
            <pc:sldMk cId="1103024379" sldId="1763"/>
            <ac:spMk id="13" creationId="{D046DC3B-8B27-2E61-E9D4-B5C8338016A1}"/>
          </ac:spMkLst>
        </pc:spChg>
        <pc:spChg chg="add mod">
          <ac:chgData name="Jasper Kwok" userId="728f3787-cf33-49b7-924b-2e95ce28e1b0" providerId="ADAL" clId="{5DB1E588-0642-4452-B4AE-4061AEAFAF1D}" dt="2026-01-05T08:19:08.512" v="8677" actId="207"/>
          <ac:spMkLst>
            <pc:docMk/>
            <pc:sldMk cId="1103024379" sldId="1763"/>
            <ac:spMk id="26" creationId="{32223932-4BF3-002D-ACFA-43A0F1929946}"/>
          </ac:spMkLst>
        </pc:spChg>
        <pc:spChg chg="add mod">
          <ac:chgData name="Jasper Kwok" userId="728f3787-cf33-49b7-924b-2e95ce28e1b0" providerId="ADAL" clId="{5DB1E588-0642-4452-B4AE-4061AEAFAF1D}" dt="2026-01-03T14:30:26.238" v="4993" actId="20577"/>
          <ac:spMkLst>
            <pc:docMk/>
            <pc:sldMk cId="1103024379" sldId="1763"/>
            <ac:spMk id="29" creationId="{243236FC-30E5-0275-D2D9-B745BEF5EE62}"/>
          </ac:spMkLst>
        </pc:spChg>
        <pc:picChg chg="add mod">
          <ac:chgData name="Jasper Kwok" userId="728f3787-cf33-49b7-924b-2e95ce28e1b0" providerId="ADAL" clId="{5DB1E588-0642-4452-B4AE-4061AEAFAF1D}" dt="2026-01-03T14:29:44.657" v="4982" actId="1036"/>
          <ac:picMkLst>
            <pc:docMk/>
            <pc:sldMk cId="1103024379" sldId="1763"/>
            <ac:picMk id="28" creationId="{E87AE03D-A667-F8AB-1AE1-D3A6DE5D6889}"/>
          </ac:picMkLst>
        </pc:picChg>
        <pc:picChg chg="add mod">
          <ac:chgData name="Jasper Kwok" userId="728f3787-cf33-49b7-924b-2e95ce28e1b0" providerId="ADAL" clId="{5DB1E588-0642-4452-B4AE-4061AEAFAF1D}" dt="2026-01-03T14:30:34.284" v="4997" actId="1076"/>
          <ac:picMkLst>
            <pc:docMk/>
            <pc:sldMk cId="1103024379" sldId="1763"/>
            <ac:picMk id="30" creationId="{07A8B6F0-632C-48F1-788C-238017718DA7}"/>
          </ac:picMkLst>
        </pc:picChg>
      </pc:sldChg>
      <pc:sldChg chg="addSp delSp modSp mod">
        <pc:chgData name="Jasper Kwok" userId="728f3787-cf33-49b7-924b-2e95ce28e1b0" providerId="ADAL" clId="{5DB1E588-0642-4452-B4AE-4061AEAFAF1D}" dt="2026-01-05T08:19:14.709" v="8678" actId="207"/>
        <pc:sldMkLst>
          <pc:docMk/>
          <pc:sldMk cId="4039533193" sldId="1764"/>
        </pc:sldMkLst>
        <pc:spChg chg="add mod">
          <ac:chgData name="Jasper Kwok" userId="728f3787-cf33-49b7-924b-2e95ce28e1b0" providerId="ADAL" clId="{5DB1E588-0642-4452-B4AE-4061AEAFAF1D}" dt="2026-01-05T08:19:14.709" v="8678" actId="207"/>
          <ac:spMkLst>
            <pc:docMk/>
            <pc:sldMk cId="4039533193" sldId="1764"/>
            <ac:spMk id="2" creationId="{8E529136-8C54-73E8-E482-349AAC4F651C}"/>
          </ac:spMkLst>
        </pc:spChg>
        <pc:spChg chg="add mod">
          <ac:chgData name="Jasper Kwok" userId="728f3787-cf33-49b7-924b-2e95ce28e1b0" providerId="ADAL" clId="{5DB1E588-0642-4452-B4AE-4061AEAFAF1D}" dt="2026-01-05T08:19:14.709" v="8678" actId="207"/>
          <ac:spMkLst>
            <pc:docMk/>
            <pc:sldMk cId="4039533193" sldId="1764"/>
            <ac:spMk id="3" creationId="{ADFF5695-31A9-D1E4-2BCA-92FB942C5311}"/>
          </ac:spMkLst>
        </pc:spChg>
        <pc:spChg chg="mod">
          <ac:chgData name="Jasper Kwok" userId="728f3787-cf33-49b7-924b-2e95ce28e1b0" providerId="ADAL" clId="{5DB1E588-0642-4452-B4AE-4061AEAFAF1D}" dt="2026-01-03T14:31:18.848" v="5006" actId="14100"/>
          <ac:spMkLst>
            <pc:docMk/>
            <pc:sldMk cId="4039533193" sldId="1764"/>
            <ac:spMk id="13" creationId="{4DEAE82B-8226-D720-3069-FD176BEAA069}"/>
          </ac:spMkLst>
        </pc:spChg>
        <pc:picChg chg="mod">
          <ac:chgData name="Jasper Kwok" userId="728f3787-cf33-49b7-924b-2e95ce28e1b0" providerId="ADAL" clId="{5DB1E588-0642-4452-B4AE-4061AEAFAF1D}" dt="2026-01-03T14:31:20.566" v="5007" actId="1076"/>
          <ac:picMkLst>
            <pc:docMk/>
            <pc:sldMk cId="4039533193" sldId="1764"/>
            <ac:picMk id="16" creationId="{A44ECF37-0B73-9D8E-8EEE-2B022D9F32C5}"/>
          </ac:picMkLst>
        </pc:picChg>
        <pc:picChg chg="mod">
          <ac:chgData name="Jasper Kwok" userId="728f3787-cf33-49b7-924b-2e95ce28e1b0" providerId="ADAL" clId="{5DB1E588-0642-4452-B4AE-4061AEAFAF1D}" dt="2026-01-03T14:31:22.400" v="5008" actId="1076"/>
          <ac:picMkLst>
            <pc:docMk/>
            <pc:sldMk cId="4039533193" sldId="1764"/>
            <ac:picMk id="18" creationId="{2F1E6874-0A3F-D7A6-2A61-2A78C59DFFBA}"/>
          </ac:picMkLst>
        </pc:picChg>
      </pc:sldChg>
      <pc:sldChg chg="modSp add mod">
        <pc:chgData name="Jasper Kwok" userId="728f3787-cf33-49b7-924b-2e95ce28e1b0" providerId="ADAL" clId="{5DB1E588-0642-4452-B4AE-4061AEAFAF1D}" dt="2026-01-05T08:30:06.473" v="8798" actId="207"/>
        <pc:sldMkLst>
          <pc:docMk/>
          <pc:sldMk cId="1500393480" sldId="1767"/>
        </pc:sldMkLst>
        <pc:spChg chg="mod">
          <ac:chgData name="Jasper Kwok" userId="728f3787-cf33-49b7-924b-2e95ce28e1b0" providerId="ADAL" clId="{5DB1E588-0642-4452-B4AE-4061AEAFAF1D}" dt="2026-01-05T08:30:06.473" v="8798" actId="207"/>
          <ac:spMkLst>
            <pc:docMk/>
            <pc:sldMk cId="1500393480" sldId="1767"/>
            <ac:spMk id="3" creationId="{B735B219-F98C-C28E-6A5A-1F19576AA490}"/>
          </ac:spMkLst>
        </pc:spChg>
        <pc:spChg chg="mod">
          <ac:chgData name="Jasper Kwok" userId="728f3787-cf33-49b7-924b-2e95ce28e1b0" providerId="ADAL" clId="{5DB1E588-0642-4452-B4AE-4061AEAFAF1D}" dt="2026-01-04T13:17:44.473" v="7162" actId="113"/>
          <ac:spMkLst>
            <pc:docMk/>
            <pc:sldMk cId="1500393480" sldId="1767"/>
            <ac:spMk id="6" creationId="{04163E20-34CB-BFC9-DC16-65F130B9DF1F}"/>
          </ac:spMkLst>
        </pc:spChg>
      </pc:sldChg>
      <pc:sldChg chg="delSp modSp mod">
        <pc:chgData name="Jasper Kwok" userId="728f3787-cf33-49b7-924b-2e95ce28e1b0" providerId="ADAL" clId="{5DB1E588-0642-4452-B4AE-4061AEAFAF1D}" dt="2026-01-05T08:11:29.986" v="8580" actId="207"/>
        <pc:sldMkLst>
          <pc:docMk/>
          <pc:sldMk cId="479705463" sldId="1783"/>
        </pc:sldMkLst>
        <pc:spChg chg="mod">
          <ac:chgData name="Jasper Kwok" userId="728f3787-cf33-49b7-924b-2e95ce28e1b0" providerId="ADAL" clId="{5DB1E588-0642-4452-B4AE-4061AEAFAF1D}" dt="2026-01-05T08:11:29.986" v="8580" actId="207"/>
          <ac:spMkLst>
            <pc:docMk/>
            <pc:sldMk cId="479705463" sldId="1783"/>
            <ac:spMk id="4" creationId="{B10EBC39-122B-4C59-34CF-840E413DE844}"/>
          </ac:spMkLst>
        </pc:spChg>
        <pc:graphicFrameChg chg="mod modGraphic">
          <ac:chgData name="Jasper Kwok" userId="728f3787-cf33-49b7-924b-2e95ce28e1b0" providerId="ADAL" clId="{5DB1E588-0642-4452-B4AE-4061AEAFAF1D}" dt="2026-01-04T12:59:13.566" v="6865" actId="2711"/>
          <ac:graphicFrameMkLst>
            <pc:docMk/>
            <pc:sldMk cId="479705463" sldId="1783"/>
            <ac:graphicFrameMk id="5" creationId="{19927C55-D867-6F3D-2BFB-175B8A6FDA90}"/>
          </ac:graphicFrameMkLst>
        </pc:graphicFrameChg>
      </pc:sldChg>
      <pc:sldChg chg="addSp modSp add mod">
        <pc:chgData name="Jasper Kwok" userId="728f3787-cf33-49b7-924b-2e95ce28e1b0" providerId="ADAL" clId="{5DB1E588-0642-4452-B4AE-4061AEAFAF1D}" dt="2026-01-05T08:29:25.748" v="8793" actId="207"/>
        <pc:sldMkLst>
          <pc:docMk/>
          <pc:sldMk cId="4260712371" sldId="1785"/>
        </pc:sldMkLst>
        <pc:spChg chg="mod">
          <ac:chgData name="Jasper Kwok" userId="728f3787-cf33-49b7-924b-2e95ce28e1b0" providerId="ADAL" clId="{5DB1E588-0642-4452-B4AE-4061AEAFAF1D}" dt="2026-01-05T08:29:25.748" v="8793" actId="207"/>
          <ac:spMkLst>
            <pc:docMk/>
            <pc:sldMk cId="4260712371" sldId="1785"/>
            <ac:spMk id="3" creationId="{C9CD410C-5392-7126-8A0E-3772A359DBD0}"/>
          </ac:spMkLst>
        </pc:spChg>
        <pc:spChg chg="mod">
          <ac:chgData name="Jasper Kwok" userId="728f3787-cf33-49b7-924b-2e95ce28e1b0" providerId="ADAL" clId="{5DB1E588-0642-4452-B4AE-4061AEAFAF1D}" dt="2026-01-04T13:17:26.059" v="7159" actId="20577"/>
          <ac:spMkLst>
            <pc:docMk/>
            <pc:sldMk cId="4260712371" sldId="1785"/>
            <ac:spMk id="6" creationId="{F181AA4C-E4C9-EE60-F8F2-0CCAAE7CFC9E}"/>
          </ac:spMkLst>
        </pc:spChg>
        <pc:picChg chg="add mod">
          <ac:chgData name="Jasper Kwok" userId="728f3787-cf33-49b7-924b-2e95ce28e1b0" providerId="ADAL" clId="{5DB1E588-0642-4452-B4AE-4061AEAFAF1D}" dt="2026-01-04T10:13:58.736" v="6463" actId="1036"/>
          <ac:picMkLst>
            <pc:docMk/>
            <pc:sldMk cId="4260712371" sldId="1785"/>
            <ac:picMk id="9" creationId="{2C10C685-3095-6815-DAF6-4FC880924E2C}"/>
          </ac:picMkLst>
        </pc:picChg>
        <pc:picChg chg="add mod">
          <ac:chgData name="Jasper Kwok" userId="728f3787-cf33-49b7-924b-2e95ce28e1b0" providerId="ADAL" clId="{5DB1E588-0642-4452-B4AE-4061AEAFAF1D}" dt="2026-01-04T10:13:40.576" v="6457" actId="14100"/>
          <ac:picMkLst>
            <pc:docMk/>
            <pc:sldMk cId="4260712371" sldId="1785"/>
            <ac:picMk id="12" creationId="{6E13B3FF-078A-0126-BBC0-1934B079AB5C}"/>
          </ac:picMkLst>
        </pc:picChg>
        <pc:picChg chg="add mod">
          <ac:chgData name="Jasper Kwok" userId="728f3787-cf33-49b7-924b-2e95ce28e1b0" providerId="ADAL" clId="{5DB1E588-0642-4452-B4AE-4061AEAFAF1D}" dt="2026-01-04T10:14:09.982" v="6467" actId="1038"/>
          <ac:picMkLst>
            <pc:docMk/>
            <pc:sldMk cId="4260712371" sldId="1785"/>
            <ac:picMk id="14" creationId="{E94717C8-82FF-B082-46C3-062C43DC69B5}"/>
          </ac:picMkLst>
        </pc:picChg>
        <pc:picChg chg="add mod">
          <ac:chgData name="Jasper Kwok" userId="728f3787-cf33-49b7-924b-2e95ce28e1b0" providerId="ADAL" clId="{5DB1E588-0642-4452-B4AE-4061AEAFAF1D}" dt="2026-01-04T10:14:20.698" v="6470" actId="14100"/>
          <ac:picMkLst>
            <pc:docMk/>
            <pc:sldMk cId="4260712371" sldId="1785"/>
            <ac:picMk id="15" creationId="{2C15728B-8395-8A59-439E-C99EEE5E2DD5}"/>
          </ac:picMkLst>
        </pc:picChg>
        <pc:picChg chg="add mod">
          <ac:chgData name="Jasper Kwok" userId="728f3787-cf33-49b7-924b-2e95ce28e1b0" providerId="ADAL" clId="{5DB1E588-0642-4452-B4AE-4061AEAFAF1D}" dt="2026-01-04T10:14:33.768" v="6481" actId="1035"/>
          <ac:picMkLst>
            <pc:docMk/>
            <pc:sldMk cId="4260712371" sldId="1785"/>
            <ac:picMk id="17" creationId="{645BB071-4EC5-5FC9-FB0D-7F9B6313E143}"/>
          </ac:picMkLst>
        </pc:picChg>
        <pc:picChg chg="add mod">
          <ac:chgData name="Jasper Kwok" userId="728f3787-cf33-49b7-924b-2e95ce28e1b0" providerId="ADAL" clId="{5DB1E588-0642-4452-B4AE-4061AEAFAF1D}" dt="2026-01-04T10:14:45.068" v="6485" actId="1036"/>
          <ac:picMkLst>
            <pc:docMk/>
            <pc:sldMk cId="4260712371" sldId="1785"/>
            <ac:picMk id="19" creationId="{61112E5D-A3D3-A771-19E9-C2AC472AB28D}"/>
          </ac:picMkLst>
        </pc:picChg>
        <pc:picChg chg="add mod">
          <ac:chgData name="Jasper Kwok" userId="728f3787-cf33-49b7-924b-2e95ce28e1b0" providerId="ADAL" clId="{5DB1E588-0642-4452-B4AE-4061AEAFAF1D}" dt="2026-01-04T10:14:51.733" v="6487" actId="1076"/>
          <ac:picMkLst>
            <pc:docMk/>
            <pc:sldMk cId="4260712371" sldId="1785"/>
            <ac:picMk id="21" creationId="{6BABAD72-0F18-3E35-C4AD-0308295A81C7}"/>
          </ac:picMkLst>
        </pc:picChg>
      </pc:sldChg>
      <pc:sldChg chg="modSp mod modCm">
        <pc:chgData name="Jasper Kwok" userId="728f3787-cf33-49b7-924b-2e95ce28e1b0" providerId="ADAL" clId="{5DB1E588-0642-4452-B4AE-4061AEAFAF1D}" dt="2026-01-08T11:13:15.040" v="9240" actId="20577"/>
        <pc:sldMkLst>
          <pc:docMk/>
          <pc:sldMk cId="3270584849" sldId="1789"/>
        </pc:sldMkLst>
        <pc:spChg chg="mod">
          <ac:chgData name="Jasper Kwok" userId="728f3787-cf33-49b7-924b-2e95ce28e1b0" providerId="ADAL" clId="{5DB1E588-0642-4452-B4AE-4061AEAFAF1D}" dt="2026-01-03T15:09:59.304" v="5360"/>
          <ac:spMkLst>
            <pc:docMk/>
            <pc:sldMk cId="3270584849" sldId="1789"/>
            <ac:spMk id="4" creationId="{4D38EBD1-9082-73E7-A71D-7EC0DA6B0443}"/>
          </ac:spMkLst>
        </pc:spChg>
        <pc:spChg chg="mod">
          <ac:chgData name="Jasper Kwok" userId="728f3787-cf33-49b7-924b-2e95ce28e1b0" providerId="ADAL" clId="{5DB1E588-0642-4452-B4AE-4061AEAFAF1D}" dt="2026-01-08T11:13:15.040" v="9240" actId="20577"/>
          <ac:spMkLst>
            <pc:docMk/>
            <pc:sldMk cId="3270584849" sldId="1789"/>
            <ac:spMk id="5" creationId="{EED2342A-2D09-F404-54DE-75D3C64186CA}"/>
          </ac:spMkLst>
        </pc:sp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11:13:15.040" v="9240" actId="20577"/>
              <pc2:cmMkLst xmlns:pc2="http://schemas.microsoft.com/office/powerpoint/2019/9/main/command">
                <pc:docMk/>
                <pc:sldMk cId="3270584849" sldId="1789"/>
                <pc2:cmMk id="{3ED46D80-1E7D-4C88-92F3-E18DD9F32641}"/>
              </pc2:cmMkLst>
            </pc226:cmChg>
          </p:ext>
        </pc:extLst>
      </pc:sldChg>
      <pc:sldChg chg="modSp mod">
        <pc:chgData name="Jasper Kwok" userId="728f3787-cf33-49b7-924b-2e95ce28e1b0" providerId="ADAL" clId="{5DB1E588-0642-4452-B4AE-4061AEAFAF1D}" dt="2026-01-05T08:12:58.142" v="8595" actId="207"/>
        <pc:sldMkLst>
          <pc:docMk/>
          <pc:sldMk cId="2806115067" sldId="1804"/>
        </pc:sldMkLst>
        <pc:spChg chg="mod">
          <ac:chgData name="Jasper Kwok" userId="728f3787-cf33-49b7-924b-2e95ce28e1b0" providerId="ADAL" clId="{5DB1E588-0642-4452-B4AE-4061AEAFAF1D}" dt="2026-01-05T08:12:58.142" v="8595" actId="207"/>
          <ac:spMkLst>
            <pc:docMk/>
            <pc:sldMk cId="2806115067" sldId="1804"/>
            <ac:spMk id="8" creationId="{7C9B6B66-B43B-92C1-26FE-F006BFE99374}"/>
          </ac:spMkLst>
        </pc:spChg>
      </pc:sldChg>
      <pc:sldChg chg="delSp modSp mod">
        <pc:chgData name="Jasper Kwok" userId="728f3787-cf33-49b7-924b-2e95ce28e1b0" providerId="ADAL" clId="{5DB1E588-0642-4452-B4AE-4061AEAFAF1D}" dt="2026-01-05T08:17:41.012" v="8650" actId="207"/>
        <pc:sldMkLst>
          <pc:docMk/>
          <pc:sldMk cId="781302670" sldId="1828"/>
        </pc:sldMkLst>
        <pc:spChg chg="mod">
          <ac:chgData name="Jasper Kwok" userId="728f3787-cf33-49b7-924b-2e95ce28e1b0" providerId="ADAL" clId="{5DB1E588-0642-4452-B4AE-4061AEAFAF1D}" dt="2026-01-05T08:17:41.012" v="8650" actId="207"/>
          <ac:spMkLst>
            <pc:docMk/>
            <pc:sldMk cId="781302670" sldId="1828"/>
            <ac:spMk id="19" creationId="{4B5203FA-9ED4-E680-25BE-AE7042A52EC5}"/>
          </ac:spMkLst>
        </pc:spChg>
        <pc:picChg chg="mod">
          <ac:chgData name="Jasper Kwok" userId="728f3787-cf33-49b7-924b-2e95ce28e1b0" providerId="ADAL" clId="{5DB1E588-0642-4452-B4AE-4061AEAFAF1D}" dt="2026-01-03T14:14:15.125" v="4802" actId="1076"/>
          <ac:picMkLst>
            <pc:docMk/>
            <pc:sldMk cId="781302670" sldId="1828"/>
            <ac:picMk id="21" creationId="{6520CB39-ABC7-D135-2E7D-618AEDCE00FD}"/>
          </ac:picMkLst>
        </pc:picChg>
      </pc:sldChg>
      <pc:sldChg chg="addSp modSp mod">
        <pc:chgData name="Jasper Kwok" userId="728f3787-cf33-49b7-924b-2e95ce28e1b0" providerId="ADAL" clId="{5DB1E588-0642-4452-B4AE-4061AEAFAF1D}" dt="2026-01-05T08:17:50.421" v="8659" actId="1076"/>
        <pc:sldMkLst>
          <pc:docMk/>
          <pc:sldMk cId="3829163022" sldId="1829"/>
        </pc:sldMkLst>
        <pc:spChg chg="mod">
          <ac:chgData name="Jasper Kwok" userId="728f3787-cf33-49b7-924b-2e95ce28e1b0" providerId="ADAL" clId="{5DB1E588-0642-4452-B4AE-4061AEAFAF1D}" dt="2026-01-05T08:17:45.311" v="8651" actId="207"/>
          <ac:spMkLst>
            <pc:docMk/>
            <pc:sldMk cId="3829163022" sldId="1829"/>
            <ac:spMk id="14" creationId="{2EF5FDDC-4C0D-84D3-8AF5-3E2AF1ED2BE0}"/>
          </ac:spMkLst>
        </pc:spChg>
        <pc:picChg chg="mod">
          <ac:chgData name="Jasper Kwok" userId="728f3787-cf33-49b7-924b-2e95ce28e1b0" providerId="ADAL" clId="{5DB1E588-0642-4452-B4AE-4061AEAFAF1D}" dt="2026-01-05T08:17:50.421" v="8659" actId="1076"/>
          <ac:picMkLst>
            <pc:docMk/>
            <pc:sldMk cId="3829163022" sldId="1829"/>
            <ac:picMk id="2" creationId="{D7C37C1A-0DD7-3A8B-EED6-0907E29986B4}"/>
          </ac:picMkLst>
        </pc:picChg>
        <pc:picChg chg="mod">
          <ac:chgData name="Jasper Kwok" userId="728f3787-cf33-49b7-924b-2e95ce28e1b0" providerId="ADAL" clId="{5DB1E588-0642-4452-B4AE-4061AEAFAF1D}" dt="2026-01-03T14:14:45.543" v="4811" actId="1036"/>
          <ac:picMkLst>
            <pc:docMk/>
            <pc:sldMk cId="3829163022" sldId="1829"/>
            <ac:picMk id="3" creationId="{3CF8C030-A7CB-9366-421C-C702AB30A8A6}"/>
          </ac:picMkLst>
        </pc:picChg>
        <pc:picChg chg="add mod">
          <ac:chgData name="Jasper Kwok" userId="728f3787-cf33-49b7-924b-2e95ce28e1b0" providerId="ADAL" clId="{5DB1E588-0642-4452-B4AE-4061AEAFAF1D}" dt="2026-01-05T08:17:49.742" v="8658" actId="1035"/>
          <ac:picMkLst>
            <pc:docMk/>
            <pc:sldMk cId="3829163022" sldId="1829"/>
            <ac:picMk id="5" creationId="{C94DCC3A-A782-F508-6885-674B18E37216}"/>
          </ac:picMkLst>
        </pc:picChg>
      </pc:sldChg>
      <pc:sldChg chg="modSp mod">
        <pc:chgData name="Jasper Kwok" userId="728f3787-cf33-49b7-924b-2e95ce28e1b0" providerId="ADAL" clId="{5DB1E588-0642-4452-B4AE-4061AEAFAF1D}" dt="2026-01-05T08:17:54.982" v="8660" actId="207"/>
        <pc:sldMkLst>
          <pc:docMk/>
          <pc:sldMk cId="1029697936" sldId="1830"/>
        </pc:sldMkLst>
        <pc:spChg chg="mod">
          <ac:chgData name="Jasper Kwok" userId="728f3787-cf33-49b7-924b-2e95ce28e1b0" providerId="ADAL" clId="{5DB1E588-0642-4452-B4AE-4061AEAFAF1D}" dt="2026-01-03T14:15:17.984" v="4820" actId="14100"/>
          <ac:spMkLst>
            <pc:docMk/>
            <pc:sldMk cId="1029697936" sldId="1830"/>
            <ac:spMk id="7" creationId="{09A7EB50-FA38-927E-1D7E-CA8E206D3196}"/>
          </ac:spMkLst>
        </pc:spChg>
        <pc:spChg chg="mod">
          <ac:chgData name="Jasper Kwok" userId="728f3787-cf33-49b7-924b-2e95ce28e1b0" providerId="ADAL" clId="{5DB1E588-0642-4452-B4AE-4061AEAFAF1D}" dt="2026-01-05T08:17:54.982" v="8660" actId="207"/>
          <ac:spMkLst>
            <pc:docMk/>
            <pc:sldMk cId="1029697936" sldId="1830"/>
            <ac:spMk id="8" creationId="{D5E18F12-271E-A5F0-CAC7-186D18C8B8D1}"/>
          </ac:spMkLst>
        </pc:spChg>
        <pc:picChg chg="mod">
          <ac:chgData name="Jasper Kwok" userId="728f3787-cf33-49b7-924b-2e95ce28e1b0" providerId="ADAL" clId="{5DB1E588-0642-4452-B4AE-4061AEAFAF1D}" dt="2026-01-03T14:15:11.680" v="4818" actId="1076"/>
          <ac:picMkLst>
            <pc:docMk/>
            <pc:sldMk cId="1029697936" sldId="1830"/>
            <ac:picMk id="14" creationId="{B2BB5EFF-67F6-A358-2C20-226F80C2DA88}"/>
          </ac:picMkLst>
        </pc:picChg>
      </pc:sldChg>
      <pc:sldChg chg="modSp mod">
        <pc:chgData name="Jasper Kwok" userId="728f3787-cf33-49b7-924b-2e95ce28e1b0" providerId="ADAL" clId="{5DB1E588-0642-4452-B4AE-4061AEAFAF1D}" dt="2026-01-05T08:18:08.596" v="8663" actId="207"/>
        <pc:sldMkLst>
          <pc:docMk/>
          <pc:sldMk cId="2298744254" sldId="1831"/>
        </pc:sldMkLst>
        <pc:spChg chg="mod">
          <ac:chgData name="Jasper Kwok" userId="728f3787-cf33-49b7-924b-2e95ce28e1b0" providerId="ADAL" clId="{5DB1E588-0642-4452-B4AE-4061AEAFAF1D}" dt="2026-01-05T08:18:08.596" v="8663" actId="207"/>
          <ac:spMkLst>
            <pc:docMk/>
            <pc:sldMk cId="2298744254" sldId="1831"/>
            <ac:spMk id="8" creationId="{5F2D2D34-4549-9D6D-6D2E-BF04BFCFA5FD}"/>
          </ac:spMkLst>
        </pc:spChg>
        <pc:picChg chg="mod">
          <ac:chgData name="Jasper Kwok" userId="728f3787-cf33-49b7-924b-2e95ce28e1b0" providerId="ADAL" clId="{5DB1E588-0642-4452-B4AE-4061AEAFAF1D}" dt="2026-01-03T14:15:48.547" v="4829" actId="1076"/>
          <ac:picMkLst>
            <pc:docMk/>
            <pc:sldMk cId="2298744254" sldId="1831"/>
            <ac:picMk id="7" creationId="{DE8F7D69-9571-0258-2638-C3808DB6C7FF}"/>
          </ac:picMkLst>
        </pc:picChg>
        <pc:picChg chg="mod">
          <ac:chgData name="Jasper Kwok" userId="728f3787-cf33-49b7-924b-2e95ce28e1b0" providerId="ADAL" clId="{5DB1E588-0642-4452-B4AE-4061AEAFAF1D}" dt="2026-01-03T14:15:46.033" v="4827" actId="1076"/>
          <ac:picMkLst>
            <pc:docMk/>
            <pc:sldMk cId="2298744254" sldId="1831"/>
            <ac:picMk id="10" creationId="{22D9B64A-E129-2093-7011-E5F9CE7AADE9}"/>
          </ac:picMkLst>
        </pc:picChg>
      </pc:sldChg>
      <pc:sldChg chg="addSp delSp modSp mod">
        <pc:chgData name="Jasper Kwok" userId="728f3787-cf33-49b7-924b-2e95ce28e1b0" providerId="ADAL" clId="{5DB1E588-0642-4452-B4AE-4061AEAFAF1D}" dt="2026-01-05T08:18:16.701" v="8665" actId="207"/>
        <pc:sldMkLst>
          <pc:docMk/>
          <pc:sldMk cId="1302273314" sldId="1832"/>
        </pc:sldMkLst>
        <pc:spChg chg="add mod">
          <ac:chgData name="Jasper Kwok" userId="728f3787-cf33-49b7-924b-2e95ce28e1b0" providerId="ADAL" clId="{5DB1E588-0642-4452-B4AE-4061AEAFAF1D}" dt="2026-01-05T08:18:16.701" v="8665" actId="207"/>
          <ac:spMkLst>
            <pc:docMk/>
            <pc:sldMk cId="1302273314" sldId="1832"/>
            <ac:spMk id="2" creationId="{171A3491-57CA-667C-5E1E-C40F2DE45A3B}"/>
          </ac:spMkLst>
        </pc:spChg>
        <pc:picChg chg="mod">
          <ac:chgData name="Jasper Kwok" userId="728f3787-cf33-49b7-924b-2e95ce28e1b0" providerId="ADAL" clId="{5DB1E588-0642-4452-B4AE-4061AEAFAF1D}" dt="2026-01-03T14:16:56.081" v="4848" actId="1076"/>
          <ac:picMkLst>
            <pc:docMk/>
            <pc:sldMk cId="1302273314" sldId="1832"/>
            <ac:picMk id="15" creationId="{5C642B92-584C-A644-EDC2-2BCAD4CBA477}"/>
          </ac:picMkLst>
        </pc:picChg>
      </pc:sldChg>
      <pc:sldChg chg="addSp delSp modSp mod">
        <pc:chgData name="Jasper Kwok" userId="728f3787-cf33-49b7-924b-2e95ce28e1b0" providerId="ADAL" clId="{5DB1E588-0642-4452-B4AE-4061AEAFAF1D}" dt="2026-01-05T08:18:22.449" v="8666" actId="207"/>
        <pc:sldMkLst>
          <pc:docMk/>
          <pc:sldMk cId="3953734611" sldId="1833"/>
        </pc:sldMkLst>
        <pc:spChg chg="add mod">
          <ac:chgData name="Jasper Kwok" userId="728f3787-cf33-49b7-924b-2e95ce28e1b0" providerId="ADAL" clId="{5DB1E588-0642-4452-B4AE-4061AEAFAF1D}" dt="2026-01-05T08:18:22.449" v="8666" actId="207"/>
          <ac:spMkLst>
            <pc:docMk/>
            <pc:sldMk cId="3953734611" sldId="1833"/>
            <ac:spMk id="2" creationId="{C3E79DFF-599E-FA71-2B86-BE2AE5940CDC}"/>
          </ac:spMkLst>
        </pc:spChg>
      </pc:sldChg>
      <pc:sldChg chg="modSp mod">
        <pc:chgData name="Jasper Kwok" userId="728f3787-cf33-49b7-924b-2e95ce28e1b0" providerId="ADAL" clId="{5DB1E588-0642-4452-B4AE-4061AEAFAF1D}" dt="2026-01-05T08:18:28.277" v="8667" actId="207"/>
        <pc:sldMkLst>
          <pc:docMk/>
          <pc:sldMk cId="1533725951" sldId="1834"/>
        </pc:sldMkLst>
        <pc:spChg chg="mod">
          <ac:chgData name="Jasper Kwok" userId="728f3787-cf33-49b7-924b-2e95ce28e1b0" providerId="ADAL" clId="{5DB1E588-0642-4452-B4AE-4061AEAFAF1D}" dt="2026-01-05T08:18:28.277" v="8667" actId="207"/>
          <ac:spMkLst>
            <pc:docMk/>
            <pc:sldMk cId="1533725951" sldId="1834"/>
            <ac:spMk id="14" creationId="{4C32EF90-234F-EF8D-3B1A-52533B0C6E46}"/>
          </ac:spMkLst>
        </pc:spChg>
        <pc:spChg chg="mod">
          <ac:chgData name="Jasper Kwok" userId="728f3787-cf33-49b7-924b-2e95ce28e1b0" providerId="ADAL" clId="{5DB1E588-0642-4452-B4AE-4061AEAFAF1D}" dt="2026-01-05T08:18:28.277" v="8667" actId="207"/>
          <ac:spMkLst>
            <pc:docMk/>
            <pc:sldMk cId="1533725951" sldId="1834"/>
            <ac:spMk id="15" creationId="{E8175C64-4EAF-3726-A454-910E330D24A4}"/>
          </ac:spMkLst>
        </pc:spChg>
        <pc:spChg chg="mod">
          <ac:chgData name="Jasper Kwok" userId="728f3787-cf33-49b7-924b-2e95ce28e1b0" providerId="ADAL" clId="{5DB1E588-0642-4452-B4AE-4061AEAFAF1D}" dt="2026-01-03T14:18:08.313" v="4857" actId="14100"/>
          <ac:spMkLst>
            <pc:docMk/>
            <pc:sldMk cId="1533725951" sldId="1834"/>
            <ac:spMk id="16" creationId="{05149A66-2F47-204A-B4FF-7B60E4D53DAF}"/>
          </ac:spMkLst>
        </pc:spChg>
        <pc:picChg chg="mod">
          <ac:chgData name="Jasper Kwok" userId="728f3787-cf33-49b7-924b-2e95ce28e1b0" providerId="ADAL" clId="{5DB1E588-0642-4452-B4AE-4061AEAFAF1D}" dt="2026-01-03T14:18:24.512" v="4866" actId="1076"/>
          <ac:picMkLst>
            <pc:docMk/>
            <pc:sldMk cId="1533725951" sldId="1834"/>
            <ac:picMk id="11" creationId="{64F22243-90D7-95C5-B572-1CC83587C676}"/>
          </ac:picMkLst>
        </pc:picChg>
        <pc:picChg chg="mod">
          <ac:chgData name="Jasper Kwok" userId="728f3787-cf33-49b7-924b-2e95ce28e1b0" providerId="ADAL" clId="{5DB1E588-0642-4452-B4AE-4061AEAFAF1D}" dt="2026-01-03T14:18:18.736" v="4862" actId="688"/>
          <ac:picMkLst>
            <pc:docMk/>
            <pc:sldMk cId="1533725951" sldId="1834"/>
            <ac:picMk id="17" creationId="{01F9C6C0-1CAE-D15B-5C7E-4865765B1AED}"/>
          </ac:picMkLst>
        </pc:picChg>
        <pc:picChg chg="mod">
          <ac:chgData name="Jasper Kwok" userId="728f3787-cf33-49b7-924b-2e95ce28e1b0" providerId="ADAL" clId="{5DB1E588-0642-4452-B4AE-4061AEAFAF1D}" dt="2026-01-03T14:18:31.354" v="4868" actId="1076"/>
          <ac:picMkLst>
            <pc:docMk/>
            <pc:sldMk cId="1533725951" sldId="1834"/>
            <ac:picMk id="18" creationId="{005F22A9-7DD2-454A-7C51-3E435A92421F}"/>
          </ac:picMkLst>
        </pc:picChg>
      </pc:sldChg>
      <pc:sldChg chg="addSp delSp modSp mod">
        <pc:chgData name="Jasper Kwok" userId="728f3787-cf33-49b7-924b-2e95ce28e1b0" providerId="ADAL" clId="{5DB1E588-0642-4452-B4AE-4061AEAFAF1D}" dt="2026-01-05T08:18:32.342" v="8668" actId="207"/>
        <pc:sldMkLst>
          <pc:docMk/>
          <pc:sldMk cId="2533314441" sldId="1835"/>
        </pc:sldMkLst>
        <pc:spChg chg="add mod">
          <ac:chgData name="Jasper Kwok" userId="728f3787-cf33-49b7-924b-2e95ce28e1b0" providerId="ADAL" clId="{5DB1E588-0642-4452-B4AE-4061AEAFAF1D}" dt="2026-01-05T08:18:32.342" v="8668" actId="207"/>
          <ac:spMkLst>
            <pc:docMk/>
            <pc:sldMk cId="2533314441" sldId="1835"/>
            <ac:spMk id="2" creationId="{00813CB0-562E-F2E7-D39B-277C00A16EE6}"/>
          </ac:spMkLst>
        </pc:spChg>
        <pc:spChg chg="mod">
          <ac:chgData name="Jasper Kwok" userId="728f3787-cf33-49b7-924b-2e95ce28e1b0" providerId="ADAL" clId="{5DB1E588-0642-4452-B4AE-4061AEAFAF1D}" dt="2026-01-03T14:20:11.703" v="4879" actId="14100"/>
          <ac:spMkLst>
            <pc:docMk/>
            <pc:sldMk cId="2533314441" sldId="1835"/>
            <ac:spMk id="12" creationId="{9ADC3040-527C-F78E-ED74-8A4B1E696EDF}"/>
          </ac:spMkLst>
        </pc:spChg>
        <pc:spChg chg="mod">
          <ac:chgData name="Jasper Kwok" userId="728f3787-cf33-49b7-924b-2e95ce28e1b0" providerId="ADAL" clId="{5DB1E588-0642-4452-B4AE-4061AEAFAF1D}" dt="2026-01-03T14:20:04.656" v="4878" actId="14100"/>
          <ac:spMkLst>
            <pc:docMk/>
            <pc:sldMk cId="2533314441" sldId="1835"/>
            <ac:spMk id="13" creationId="{B84AA7C8-E1BA-5558-9D1C-78BA32F2BE49}"/>
          </ac:spMkLst>
        </pc:spChg>
        <pc:spChg chg="mod">
          <ac:chgData name="Jasper Kwok" userId="728f3787-cf33-49b7-924b-2e95ce28e1b0" providerId="ADAL" clId="{5DB1E588-0642-4452-B4AE-4061AEAFAF1D}" dt="2026-01-03T14:20:26.948" v="4884" actId="14100"/>
          <ac:spMkLst>
            <pc:docMk/>
            <pc:sldMk cId="2533314441" sldId="1835"/>
            <ac:spMk id="14" creationId="{640978DD-338F-7FE8-6E40-6CD3647960C4}"/>
          </ac:spMkLst>
        </pc:spChg>
        <pc:spChg chg="mod">
          <ac:chgData name="Jasper Kwok" userId="728f3787-cf33-49b7-924b-2e95ce28e1b0" providerId="ADAL" clId="{5DB1E588-0642-4452-B4AE-4061AEAFAF1D}" dt="2026-01-03T14:20:22.540" v="4882" actId="14100"/>
          <ac:spMkLst>
            <pc:docMk/>
            <pc:sldMk cId="2533314441" sldId="1835"/>
            <ac:spMk id="15" creationId="{44227E0E-790A-59D0-0099-0A7833DC98B0}"/>
          </ac:spMkLst>
        </pc:spChg>
        <pc:picChg chg="mod">
          <ac:chgData name="Jasper Kwok" userId="728f3787-cf33-49b7-924b-2e95ce28e1b0" providerId="ADAL" clId="{5DB1E588-0642-4452-B4AE-4061AEAFAF1D}" dt="2026-01-03T14:20:30.655" v="4885" actId="1076"/>
          <ac:picMkLst>
            <pc:docMk/>
            <pc:sldMk cId="2533314441" sldId="1835"/>
            <ac:picMk id="16" creationId="{B0653D6C-3D6B-0078-5F5F-540016F2C45B}"/>
          </ac:picMkLst>
        </pc:picChg>
      </pc:sldChg>
      <pc:sldChg chg="modSp mod">
        <pc:chgData name="Jasper Kwok" userId="728f3787-cf33-49b7-924b-2e95ce28e1b0" providerId="ADAL" clId="{5DB1E588-0642-4452-B4AE-4061AEAFAF1D}" dt="2026-01-05T08:19:42.864" v="8684" actId="207"/>
        <pc:sldMkLst>
          <pc:docMk/>
          <pc:sldMk cId="3244391724" sldId="1838"/>
        </pc:sldMkLst>
        <pc:spChg chg="mod">
          <ac:chgData name="Jasper Kwok" userId="728f3787-cf33-49b7-924b-2e95ce28e1b0" providerId="ADAL" clId="{5DB1E588-0642-4452-B4AE-4061AEAFAF1D}" dt="2026-01-05T08:19:42.864" v="8684" actId="207"/>
          <ac:spMkLst>
            <pc:docMk/>
            <pc:sldMk cId="3244391724" sldId="1838"/>
            <ac:spMk id="34" creationId="{B3966CAC-0677-CBF5-3EB4-19441C25A39A}"/>
          </ac:spMkLst>
        </pc:spChg>
      </pc:sldChg>
      <pc:sldChg chg="addSp delSp modSp add mod modCm">
        <pc:chgData name="Jasper Kwok" userId="728f3787-cf33-49b7-924b-2e95ce28e1b0" providerId="ADAL" clId="{5DB1E588-0642-4452-B4AE-4061AEAFAF1D}" dt="2026-01-08T10:49:07.316" v="9075" actId="108"/>
        <pc:sldMkLst>
          <pc:docMk/>
          <pc:sldMk cId="2843102041" sldId="1848"/>
        </pc:sldMkLst>
        <pc:spChg chg="mod">
          <ac:chgData name="Jasper Kwok" userId="728f3787-cf33-49b7-924b-2e95ce28e1b0" providerId="ADAL" clId="{5DB1E588-0642-4452-B4AE-4061AEAFAF1D}" dt="2026-01-08T10:49:07.316" v="9075" actId="108"/>
          <ac:spMkLst>
            <pc:docMk/>
            <pc:sldMk cId="2843102041" sldId="1848"/>
            <ac:spMk id="8" creationId="{C75DC70A-4A21-2BA4-9CCB-68E87AA565B4}"/>
          </ac:spMkLst>
        </pc:spChg>
        <pc:spChg chg="add mod">
          <ac:chgData name="Jasper Kwok" userId="728f3787-cf33-49b7-924b-2e95ce28e1b0" providerId="ADAL" clId="{5DB1E588-0642-4452-B4AE-4061AEAFAF1D}" dt="2026-01-04T13:52:45.022" v="7491" actId="1038"/>
          <ac:spMkLst>
            <pc:docMk/>
            <pc:sldMk cId="2843102041" sldId="1848"/>
            <ac:spMk id="23" creationId="{56E80C0A-5A7B-37A5-DFEC-DB7D8E4B99B8}"/>
          </ac:spMkLst>
        </pc:spChg>
        <pc:spChg chg="add mod">
          <ac:chgData name="Jasper Kwok" userId="728f3787-cf33-49b7-924b-2e95ce28e1b0" providerId="ADAL" clId="{5DB1E588-0642-4452-B4AE-4061AEAFAF1D}" dt="2026-01-05T08:23:49.222" v="8723" actId="207"/>
          <ac:spMkLst>
            <pc:docMk/>
            <pc:sldMk cId="2843102041" sldId="1848"/>
            <ac:spMk id="25" creationId="{E2F19254-4407-DB05-11B2-ED391038E196}"/>
          </ac:spMkLst>
        </pc:spChg>
        <pc:picChg chg="add mod">
          <ac:chgData name="Jasper Kwok" userId="728f3787-cf33-49b7-924b-2e95ce28e1b0" providerId="ADAL" clId="{5DB1E588-0642-4452-B4AE-4061AEAFAF1D}" dt="2026-01-04T13:52:32.118" v="7473" actId="1076"/>
          <ac:picMkLst>
            <pc:docMk/>
            <pc:sldMk cId="2843102041" sldId="1848"/>
            <ac:picMk id="22" creationId="{F3A0567B-E34A-C01D-C483-8607F04E0134}"/>
          </ac:picMkLst>
        </pc:picChg>
        <pc:picChg chg="add mod">
          <ac:chgData name="Jasper Kwok" userId="728f3787-cf33-49b7-924b-2e95ce28e1b0" providerId="ADAL" clId="{5DB1E588-0642-4452-B4AE-4061AEAFAF1D}" dt="2026-01-04T13:53:13.942" v="7503" actId="1076"/>
          <ac:picMkLst>
            <pc:docMk/>
            <pc:sldMk cId="2843102041" sldId="1848"/>
            <ac:picMk id="24" creationId="{7F74C5AE-7BBF-CDBE-5B7C-3949FCDAA678}"/>
          </ac:picMkLst>
        </pc:pic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10:49:01.956" v="9073" actId="20577"/>
              <pc2:cmMkLst xmlns:pc2="http://schemas.microsoft.com/office/powerpoint/2019/9/main/command">
                <pc:docMk/>
                <pc:sldMk cId="2843102041" sldId="1848"/>
                <pc2:cmMk id="{7B6231FF-92B0-4410-9919-4B22211D2E30}"/>
              </pc2:cmMkLst>
            </pc226:cmChg>
          </p:ext>
        </pc:extLst>
      </pc:sldChg>
      <pc:sldChg chg="modSp add mod">
        <pc:chgData name="Jasper Kwok" userId="728f3787-cf33-49b7-924b-2e95ce28e1b0" providerId="ADAL" clId="{5DB1E588-0642-4452-B4AE-4061AEAFAF1D}" dt="2026-01-05T08:24:07.548" v="8729" actId="207"/>
        <pc:sldMkLst>
          <pc:docMk/>
          <pc:sldMk cId="1766770357" sldId="1849"/>
        </pc:sldMkLst>
        <pc:spChg chg="mod">
          <ac:chgData name="Jasper Kwok" userId="728f3787-cf33-49b7-924b-2e95ce28e1b0" providerId="ADAL" clId="{5DB1E588-0642-4452-B4AE-4061AEAFAF1D}" dt="2026-01-05T08:24:04.581" v="8728" actId="207"/>
          <ac:spMkLst>
            <pc:docMk/>
            <pc:sldMk cId="1766770357" sldId="1849"/>
            <ac:spMk id="5" creationId="{BA969FF4-BE60-D70C-0345-A815CC5024E5}"/>
          </ac:spMkLst>
        </pc:spChg>
        <pc:spChg chg="mod">
          <ac:chgData name="Jasper Kwok" userId="728f3787-cf33-49b7-924b-2e95ce28e1b0" providerId="ADAL" clId="{5DB1E588-0642-4452-B4AE-4061AEAFAF1D}" dt="2026-01-05T08:24:07.548" v="8729" actId="207"/>
          <ac:spMkLst>
            <pc:docMk/>
            <pc:sldMk cId="1766770357" sldId="1849"/>
            <ac:spMk id="12" creationId="{104528C9-91A1-E763-53FA-302AB0FB63BC}"/>
          </ac:spMkLst>
        </pc:spChg>
        <pc:picChg chg="mod">
          <ac:chgData name="Jasper Kwok" userId="728f3787-cf33-49b7-924b-2e95ce28e1b0" providerId="ADAL" clId="{5DB1E588-0642-4452-B4AE-4061AEAFAF1D}" dt="2026-01-05T08:23:59.063" v="8727" actId="1076"/>
          <ac:picMkLst>
            <pc:docMk/>
            <pc:sldMk cId="1766770357" sldId="1849"/>
            <ac:picMk id="8" creationId="{859D6966-9DA7-AB63-2724-CA888D02AABE}"/>
          </ac:picMkLst>
        </pc:picChg>
      </pc:sldChg>
      <pc:sldChg chg="modSp add mod">
        <pc:chgData name="Jasper Kwok" userId="728f3787-cf33-49b7-924b-2e95ce28e1b0" providerId="ADAL" clId="{5DB1E588-0642-4452-B4AE-4061AEAFAF1D}" dt="2026-01-05T08:24:24.294" v="8741" actId="1076"/>
        <pc:sldMkLst>
          <pc:docMk/>
          <pc:sldMk cId="4051030350" sldId="1851"/>
        </pc:sldMkLst>
        <pc:spChg chg="mod">
          <ac:chgData name="Jasper Kwok" userId="728f3787-cf33-49b7-924b-2e95ce28e1b0" providerId="ADAL" clId="{5DB1E588-0642-4452-B4AE-4061AEAFAF1D}" dt="2026-01-05T08:24:24.114" v="8740" actId="207"/>
          <ac:spMkLst>
            <pc:docMk/>
            <pc:sldMk cId="4051030350" sldId="1851"/>
            <ac:spMk id="2" creationId="{22C23036-6230-4D8E-D2AC-3345F92A5077}"/>
          </ac:spMkLst>
        </pc:spChg>
        <pc:picChg chg="mod">
          <ac:chgData name="Jasper Kwok" userId="728f3787-cf33-49b7-924b-2e95ce28e1b0" providerId="ADAL" clId="{5DB1E588-0642-4452-B4AE-4061AEAFAF1D}" dt="2026-01-05T08:24:24.294" v="8741" actId="1076"/>
          <ac:picMkLst>
            <pc:docMk/>
            <pc:sldMk cId="4051030350" sldId="1851"/>
            <ac:picMk id="10" creationId="{AB6D359B-F5F2-817F-D894-7BABAD8CBB27}"/>
          </ac:picMkLst>
        </pc:picChg>
      </pc:sldChg>
      <pc:sldChg chg="modSp add mod">
        <pc:chgData name="Jasper Kwok" userId="728f3787-cf33-49b7-924b-2e95ce28e1b0" providerId="ADAL" clId="{5DB1E588-0642-4452-B4AE-4061AEAFAF1D}" dt="2026-01-05T08:24:31.405" v="8742" actId="207"/>
        <pc:sldMkLst>
          <pc:docMk/>
          <pc:sldMk cId="1191413683" sldId="1852"/>
        </pc:sldMkLst>
        <pc:spChg chg="mod">
          <ac:chgData name="Jasper Kwok" userId="728f3787-cf33-49b7-924b-2e95ce28e1b0" providerId="ADAL" clId="{5DB1E588-0642-4452-B4AE-4061AEAFAF1D}" dt="2026-01-05T08:24:31.405" v="8742" actId="207"/>
          <ac:spMkLst>
            <pc:docMk/>
            <pc:sldMk cId="1191413683" sldId="1852"/>
            <ac:spMk id="2" creationId="{4D813E92-B595-F287-893E-E6A33F274A73}"/>
          </ac:spMkLst>
        </pc:spChg>
      </pc:sldChg>
      <pc:sldChg chg="modSp add mod">
        <pc:chgData name="Jasper Kwok" userId="728f3787-cf33-49b7-924b-2e95ce28e1b0" providerId="ADAL" clId="{5DB1E588-0642-4452-B4AE-4061AEAFAF1D}" dt="2026-01-05T08:24:18.133" v="8739" actId="1038"/>
        <pc:sldMkLst>
          <pc:docMk/>
          <pc:sldMk cId="2567584938" sldId="1854"/>
        </pc:sldMkLst>
        <pc:spChg chg="mod">
          <ac:chgData name="Jasper Kwok" userId="728f3787-cf33-49b7-924b-2e95ce28e1b0" providerId="ADAL" clId="{5DB1E588-0642-4452-B4AE-4061AEAFAF1D}" dt="2026-01-05T08:24:12.683" v="8730" actId="207"/>
          <ac:spMkLst>
            <pc:docMk/>
            <pc:sldMk cId="2567584938" sldId="1854"/>
            <ac:spMk id="15" creationId="{AC4D34E7-E3BF-F42E-96A6-6500678CAA4F}"/>
          </ac:spMkLst>
        </pc:spChg>
        <pc:picChg chg="mod">
          <ac:chgData name="Jasper Kwok" userId="728f3787-cf33-49b7-924b-2e95ce28e1b0" providerId="ADAL" clId="{5DB1E588-0642-4452-B4AE-4061AEAFAF1D}" dt="2026-01-05T08:24:18.133" v="8739" actId="1038"/>
          <ac:picMkLst>
            <pc:docMk/>
            <pc:sldMk cId="2567584938" sldId="1854"/>
            <ac:picMk id="18" creationId="{0952F6C0-6248-AC4D-1846-9774B8786B6F}"/>
          </ac:picMkLst>
        </pc:picChg>
      </pc:sldChg>
      <pc:sldChg chg="add">
        <pc:chgData name="Jasper Kwok" userId="728f3787-cf33-49b7-924b-2e95ce28e1b0" providerId="ADAL" clId="{5DB1E588-0642-4452-B4AE-4061AEAFAF1D}" dt="2026-01-04T09:56:57.817" v="6230"/>
        <pc:sldMkLst>
          <pc:docMk/>
          <pc:sldMk cId="1311503494" sldId="1855"/>
        </pc:sldMkLst>
      </pc:sldChg>
      <pc:sldChg chg="modSp add mod">
        <pc:chgData name="Jasper Kwok" userId="728f3787-cf33-49b7-924b-2e95ce28e1b0" providerId="ADAL" clId="{5DB1E588-0642-4452-B4AE-4061AEAFAF1D}" dt="2026-01-05T08:23:29.485" v="8719" actId="207"/>
        <pc:sldMkLst>
          <pc:docMk/>
          <pc:sldMk cId="2034764113" sldId="1862"/>
        </pc:sldMkLst>
        <pc:spChg chg="mod">
          <ac:chgData name="Jasper Kwok" userId="728f3787-cf33-49b7-924b-2e95ce28e1b0" providerId="ADAL" clId="{5DB1E588-0642-4452-B4AE-4061AEAFAF1D}" dt="2026-01-05T08:23:29.485" v="8719" actId="207"/>
          <ac:spMkLst>
            <pc:docMk/>
            <pc:sldMk cId="2034764113" sldId="1862"/>
            <ac:spMk id="3" creationId="{015C4D72-A1ED-BE1A-5AA0-F5EE3A8477E0}"/>
          </ac:spMkLst>
        </pc:spChg>
        <pc:spChg chg="mod">
          <ac:chgData name="Jasper Kwok" userId="728f3787-cf33-49b7-924b-2e95ce28e1b0" providerId="ADAL" clId="{5DB1E588-0642-4452-B4AE-4061AEAFAF1D}" dt="2026-01-05T08:23:26.093" v="8718" actId="207"/>
          <ac:spMkLst>
            <pc:docMk/>
            <pc:sldMk cId="2034764113" sldId="1862"/>
            <ac:spMk id="7" creationId="{DC43EAB4-B4C2-3B20-63F4-782BBAF3947E}"/>
          </ac:spMkLst>
        </pc:spChg>
      </pc:sldChg>
      <pc:sldChg chg="modSp add mod">
        <pc:chgData name="Jasper Kwok" userId="728f3787-cf33-49b7-924b-2e95ce28e1b0" providerId="ADAL" clId="{5DB1E588-0642-4452-B4AE-4061AEAFAF1D}" dt="2026-01-05T08:23:36.807" v="8720" actId="207"/>
        <pc:sldMkLst>
          <pc:docMk/>
          <pc:sldMk cId="4106416782" sldId="1863"/>
        </pc:sldMkLst>
        <pc:spChg chg="mod">
          <ac:chgData name="Jasper Kwok" userId="728f3787-cf33-49b7-924b-2e95ce28e1b0" providerId="ADAL" clId="{5DB1E588-0642-4452-B4AE-4061AEAFAF1D}" dt="2026-01-05T08:23:36.807" v="8720" actId="207"/>
          <ac:spMkLst>
            <pc:docMk/>
            <pc:sldMk cId="4106416782" sldId="1863"/>
            <ac:spMk id="3" creationId="{CA26C2CB-DB21-2C30-56D4-8CFD2C61130A}"/>
          </ac:spMkLst>
        </pc:spChg>
        <pc:spChg chg="mod">
          <ac:chgData name="Jasper Kwok" userId="728f3787-cf33-49b7-924b-2e95ce28e1b0" providerId="ADAL" clId="{5DB1E588-0642-4452-B4AE-4061AEAFAF1D}" dt="2026-01-05T08:23:36.807" v="8720" actId="207"/>
          <ac:spMkLst>
            <pc:docMk/>
            <pc:sldMk cId="4106416782" sldId="1863"/>
            <ac:spMk id="6" creationId="{BCD8FDCB-29C0-8A83-06F4-C5E8F5070ED9}"/>
          </ac:spMkLst>
        </pc:spChg>
      </pc:sldChg>
      <pc:sldChg chg="addSp delSp modSp add mod ord">
        <pc:chgData name="Jasper Kwok" userId="728f3787-cf33-49b7-924b-2e95ce28e1b0" providerId="ADAL" clId="{5DB1E588-0642-4452-B4AE-4061AEAFAF1D}" dt="2026-01-05T08:07:44.870" v="8537" actId="207"/>
        <pc:sldMkLst>
          <pc:docMk/>
          <pc:sldMk cId="1815203498" sldId="1869"/>
        </pc:sldMkLst>
        <pc:spChg chg="add mod">
          <ac:chgData name="Jasper Kwok" userId="728f3787-cf33-49b7-924b-2e95ce28e1b0" providerId="ADAL" clId="{5DB1E588-0642-4452-B4AE-4061AEAFAF1D}" dt="2026-01-03T07:10:52.730" v="3165"/>
          <ac:spMkLst>
            <pc:docMk/>
            <pc:sldMk cId="1815203498" sldId="1869"/>
            <ac:spMk id="10" creationId="{11A8F0D3-F31B-454D-5D2A-A18044DD9BFF}"/>
          </ac:spMkLst>
        </pc:spChg>
        <pc:spChg chg="add mod">
          <ac:chgData name="Jasper Kwok" userId="728f3787-cf33-49b7-924b-2e95ce28e1b0" providerId="ADAL" clId="{5DB1E588-0642-4452-B4AE-4061AEAFAF1D}" dt="2026-01-05T08:07:44.870" v="8537" actId="207"/>
          <ac:spMkLst>
            <pc:docMk/>
            <pc:sldMk cId="1815203498" sldId="1869"/>
            <ac:spMk id="11" creationId="{E80581F0-FFE0-7C87-4579-39E5DF476120}"/>
          </ac:spMkLst>
        </pc:spChg>
        <pc:picChg chg="add mod">
          <ac:chgData name="Jasper Kwok" userId="728f3787-cf33-49b7-924b-2e95ce28e1b0" providerId="ADAL" clId="{5DB1E588-0642-4452-B4AE-4061AEAFAF1D}" dt="2026-01-05T08:07:44.870" v="8537" actId="207"/>
          <ac:picMkLst>
            <pc:docMk/>
            <pc:sldMk cId="1815203498" sldId="1869"/>
            <ac:picMk id="8" creationId="{8595B2E8-0D51-763A-AA95-18D4EA011F80}"/>
          </ac:picMkLst>
        </pc:picChg>
        <pc:picChg chg="add mod">
          <ac:chgData name="Jasper Kwok" userId="728f3787-cf33-49b7-924b-2e95ce28e1b0" providerId="ADAL" clId="{5DB1E588-0642-4452-B4AE-4061AEAFAF1D}" dt="2026-01-03T07:10:52.730" v="3165"/>
          <ac:picMkLst>
            <pc:docMk/>
            <pc:sldMk cId="1815203498" sldId="1869"/>
            <ac:picMk id="12" creationId="{24EFA3CA-5737-11DC-33CC-4884A2A82CCD}"/>
          </ac:picMkLst>
        </pc:picChg>
      </pc:sldChg>
      <pc:sldChg chg="modSp add mod">
        <pc:chgData name="Jasper Kwok" userId="728f3787-cf33-49b7-924b-2e95ce28e1b0" providerId="ADAL" clId="{5DB1E588-0642-4452-B4AE-4061AEAFAF1D}" dt="2026-01-04T14:18:47.588" v="8403" actId="20577"/>
        <pc:sldMkLst>
          <pc:docMk/>
          <pc:sldMk cId="1044743180" sldId="1873"/>
        </pc:sldMkLst>
        <pc:spChg chg="mod">
          <ac:chgData name="Jasper Kwok" userId="728f3787-cf33-49b7-924b-2e95ce28e1b0" providerId="ADAL" clId="{5DB1E588-0642-4452-B4AE-4061AEAFAF1D}" dt="2026-01-04T14:18:47.588" v="8403" actId="20577"/>
          <ac:spMkLst>
            <pc:docMk/>
            <pc:sldMk cId="1044743180" sldId="1873"/>
            <ac:spMk id="4" creationId="{2568DCEE-AC9E-A4B6-5971-5A6DF857B31F}"/>
          </ac:spMkLst>
        </pc:spChg>
      </pc:sldChg>
      <pc:sldChg chg="modSp mod">
        <pc:chgData name="Jasper Kwok" userId="728f3787-cf33-49b7-924b-2e95ce28e1b0" providerId="ADAL" clId="{5DB1E588-0642-4452-B4AE-4061AEAFAF1D}" dt="2026-01-03T06:15:30.114" v="2632" actId="108"/>
        <pc:sldMkLst>
          <pc:docMk/>
          <pc:sldMk cId="2630753937" sldId="1911"/>
        </pc:sldMkLst>
        <pc:spChg chg="mod">
          <ac:chgData name="Jasper Kwok" userId="728f3787-cf33-49b7-924b-2e95ce28e1b0" providerId="ADAL" clId="{5DB1E588-0642-4452-B4AE-4061AEAFAF1D}" dt="2026-01-03T06:15:30.114" v="2632" actId="108"/>
          <ac:spMkLst>
            <pc:docMk/>
            <pc:sldMk cId="2630753937" sldId="1911"/>
            <ac:spMk id="4" creationId="{1BBD36A8-66B7-286C-4A09-1A3E5409BDA5}"/>
          </ac:spMkLst>
        </pc:spChg>
      </pc:sldChg>
      <pc:sldChg chg="addSp delSp modSp new mod">
        <pc:chgData name="Jasper Kwok" userId="728f3787-cf33-49b7-924b-2e95ce28e1b0" providerId="ADAL" clId="{5DB1E588-0642-4452-B4AE-4061AEAFAF1D}" dt="2026-01-05T08:02:14.437" v="8475" actId="207"/>
        <pc:sldMkLst>
          <pc:docMk/>
          <pc:sldMk cId="1964588958" sldId="1912"/>
        </pc:sldMkLst>
        <pc:spChg chg="add mod">
          <ac:chgData name="Jasper Kwok" userId="728f3787-cf33-49b7-924b-2e95ce28e1b0" providerId="ADAL" clId="{5DB1E588-0642-4452-B4AE-4061AEAFAF1D}" dt="2026-01-04T13:46:35.394" v="7454" actId="108"/>
          <ac:spMkLst>
            <pc:docMk/>
            <pc:sldMk cId="1964588958" sldId="1912"/>
            <ac:spMk id="4" creationId="{D041E9E1-D5B4-652E-E1D3-12B1061F636A}"/>
          </ac:spMkLst>
        </pc:spChg>
        <pc:spChg chg="add mod">
          <ac:chgData name="Jasper Kwok" userId="728f3787-cf33-49b7-924b-2e95ce28e1b0" providerId="ADAL" clId="{5DB1E588-0642-4452-B4AE-4061AEAFAF1D}" dt="2026-01-03T06:18:09.941" v="2646"/>
          <ac:spMkLst>
            <pc:docMk/>
            <pc:sldMk cId="1964588958" sldId="1912"/>
            <ac:spMk id="6" creationId="{987F9FDD-151A-3496-2B2A-F3C35DE2E3BB}"/>
          </ac:spMkLst>
        </pc:spChg>
        <pc:spChg chg="add mod">
          <ac:chgData name="Jasper Kwok" userId="728f3787-cf33-49b7-924b-2e95ce28e1b0" providerId="ADAL" clId="{5DB1E588-0642-4452-B4AE-4061AEAFAF1D}" dt="2026-01-05T08:02:14.437" v="8475" actId="207"/>
          <ac:spMkLst>
            <pc:docMk/>
            <pc:sldMk cId="1964588958" sldId="1912"/>
            <ac:spMk id="7" creationId="{0C02B089-A994-E209-BB1D-2A6A0F931C8E}"/>
          </ac:spMkLst>
        </pc:spChg>
        <pc:picChg chg="add mod">
          <ac:chgData name="Jasper Kwok" userId="728f3787-cf33-49b7-924b-2e95ce28e1b0" providerId="ADAL" clId="{5DB1E588-0642-4452-B4AE-4061AEAFAF1D}" dt="2026-01-03T06:18:09.941" v="2646"/>
          <ac:picMkLst>
            <pc:docMk/>
            <pc:sldMk cId="1964588958" sldId="1912"/>
            <ac:picMk id="5" creationId="{2368539E-C1EB-CFDC-ABE9-C27A2D0B1F13}"/>
          </ac:picMkLst>
        </pc:picChg>
        <pc:picChg chg="add mod">
          <ac:chgData name="Jasper Kwok" userId="728f3787-cf33-49b7-924b-2e95ce28e1b0" providerId="ADAL" clId="{5DB1E588-0642-4452-B4AE-4061AEAFAF1D}" dt="2026-01-03T06:18:09.941" v="2646"/>
          <ac:picMkLst>
            <pc:docMk/>
            <pc:sldMk cId="1964588958" sldId="1912"/>
            <ac:picMk id="8" creationId="{88228BB2-C211-16AF-98E3-A20F69F11F43}"/>
          </ac:picMkLst>
        </pc:picChg>
      </pc:sldChg>
      <pc:sldChg chg="addSp delSp modSp new mod">
        <pc:chgData name="Jasper Kwok" userId="728f3787-cf33-49b7-924b-2e95ce28e1b0" providerId="ADAL" clId="{5DB1E588-0642-4452-B4AE-4061AEAFAF1D}" dt="2026-01-05T08:02:20.509" v="8476" actId="207"/>
        <pc:sldMkLst>
          <pc:docMk/>
          <pc:sldMk cId="959258805" sldId="1913"/>
        </pc:sldMkLst>
        <pc:spChg chg="add mod">
          <ac:chgData name="Jasper Kwok" userId="728f3787-cf33-49b7-924b-2e95ce28e1b0" providerId="ADAL" clId="{5DB1E588-0642-4452-B4AE-4061AEAFAF1D}" dt="2026-01-05T08:02:20.509" v="8476" actId="207"/>
          <ac:spMkLst>
            <pc:docMk/>
            <pc:sldMk cId="959258805" sldId="1913"/>
            <ac:spMk id="5" creationId="{BD8431AC-C60E-4D0D-6504-6450B8501A81}"/>
          </ac:spMkLst>
        </pc:spChg>
        <pc:spChg chg="add mod">
          <ac:chgData name="Jasper Kwok" userId="728f3787-cf33-49b7-924b-2e95ce28e1b0" providerId="ADAL" clId="{5DB1E588-0642-4452-B4AE-4061AEAFAF1D}" dt="2026-01-03T06:18:31.062" v="2651"/>
          <ac:spMkLst>
            <pc:docMk/>
            <pc:sldMk cId="959258805" sldId="1913"/>
            <ac:spMk id="6" creationId="{07C18166-7E0D-8121-092F-599DBF64A092}"/>
          </ac:spMkLst>
        </pc:spChg>
        <pc:spChg chg="add mod">
          <ac:chgData name="Jasper Kwok" userId="728f3787-cf33-49b7-924b-2e95ce28e1b0" providerId="ADAL" clId="{5DB1E588-0642-4452-B4AE-4061AEAFAF1D}" dt="2026-01-03T06:18:31.062" v="2651"/>
          <ac:spMkLst>
            <pc:docMk/>
            <pc:sldMk cId="959258805" sldId="1913"/>
            <ac:spMk id="8" creationId="{0F740870-E520-7448-6857-B3DC0FC68F2E}"/>
          </ac:spMkLst>
        </pc:spChg>
        <pc:spChg chg="add mod">
          <ac:chgData name="Jasper Kwok" userId="728f3787-cf33-49b7-924b-2e95ce28e1b0" providerId="ADAL" clId="{5DB1E588-0642-4452-B4AE-4061AEAFAF1D}" dt="2026-01-05T08:02:20.509" v="8476" actId="207"/>
          <ac:spMkLst>
            <pc:docMk/>
            <pc:sldMk cId="959258805" sldId="1913"/>
            <ac:spMk id="9" creationId="{7C80E17C-F370-BFEF-A909-D6859658A549}"/>
          </ac:spMkLst>
        </pc:spChg>
        <pc:picChg chg="add mod">
          <ac:chgData name="Jasper Kwok" userId="728f3787-cf33-49b7-924b-2e95ce28e1b0" providerId="ADAL" clId="{5DB1E588-0642-4452-B4AE-4061AEAFAF1D}" dt="2026-01-03T06:18:31.062" v="2651"/>
          <ac:picMkLst>
            <pc:docMk/>
            <pc:sldMk cId="959258805" sldId="1913"/>
            <ac:picMk id="4" creationId="{9C25BBEB-9BD4-29EB-9294-053CA808F118}"/>
          </ac:picMkLst>
        </pc:picChg>
        <pc:picChg chg="add mod">
          <ac:chgData name="Jasper Kwok" userId="728f3787-cf33-49b7-924b-2e95ce28e1b0" providerId="ADAL" clId="{5DB1E588-0642-4452-B4AE-4061AEAFAF1D}" dt="2026-01-03T06:18:31.062" v="2651"/>
          <ac:picMkLst>
            <pc:docMk/>
            <pc:sldMk cId="959258805" sldId="1913"/>
            <ac:picMk id="7" creationId="{C4A9E1F2-FA23-8E7E-F780-B905CC23F1D6}"/>
          </ac:picMkLst>
        </pc:picChg>
        <pc:picChg chg="add mod">
          <ac:chgData name="Jasper Kwok" userId="728f3787-cf33-49b7-924b-2e95ce28e1b0" providerId="ADAL" clId="{5DB1E588-0642-4452-B4AE-4061AEAFAF1D}" dt="2026-01-03T06:18:31.062" v="2651"/>
          <ac:picMkLst>
            <pc:docMk/>
            <pc:sldMk cId="959258805" sldId="1913"/>
            <ac:picMk id="10" creationId="{D62D4324-C3F2-714E-509B-C69CB0371949}"/>
          </ac:picMkLst>
        </pc:picChg>
      </pc:sldChg>
      <pc:sldChg chg="addSp delSp modSp new mod">
        <pc:chgData name="Jasper Kwok" userId="728f3787-cf33-49b7-924b-2e95ce28e1b0" providerId="ADAL" clId="{5DB1E588-0642-4452-B4AE-4061AEAFAF1D}" dt="2026-01-05T08:02:24.518" v="8477" actId="207"/>
        <pc:sldMkLst>
          <pc:docMk/>
          <pc:sldMk cId="1009876868" sldId="1914"/>
        </pc:sldMkLst>
        <pc:spChg chg="add mod">
          <ac:chgData name="Jasper Kwok" userId="728f3787-cf33-49b7-924b-2e95ce28e1b0" providerId="ADAL" clId="{5DB1E588-0642-4452-B4AE-4061AEAFAF1D}" dt="2026-01-05T08:02:24.518" v="8477" actId="207"/>
          <ac:spMkLst>
            <pc:docMk/>
            <pc:sldMk cId="1009876868" sldId="1914"/>
            <ac:spMk id="5" creationId="{1190F364-A258-D755-B796-B6AD4765B313}"/>
          </ac:spMkLst>
        </pc:spChg>
        <pc:picChg chg="add mod">
          <ac:chgData name="Jasper Kwok" userId="728f3787-cf33-49b7-924b-2e95ce28e1b0" providerId="ADAL" clId="{5DB1E588-0642-4452-B4AE-4061AEAFAF1D}" dt="2026-01-03T06:18:49.198" v="2656"/>
          <ac:picMkLst>
            <pc:docMk/>
            <pc:sldMk cId="1009876868" sldId="1914"/>
            <ac:picMk id="4" creationId="{EB41D62E-D489-D3CD-2F34-E1AB07F8BFDB}"/>
          </ac:picMkLst>
        </pc:picChg>
      </pc:sldChg>
      <pc:sldChg chg="addSp delSp modSp new mod ord">
        <pc:chgData name="Jasper Kwok" userId="728f3787-cf33-49b7-924b-2e95ce28e1b0" providerId="ADAL" clId="{5DB1E588-0642-4452-B4AE-4061AEAFAF1D}" dt="2026-01-05T08:02:32.393" v="8479" actId="207"/>
        <pc:sldMkLst>
          <pc:docMk/>
          <pc:sldMk cId="4099314709" sldId="1915"/>
        </pc:sldMkLst>
        <pc:spChg chg="add mod">
          <ac:chgData name="Jasper Kwok" userId="728f3787-cf33-49b7-924b-2e95ce28e1b0" providerId="ADAL" clId="{5DB1E588-0642-4452-B4AE-4061AEAFAF1D}" dt="2026-01-03T06:19:29.588" v="2663"/>
          <ac:spMkLst>
            <pc:docMk/>
            <pc:sldMk cId="4099314709" sldId="1915"/>
            <ac:spMk id="5" creationId="{E1180512-9E74-8CA5-EA41-9DD5DEFC8E04}"/>
          </ac:spMkLst>
        </pc:spChg>
        <pc:spChg chg="add mod">
          <ac:chgData name="Jasper Kwok" userId="728f3787-cf33-49b7-924b-2e95ce28e1b0" providerId="ADAL" clId="{5DB1E588-0642-4452-B4AE-4061AEAFAF1D}" dt="2026-01-05T08:02:29.322" v="8478" actId="207"/>
          <ac:spMkLst>
            <pc:docMk/>
            <pc:sldMk cId="4099314709" sldId="1915"/>
            <ac:spMk id="6" creationId="{F25AD57F-F885-2BB4-6DEC-E95D2F052D60}"/>
          </ac:spMkLst>
        </pc:spChg>
        <pc:spChg chg="add mod">
          <ac:chgData name="Jasper Kwok" userId="728f3787-cf33-49b7-924b-2e95ce28e1b0" providerId="ADAL" clId="{5DB1E588-0642-4452-B4AE-4061AEAFAF1D}" dt="2026-01-05T08:02:32.393" v="8479" actId="207"/>
          <ac:spMkLst>
            <pc:docMk/>
            <pc:sldMk cId="4099314709" sldId="1915"/>
            <ac:spMk id="7" creationId="{98284CBA-697E-845E-F1DC-16D733DF89DB}"/>
          </ac:spMkLst>
        </pc:spChg>
        <pc:spChg chg="add mod">
          <ac:chgData name="Jasper Kwok" userId="728f3787-cf33-49b7-924b-2e95ce28e1b0" providerId="ADAL" clId="{5DB1E588-0642-4452-B4AE-4061AEAFAF1D}" dt="2026-01-03T06:19:29.588" v="2663"/>
          <ac:spMkLst>
            <pc:docMk/>
            <pc:sldMk cId="4099314709" sldId="1915"/>
            <ac:spMk id="9" creationId="{1D5C6523-42F2-F511-18A1-E769BB9F4AAF}"/>
          </ac:spMkLst>
        </pc:spChg>
        <pc:picChg chg="add mod">
          <ac:chgData name="Jasper Kwok" userId="728f3787-cf33-49b7-924b-2e95ce28e1b0" providerId="ADAL" clId="{5DB1E588-0642-4452-B4AE-4061AEAFAF1D}" dt="2026-01-03T06:19:29.588" v="2663"/>
          <ac:picMkLst>
            <pc:docMk/>
            <pc:sldMk cId="4099314709" sldId="1915"/>
            <ac:picMk id="4" creationId="{3D4CF506-1CE6-2800-082E-A44B4E5E1694}"/>
          </ac:picMkLst>
        </pc:picChg>
        <pc:picChg chg="add mod">
          <ac:chgData name="Jasper Kwok" userId="728f3787-cf33-49b7-924b-2e95ce28e1b0" providerId="ADAL" clId="{5DB1E588-0642-4452-B4AE-4061AEAFAF1D}" dt="2026-01-03T06:19:29.588" v="2663"/>
          <ac:picMkLst>
            <pc:docMk/>
            <pc:sldMk cId="4099314709" sldId="1915"/>
            <ac:picMk id="8" creationId="{025EBAA8-C9D5-C967-E37B-22A04037161C}"/>
          </ac:picMkLst>
        </pc:picChg>
        <pc:picChg chg="add mod">
          <ac:chgData name="Jasper Kwok" userId="728f3787-cf33-49b7-924b-2e95ce28e1b0" providerId="ADAL" clId="{5DB1E588-0642-4452-B4AE-4061AEAFAF1D}" dt="2026-01-03T06:19:29.588" v="2663"/>
          <ac:picMkLst>
            <pc:docMk/>
            <pc:sldMk cId="4099314709" sldId="1915"/>
            <ac:picMk id="10" creationId="{1A58E71C-F354-D833-F62D-9E370B3B594B}"/>
          </ac:picMkLst>
        </pc:picChg>
      </pc:sldChg>
      <pc:sldChg chg="addSp delSp modSp new mod">
        <pc:chgData name="Jasper Kwok" userId="728f3787-cf33-49b7-924b-2e95ce28e1b0" providerId="ADAL" clId="{5DB1E588-0642-4452-B4AE-4061AEAFAF1D}" dt="2026-01-05T08:02:38.586" v="8480" actId="207"/>
        <pc:sldMkLst>
          <pc:docMk/>
          <pc:sldMk cId="1437030767" sldId="1916"/>
        </pc:sldMkLst>
        <pc:spChg chg="add mod">
          <ac:chgData name="Jasper Kwok" userId="728f3787-cf33-49b7-924b-2e95ce28e1b0" providerId="ADAL" clId="{5DB1E588-0642-4452-B4AE-4061AEAFAF1D}" dt="2026-01-05T08:02:38.586" v="8480" actId="207"/>
          <ac:spMkLst>
            <pc:docMk/>
            <pc:sldMk cId="1437030767" sldId="1916"/>
            <ac:spMk id="7" creationId="{C482DEF4-A528-710F-81C3-C3BDB98E63B6}"/>
          </ac:spMkLst>
        </pc:spChg>
        <pc:spChg chg="add mod">
          <ac:chgData name="Jasper Kwok" userId="728f3787-cf33-49b7-924b-2e95ce28e1b0" providerId="ADAL" clId="{5DB1E588-0642-4452-B4AE-4061AEAFAF1D}" dt="2026-01-03T06:21:09.619" v="2677"/>
          <ac:spMkLst>
            <pc:docMk/>
            <pc:sldMk cId="1437030767" sldId="1916"/>
            <ac:spMk id="8" creationId="{B801EBFD-7567-B0B9-01C7-1536230FD75A}"/>
          </ac:spMkLst>
        </pc:spChg>
        <pc:spChg chg="add mod">
          <ac:chgData name="Jasper Kwok" userId="728f3787-cf33-49b7-924b-2e95ce28e1b0" providerId="ADAL" clId="{5DB1E588-0642-4452-B4AE-4061AEAFAF1D}" dt="2026-01-05T08:02:38.586" v="8480" actId="207"/>
          <ac:spMkLst>
            <pc:docMk/>
            <pc:sldMk cId="1437030767" sldId="1916"/>
            <ac:spMk id="9" creationId="{CB22BE1F-6CB4-0C87-B2B6-AAB9EE35D990}"/>
          </ac:spMkLst>
        </pc:spChg>
        <pc:picChg chg="add mod">
          <ac:chgData name="Jasper Kwok" userId="728f3787-cf33-49b7-924b-2e95ce28e1b0" providerId="ADAL" clId="{5DB1E588-0642-4452-B4AE-4061AEAFAF1D}" dt="2026-01-03T06:20:18.958" v="2672"/>
          <ac:picMkLst>
            <pc:docMk/>
            <pc:sldMk cId="1437030767" sldId="1916"/>
            <ac:picMk id="4" creationId="{646305CC-7EC4-846D-8445-0D6B0164DE39}"/>
          </ac:picMkLst>
        </pc:picChg>
        <pc:picChg chg="add mod">
          <ac:chgData name="Jasper Kwok" userId="728f3787-cf33-49b7-924b-2e95ce28e1b0" providerId="ADAL" clId="{5DB1E588-0642-4452-B4AE-4061AEAFAF1D}" dt="2026-01-03T06:20:52.311" v="2676" actId="1076"/>
          <ac:picMkLst>
            <pc:docMk/>
            <pc:sldMk cId="1437030767" sldId="1916"/>
            <ac:picMk id="6" creationId="{45500ACC-544C-AC08-877B-5E25D748A5F0}"/>
          </ac:picMkLst>
        </pc:picChg>
        <pc:picChg chg="add mod">
          <ac:chgData name="Jasper Kwok" userId="728f3787-cf33-49b7-924b-2e95ce28e1b0" providerId="ADAL" clId="{5DB1E588-0642-4452-B4AE-4061AEAFAF1D}" dt="2026-01-03T06:21:09.619" v="2677"/>
          <ac:picMkLst>
            <pc:docMk/>
            <pc:sldMk cId="1437030767" sldId="1916"/>
            <ac:picMk id="10" creationId="{942346EA-1E9D-2558-038E-7DD215FE286A}"/>
          </ac:picMkLst>
        </pc:picChg>
      </pc:sldChg>
      <pc:sldChg chg="addSp delSp modSp new mod">
        <pc:chgData name="Jasper Kwok" userId="728f3787-cf33-49b7-924b-2e95ce28e1b0" providerId="ADAL" clId="{5DB1E588-0642-4452-B4AE-4061AEAFAF1D}" dt="2026-01-05T08:02:43.662" v="8481" actId="207"/>
        <pc:sldMkLst>
          <pc:docMk/>
          <pc:sldMk cId="1105276364" sldId="1917"/>
        </pc:sldMkLst>
        <pc:spChg chg="add mod">
          <ac:chgData name="Jasper Kwok" userId="728f3787-cf33-49b7-924b-2e95ce28e1b0" providerId="ADAL" clId="{5DB1E588-0642-4452-B4AE-4061AEAFAF1D}" dt="2026-01-03T06:22:26.286" v="2684"/>
          <ac:spMkLst>
            <pc:docMk/>
            <pc:sldMk cId="1105276364" sldId="1917"/>
            <ac:spMk id="6" creationId="{E13B4202-E5A6-71AF-37DC-5CFA504C185E}"/>
          </ac:spMkLst>
        </pc:spChg>
        <pc:spChg chg="add mod">
          <ac:chgData name="Jasper Kwok" userId="728f3787-cf33-49b7-924b-2e95ce28e1b0" providerId="ADAL" clId="{5DB1E588-0642-4452-B4AE-4061AEAFAF1D}" dt="2026-01-03T06:22:26.286" v="2684"/>
          <ac:spMkLst>
            <pc:docMk/>
            <pc:sldMk cId="1105276364" sldId="1917"/>
            <ac:spMk id="7" creationId="{80C22D37-337D-328A-EC81-FF8F4957250A}"/>
          </ac:spMkLst>
        </pc:spChg>
        <pc:spChg chg="add mod">
          <ac:chgData name="Jasper Kwok" userId="728f3787-cf33-49b7-924b-2e95ce28e1b0" providerId="ADAL" clId="{5DB1E588-0642-4452-B4AE-4061AEAFAF1D}" dt="2026-01-05T08:02:43.662" v="8481" actId="207"/>
          <ac:spMkLst>
            <pc:docMk/>
            <pc:sldMk cId="1105276364" sldId="1917"/>
            <ac:spMk id="8" creationId="{C1088044-7670-7DD1-94D1-DBDCE632C757}"/>
          </ac:spMkLst>
        </pc:spChg>
        <pc:spChg chg="add mod">
          <ac:chgData name="Jasper Kwok" userId="728f3787-cf33-49b7-924b-2e95ce28e1b0" providerId="ADAL" clId="{5DB1E588-0642-4452-B4AE-4061AEAFAF1D}" dt="2026-01-05T08:02:43.662" v="8481" actId="207"/>
          <ac:spMkLst>
            <pc:docMk/>
            <pc:sldMk cId="1105276364" sldId="1917"/>
            <ac:spMk id="9" creationId="{D562D936-3001-F459-9093-D5F85A4D4FE0}"/>
          </ac:spMkLst>
        </pc:spChg>
        <pc:picChg chg="add mod">
          <ac:chgData name="Jasper Kwok" userId="728f3787-cf33-49b7-924b-2e95ce28e1b0" providerId="ADAL" clId="{5DB1E588-0642-4452-B4AE-4061AEAFAF1D}" dt="2026-01-03T06:22:02.030" v="2682"/>
          <ac:picMkLst>
            <pc:docMk/>
            <pc:sldMk cId="1105276364" sldId="1917"/>
            <ac:picMk id="4" creationId="{A478663B-DED9-8FB8-9FBA-45511DEBF151}"/>
          </ac:picMkLst>
        </pc:picChg>
        <pc:picChg chg="add mod">
          <ac:chgData name="Jasper Kwok" userId="728f3787-cf33-49b7-924b-2e95ce28e1b0" providerId="ADAL" clId="{5DB1E588-0642-4452-B4AE-4061AEAFAF1D}" dt="2026-01-03T06:22:08.779" v="2683"/>
          <ac:picMkLst>
            <pc:docMk/>
            <pc:sldMk cId="1105276364" sldId="1917"/>
            <ac:picMk id="5" creationId="{A4B079DD-597E-F546-5B6A-251BB30D25AD}"/>
          </ac:picMkLst>
        </pc:picChg>
        <pc:picChg chg="add mod">
          <ac:chgData name="Jasper Kwok" userId="728f3787-cf33-49b7-924b-2e95ce28e1b0" providerId="ADAL" clId="{5DB1E588-0642-4452-B4AE-4061AEAFAF1D}" dt="2026-01-03T06:22:26.286" v="2684"/>
          <ac:picMkLst>
            <pc:docMk/>
            <pc:sldMk cId="1105276364" sldId="1917"/>
            <ac:picMk id="10" creationId="{25C8983F-05DE-5C15-F422-179C4B4C2E18}"/>
          </ac:picMkLst>
        </pc:picChg>
      </pc:sldChg>
      <pc:sldChg chg="addSp delSp modSp new mod">
        <pc:chgData name="Jasper Kwok" userId="728f3787-cf33-49b7-924b-2e95ce28e1b0" providerId="ADAL" clId="{5DB1E588-0642-4452-B4AE-4061AEAFAF1D}" dt="2026-01-05T08:02:48.649" v="8482" actId="207"/>
        <pc:sldMkLst>
          <pc:docMk/>
          <pc:sldMk cId="1118109023" sldId="1918"/>
        </pc:sldMkLst>
        <pc:spChg chg="add mod">
          <ac:chgData name="Jasper Kwok" userId="728f3787-cf33-49b7-924b-2e95ce28e1b0" providerId="ADAL" clId="{5DB1E588-0642-4452-B4AE-4061AEAFAF1D}" dt="2026-01-03T06:23:20.378" v="2690"/>
          <ac:spMkLst>
            <pc:docMk/>
            <pc:sldMk cId="1118109023" sldId="1918"/>
            <ac:spMk id="6" creationId="{CA106AEF-CF28-3232-E6E8-6A7DC050CD97}"/>
          </ac:spMkLst>
        </pc:spChg>
        <pc:spChg chg="add mod">
          <ac:chgData name="Jasper Kwok" userId="728f3787-cf33-49b7-924b-2e95ce28e1b0" providerId="ADAL" clId="{5DB1E588-0642-4452-B4AE-4061AEAFAF1D}" dt="2026-01-05T08:02:48.649" v="8482" actId="207"/>
          <ac:spMkLst>
            <pc:docMk/>
            <pc:sldMk cId="1118109023" sldId="1918"/>
            <ac:spMk id="7" creationId="{2259EA81-C80B-1362-80C8-544827EB3483}"/>
          </ac:spMkLst>
        </pc:spChg>
        <pc:spChg chg="add mod">
          <ac:chgData name="Jasper Kwok" userId="728f3787-cf33-49b7-924b-2e95ce28e1b0" providerId="ADAL" clId="{5DB1E588-0642-4452-B4AE-4061AEAFAF1D}" dt="2026-01-03T06:23:20.378" v="2690"/>
          <ac:spMkLst>
            <pc:docMk/>
            <pc:sldMk cId="1118109023" sldId="1918"/>
            <ac:spMk id="8" creationId="{4AA10360-1C2F-7043-686F-F95506243F68}"/>
          </ac:spMkLst>
        </pc:spChg>
        <pc:spChg chg="add mod">
          <ac:chgData name="Jasper Kwok" userId="728f3787-cf33-49b7-924b-2e95ce28e1b0" providerId="ADAL" clId="{5DB1E588-0642-4452-B4AE-4061AEAFAF1D}" dt="2026-01-03T06:23:20.378" v="2690"/>
          <ac:spMkLst>
            <pc:docMk/>
            <pc:sldMk cId="1118109023" sldId="1918"/>
            <ac:spMk id="11" creationId="{B3BCA02F-090F-79D5-8C28-0BD8FB94FA4D}"/>
          </ac:spMkLst>
        </pc:spChg>
        <pc:spChg chg="add mod">
          <ac:chgData name="Jasper Kwok" userId="728f3787-cf33-49b7-924b-2e95ce28e1b0" providerId="ADAL" clId="{5DB1E588-0642-4452-B4AE-4061AEAFAF1D}" dt="2026-01-03T06:23:20.378" v="2690"/>
          <ac:spMkLst>
            <pc:docMk/>
            <pc:sldMk cId="1118109023" sldId="1918"/>
            <ac:spMk id="12" creationId="{0313F1E6-33D2-F32E-9167-A9A789535C3C}"/>
          </ac:spMkLst>
        </pc:spChg>
        <pc:spChg chg="add mod">
          <ac:chgData name="Jasper Kwok" userId="728f3787-cf33-49b7-924b-2e95ce28e1b0" providerId="ADAL" clId="{5DB1E588-0642-4452-B4AE-4061AEAFAF1D}" dt="2026-01-03T06:23:20.378" v="2690"/>
          <ac:spMkLst>
            <pc:docMk/>
            <pc:sldMk cId="1118109023" sldId="1918"/>
            <ac:spMk id="13" creationId="{967A150C-27BA-C82B-669C-FC57573E24B6}"/>
          </ac:spMkLst>
        </pc:spChg>
        <pc:spChg chg="add mod">
          <ac:chgData name="Jasper Kwok" userId="728f3787-cf33-49b7-924b-2e95ce28e1b0" providerId="ADAL" clId="{5DB1E588-0642-4452-B4AE-4061AEAFAF1D}" dt="2026-01-03T06:23:20.378" v="2690"/>
          <ac:spMkLst>
            <pc:docMk/>
            <pc:sldMk cId="1118109023" sldId="1918"/>
            <ac:spMk id="14" creationId="{27F8EEE7-F8A2-1756-92FF-763A2A6A95F1}"/>
          </ac:spMkLst>
        </pc:spChg>
        <pc:picChg chg="add mod">
          <ac:chgData name="Jasper Kwok" userId="728f3787-cf33-49b7-924b-2e95ce28e1b0" providerId="ADAL" clId="{5DB1E588-0642-4452-B4AE-4061AEAFAF1D}" dt="2026-01-03T06:22:47.672" v="2688"/>
          <ac:picMkLst>
            <pc:docMk/>
            <pc:sldMk cId="1118109023" sldId="1918"/>
            <ac:picMk id="4" creationId="{F8B9714E-8A84-8CC1-C7F8-60C53E40BE94}"/>
          </ac:picMkLst>
        </pc:picChg>
        <pc:picChg chg="add mod">
          <ac:chgData name="Jasper Kwok" userId="728f3787-cf33-49b7-924b-2e95ce28e1b0" providerId="ADAL" clId="{5DB1E588-0642-4452-B4AE-4061AEAFAF1D}" dt="2026-01-03T06:22:53.266" v="2689"/>
          <ac:picMkLst>
            <pc:docMk/>
            <pc:sldMk cId="1118109023" sldId="1918"/>
            <ac:picMk id="5" creationId="{CABF1A62-2825-E2B3-FAB8-2F155AB1ECE5}"/>
          </ac:picMkLst>
        </pc:picChg>
        <pc:picChg chg="add mod">
          <ac:chgData name="Jasper Kwok" userId="728f3787-cf33-49b7-924b-2e95ce28e1b0" providerId="ADAL" clId="{5DB1E588-0642-4452-B4AE-4061AEAFAF1D}" dt="2026-01-03T06:23:20.378" v="2690"/>
          <ac:picMkLst>
            <pc:docMk/>
            <pc:sldMk cId="1118109023" sldId="1918"/>
            <ac:picMk id="9" creationId="{F0EA4B2D-E230-5019-B280-EBAF5B8EBFBB}"/>
          </ac:picMkLst>
        </pc:picChg>
        <pc:picChg chg="add mod">
          <ac:chgData name="Jasper Kwok" userId="728f3787-cf33-49b7-924b-2e95ce28e1b0" providerId="ADAL" clId="{5DB1E588-0642-4452-B4AE-4061AEAFAF1D}" dt="2026-01-03T06:23:20.378" v="2690"/>
          <ac:picMkLst>
            <pc:docMk/>
            <pc:sldMk cId="1118109023" sldId="1918"/>
            <ac:picMk id="10" creationId="{65C670EC-780E-2263-7A26-07C064D37F32}"/>
          </ac:picMkLst>
        </pc:picChg>
      </pc:sldChg>
      <pc:sldChg chg="addSp delSp modSp new mod">
        <pc:chgData name="Jasper Kwok" userId="728f3787-cf33-49b7-924b-2e95ce28e1b0" providerId="ADAL" clId="{5DB1E588-0642-4452-B4AE-4061AEAFAF1D}" dt="2026-01-05T08:02:53.274" v="8483" actId="207"/>
        <pc:sldMkLst>
          <pc:docMk/>
          <pc:sldMk cId="3721328353" sldId="1919"/>
        </pc:sldMkLst>
        <pc:spChg chg="add mod">
          <ac:chgData name="Jasper Kwok" userId="728f3787-cf33-49b7-924b-2e95ce28e1b0" providerId="ADAL" clId="{5DB1E588-0642-4452-B4AE-4061AEAFAF1D}" dt="2026-01-05T08:02:53.274" v="8483" actId="207"/>
          <ac:spMkLst>
            <pc:docMk/>
            <pc:sldMk cId="3721328353" sldId="1919"/>
            <ac:spMk id="5" creationId="{BD1DA0E6-A84B-4E35-D87D-9341C2394774}"/>
          </ac:spMkLst>
        </pc:spChg>
        <pc:picChg chg="add mod">
          <ac:chgData name="Jasper Kwok" userId="728f3787-cf33-49b7-924b-2e95ce28e1b0" providerId="ADAL" clId="{5DB1E588-0642-4452-B4AE-4061AEAFAF1D}" dt="2026-01-03T06:24:28.631" v="2696"/>
          <ac:picMkLst>
            <pc:docMk/>
            <pc:sldMk cId="3721328353" sldId="1919"/>
            <ac:picMk id="4" creationId="{8B544085-186C-DF66-6D35-CEEE2B674408}"/>
          </ac:picMkLst>
        </pc:picChg>
      </pc:sldChg>
      <pc:sldChg chg="addSp delSp modSp new mod">
        <pc:chgData name="Jasper Kwok" userId="728f3787-cf33-49b7-924b-2e95ce28e1b0" providerId="ADAL" clId="{5DB1E588-0642-4452-B4AE-4061AEAFAF1D}" dt="2026-01-05T08:03:02.166" v="8485" actId="1076"/>
        <pc:sldMkLst>
          <pc:docMk/>
          <pc:sldMk cId="4126915878" sldId="1920"/>
        </pc:sldMkLst>
        <pc:spChg chg="add mod">
          <ac:chgData name="Jasper Kwok" userId="728f3787-cf33-49b7-924b-2e95ce28e1b0" providerId="ADAL" clId="{5DB1E588-0642-4452-B4AE-4061AEAFAF1D}" dt="2026-01-05T08:03:02.166" v="8485" actId="1076"/>
          <ac:spMkLst>
            <pc:docMk/>
            <pc:sldMk cId="4126915878" sldId="1920"/>
            <ac:spMk id="5" creationId="{80870685-8981-BE78-B6C9-E4D32D8A6ACC}"/>
          </ac:spMkLst>
        </pc:spChg>
        <pc:picChg chg="add mod">
          <ac:chgData name="Jasper Kwok" userId="728f3787-cf33-49b7-924b-2e95ce28e1b0" providerId="ADAL" clId="{5DB1E588-0642-4452-B4AE-4061AEAFAF1D}" dt="2026-01-03T06:25:19.956" v="2701"/>
          <ac:picMkLst>
            <pc:docMk/>
            <pc:sldMk cId="4126915878" sldId="1920"/>
            <ac:picMk id="4" creationId="{CBDB185F-12A6-DE0E-9F9C-4130C069822A}"/>
          </ac:picMkLst>
        </pc:picChg>
      </pc:sldChg>
      <pc:sldChg chg="addSp delSp modSp new mod">
        <pc:chgData name="Jasper Kwok" userId="728f3787-cf33-49b7-924b-2e95ce28e1b0" providerId="ADAL" clId="{5DB1E588-0642-4452-B4AE-4061AEAFAF1D}" dt="2026-01-05T08:03:12.201" v="8486" actId="207"/>
        <pc:sldMkLst>
          <pc:docMk/>
          <pc:sldMk cId="2110543282" sldId="1921"/>
        </pc:sldMkLst>
        <pc:spChg chg="add mod">
          <ac:chgData name="Jasper Kwok" userId="728f3787-cf33-49b7-924b-2e95ce28e1b0" providerId="ADAL" clId="{5DB1E588-0642-4452-B4AE-4061AEAFAF1D}" dt="2026-01-05T08:03:12.201" v="8486" actId="207"/>
          <ac:spMkLst>
            <pc:docMk/>
            <pc:sldMk cId="2110543282" sldId="1921"/>
            <ac:spMk id="6" creationId="{12DE763B-4014-310A-30A5-6E164745AB28}"/>
          </ac:spMkLst>
        </pc:spChg>
        <pc:spChg chg="add mod">
          <ac:chgData name="Jasper Kwok" userId="728f3787-cf33-49b7-924b-2e95ce28e1b0" providerId="ADAL" clId="{5DB1E588-0642-4452-B4AE-4061AEAFAF1D}" dt="2026-01-05T08:03:12.201" v="8486" actId="207"/>
          <ac:spMkLst>
            <pc:docMk/>
            <pc:sldMk cId="2110543282" sldId="1921"/>
            <ac:spMk id="7" creationId="{121076F2-07EF-665A-E4AA-30E946749BDE}"/>
          </ac:spMkLst>
        </pc:spChg>
        <pc:spChg chg="add mod">
          <ac:chgData name="Jasper Kwok" userId="728f3787-cf33-49b7-924b-2e95ce28e1b0" providerId="ADAL" clId="{5DB1E588-0642-4452-B4AE-4061AEAFAF1D}" dt="2026-01-03T06:25:53.835" v="2706"/>
          <ac:spMkLst>
            <pc:docMk/>
            <pc:sldMk cId="2110543282" sldId="1921"/>
            <ac:spMk id="9" creationId="{6C7BA5EA-1D7E-98BF-DA56-54DF53BCC704}"/>
          </ac:spMkLst>
        </pc:spChg>
        <pc:spChg chg="add mod">
          <ac:chgData name="Jasper Kwok" userId="728f3787-cf33-49b7-924b-2e95ce28e1b0" providerId="ADAL" clId="{5DB1E588-0642-4452-B4AE-4061AEAFAF1D}" dt="2026-01-03T06:25:53.835" v="2706"/>
          <ac:spMkLst>
            <pc:docMk/>
            <pc:sldMk cId="2110543282" sldId="1921"/>
            <ac:spMk id="10" creationId="{327B9119-60DD-D0E4-A5D3-D6971551BBB2}"/>
          </ac:spMkLst>
        </pc:spChg>
        <pc:picChg chg="add mod">
          <ac:chgData name="Jasper Kwok" userId="728f3787-cf33-49b7-924b-2e95ce28e1b0" providerId="ADAL" clId="{5DB1E588-0642-4452-B4AE-4061AEAFAF1D}" dt="2026-01-03T06:25:53.835" v="2706"/>
          <ac:picMkLst>
            <pc:docMk/>
            <pc:sldMk cId="2110543282" sldId="1921"/>
            <ac:picMk id="4" creationId="{223DD511-1D4B-9282-B67B-D70656CF43BA}"/>
          </ac:picMkLst>
        </pc:picChg>
        <pc:picChg chg="add mod">
          <ac:chgData name="Jasper Kwok" userId="728f3787-cf33-49b7-924b-2e95ce28e1b0" providerId="ADAL" clId="{5DB1E588-0642-4452-B4AE-4061AEAFAF1D}" dt="2026-01-03T06:25:53.835" v="2706"/>
          <ac:picMkLst>
            <pc:docMk/>
            <pc:sldMk cId="2110543282" sldId="1921"/>
            <ac:picMk id="5" creationId="{A993A948-5671-70E0-D9AE-0D1EACB4AEA8}"/>
          </ac:picMkLst>
        </pc:picChg>
        <pc:picChg chg="add mod">
          <ac:chgData name="Jasper Kwok" userId="728f3787-cf33-49b7-924b-2e95ce28e1b0" providerId="ADAL" clId="{5DB1E588-0642-4452-B4AE-4061AEAFAF1D}" dt="2026-01-03T06:25:53.835" v="2706"/>
          <ac:picMkLst>
            <pc:docMk/>
            <pc:sldMk cId="2110543282" sldId="1921"/>
            <ac:picMk id="8" creationId="{C77CC577-E18D-9AFA-5A49-E8C9B0AA674E}"/>
          </ac:picMkLst>
        </pc:picChg>
        <pc:picChg chg="add mod">
          <ac:chgData name="Jasper Kwok" userId="728f3787-cf33-49b7-924b-2e95ce28e1b0" providerId="ADAL" clId="{5DB1E588-0642-4452-B4AE-4061AEAFAF1D}" dt="2026-01-03T06:33:26.014" v="2753" actId="1076"/>
          <ac:picMkLst>
            <pc:docMk/>
            <pc:sldMk cId="2110543282" sldId="1921"/>
            <ac:picMk id="14" creationId="{240EC0AC-EA93-7EE4-BEAF-34FF710D98D8}"/>
          </ac:picMkLst>
        </pc:picChg>
        <pc:picChg chg="add mod">
          <ac:chgData name="Jasper Kwok" userId="728f3787-cf33-49b7-924b-2e95ce28e1b0" providerId="ADAL" clId="{5DB1E588-0642-4452-B4AE-4061AEAFAF1D}" dt="2026-01-03T06:33:40.592" v="2758" actId="1037"/>
          <ac:picMkLst>
            <pc:docMk/>
            <pc:sldMk cId="2110543282" sldId="1921"/>
            <ac:picMk id="15" creationId="{D903C386-3E7A-613D-F3E0-0770E23D8FA7}"/>
          </ac:picMkLst>
        </pc:picChg>
      </pc:sldChg>
      <pc:sldChg chg="addSp delSp modSp new mod">
        <pc:chgData name="Jasper Kwok" userId="728f3787-cf33-49b7-924b-2e95ce28e1b0" providerId="ADAL" clId="{5DB1E588-0642-4452-B4AE-4061AEAFAF1D}" dt="2026-01-08T10:58:57.154" v="9133" actId="14100"/>
        <pc:sldMkLst>
          <pc:docMk/>
          <pc:sldMk cId="4101411841" sldId="1922"/>
        </pc:sldMkLst>
        <pc:spChg chg="add mod">
          <ac:chgData name="Jasper Kwok" userId="728f3787-cf33-49b7-924b-2e95ce28e1b0" providerId="ADAL" clId="{5DB1E588-0642-4452-B4AE-4061AEAFAF1D}" dt="2026-01-03T06:26:39.630" v="2711"/>
          <ac:spMkLst>
            <pc:docMk/>
            <pc:sldMk cId="4101411841" sldId="1922"/>
            <ac:spMk id="5" creationId="{F2134505-D9A9-3E22-BED0-36216BC6F9F9}"/>
          </ac:spMkLst>
        </pc:spChg>
        <pc:spChg chg="add mod">
          <ac:chgData name="Jasper Kwok" userId="728f3787-cf33-49b7-924b-2e95ce28e1b0" providerId="ADAL" clId="{5DB1E588-0642-4452-B4AE-4061AEAFAF1D}" dt="2026-01-08T10:58:57.154" v="9133" actId="14100"/>
          <ac:spMkLst>
            <pc:docMk/>
            <pc:sldMk cId="4101411841" sldId="1922"/>
            <ac:spMk id="7" creationId="{2757609D-C91A-8619-DC78-EC1CDF2EE451}"/>
          </ac:spMkLst>
        </pc:spChg>
        <pc:spChg chg="add mod">
          <ac:chgData name="Jasper Kwok" userId="728f3787-cf33-49b7-924b-2e95ce28e1b0" providerId="ADAL" clId="{5DB1E588-0642-4452-B4AE-4061AEAFAF1D}" dt="2026-01-03T06:26:39.630" v="2711"/>
          <ac:spMkLst>
            <pc:docMk/>
            <pc:sldMk cId="4101411841" sldId="1922"/>
            <ac:spMk id="8" creationId="{FB7B5285-AD78-5E45-A43B-D86307BEB58E}"/>
          </ac:spMkLst>
        </pc:spChg>
        <pc:spChg chg="add mod">
          <ac:chgData name="Jasper Kwok" userId="728f3787-cf33-49b7-924b-2e95ce28e1b0" providerId="ADAL" clId="{5DB1E588-0642-4452-B4AE-4061AEAFAF1D}" dt="2026-01-05T08:03:18.110" v="8487" actId="207"/>
          <ac:spMkLst>
            <pc:docMk/>
            <pc:sldMk cId="4101411841" sldId="1922"/>
            <ac:spMk id="9" creationId="{C269B550-4789-A36F-DF9C-F98576096CF9}"/>
          </ac:spMkLst>
        </pc:spChg>
        <pc:spChg chg="add mod">
          <ac:chgData name="Jasper Kwok" userId="728f3787-cf33-49b7-924b-2e95ce28e1b0" providerId="ADAL" clId="{5DB1E588-0642-4452-B4AE-4061AEAFAF1D}" dt="2026-01-05T08:03:18.110" v="8487" actId="207"/>
          <ac:spMkLst>
            <pc:docMk/>
            <pc:sldMk cId="4101411841" sldId="1922"/>
            <ac:spMk id="12" creationId="{0FFBB28A-DD56-7C8B-E1BF-9CFFF5B9BD4E}"/>
          </ac:spMkLst>
        </pc:spChg>
        <pc:picChg chg="add mod">
          <ac:chgData name="Jasper Kwok" userId="728f3787-cf33-49b7-924b-2e95ce28e1b0" providerId="ADAL" clId="{5DB1E588-0642-4452-B4AE-4061AEAFAF1D}" dt="2026-01-03T06:26:39.630" v="2711"/>
          <ac:picMkLst>
            <pc:docMk/>
            <pc:sldMk cId="4101411841" sldId="1922"/>
            <ac:picMk id="4" creationId="{25E99E28-1EF7-31A5-A047-169BBEE0D533}"/>
          </ac:picMkLst>
        </pc:picChg>
        <pc:picChg chg="add mod">
          <ac:chgData name="Jasper Kwok" userId="728f3787-cf33-49b7-924b-2e95ce28e1b0" providerId="ADAL" clId="{5DB1E588-0642-4452-B4AE-4061AEAFAF1D}" dt="2026-01-03T06:26:39.630" v="2711"/>
          <ac:picMkLst>
            <pc:docMk/>
            <pc:sldMk cId="4101411841" sldId="1922"/>
            <ac:picMk id="6" creationId="{6E1FF5CC-1FCF-8D83-AD62-2BB51D849F7E}"/>
          </ac:picMkLst>
        </pc:picChg>
        <pc:picChg chg="add mod">
          <ac:chgData name="Jasper Kwok" userId="728f3787-cf33-49b7-924b-2e95ce28e1b0" providerId="ADAL" clId="{5DB1E588-0642-4452-B4AE-4061AEAFAF1D}" dt="2026-01-03T06:26:39.630" v="2711"/>
          <ac:picMkLst>
            <pc:docMk/>
            <pc:sldMk cId="4101411841" sldId="1922"/>
            <ac:picMk id="10" creationId="{D0FE33A1-DBD8-FB84-F4FE-5247E6A9C655}"/>
          </ac:picMkLst>
        </pc:picChg>
        <pc:picChg chg="add mod">
          <ac:chgData name="Jasper Kwok" userId="728f3787-cf33-49b7-924b-2e95ce28e1b0" providerId="ADAL" clId="{5DB1E588-0642-4452-B4AE-4061AEAFAF1D}" dt="2026-01-03T06:26:39.630" v="2711"/>
          <ac:picMkLst>
            <pc:docMk/>
            <pc:sldMk cId="4101411841" sldId="1922"/>
            <ac:picMk id="11" creationId="{017B289A-C1C5-7951-3466-35C236958303}"/>
          </ac:picMkLst>
        </pc:picChg>
      </pc:sldChg>
      <pc:sldChg chg="addSp delSp modSp new mod">
        <pc:chgData name="Jasper Kwok" userId="728f3787-cf33-49b7-924b-2e95ce28e1b0" providerId="ADAL" clId="{5DB1E588-0642-4452-B4AE-4061AEAFAF1D}" dt="2026-01-05T08:03:22.591" v="8488" actId="207"/>
        <pc:sldMkLst>
          <pc:docMk/>
          <pc:sldMk cId="1334778047" sldId="1923"/>
        </pc:sldMkLst>
        <pc:spChg chg="add mod">
          <ac:chgData name="Jasper Kwok" userId="728f3787-cf33-49b7-924b-2e95ce28e1b0" providerId="ADAL" clId="{5DB1E588-0642-4452-B4AE-4061AEAFAF1D}" dt="2026-01-05T08:03:22.591" v="8488" actId="207"/>
          <ac:spMkLst>
            <pc:docMk/>
            <pc:sldMk cId="1334778047" sldId="1923"/>
            <ac:spMk id="5" creationId="{07284E86-6FDA-EF38-5B71-B02F23C96E1F}"/>
          </ac:spMkLst>
        </pc:spChg>
        <pc:spChg chg="add mod">
          <ac:chgData name="Jasper Kwok" userId="728f3787-cf33-49b7-924b-2e95ce28e1b0" providerId="ADAL" clId="{5DB1E588-0642-4452-B4AE-4061AEAFAF1D}" dt="2026-01-03T06:29:58.066" v="2717"/>
          <ac:spMkLst>
            <pc:docMk/>
            <pc:sldMk cId="1334778047" sldId="1923"/>
            <ac:spMk id="6" creationId="{CE5B8831-9889-7B06-C299-49F3E9B5D9BD}"/>
          </ac:spMkLst>
        </pc:spChg>
        <pc:spChg chg="add mod">
          <ac:chgData name="Jasper Kwok" userId="728f3787-cf33-49b7-924b-2e95ce28e1b0" providerId="ADAL" clId="{5DB1E588-0642-4452-B4AE-4061AEAFAF1D}" dt="2026-01-03T06:29:58.066" v="2717"/>
          <ac:spMkLst>
            <pc:docMk/>
            <pc:sldMk cId="1334778047" sldId="1923"/>
            <ac:spMk id="7" creationId="{3D6353BC-D51C-7F39-A1D0-248701467DC2}"/>
          </ac:spMkLst>
        </pc:spChg>
        <pc:picChg chg="add mod">
          <ac:chgData name="Jasper Kwok" userId="728f3787-cf33-49b7-924b-2e95ce28e1b0" providerId="ADAL" clId="{5DB1E588-0642-4452-B4AE-4061AEAFAF1D}" dt="2026-01-03T06:29:58.066" v="2717"/>
          <ac:picMkLst>
            <pc:docMk/>
            <pc:sldMk cId="1334778047" sldId="1923"/>
            <ac:picMk id="4" creationId="{C6EEDB4A-9219-B717-BCA9-018D600CC9A6}"/>
          </ac:picMkLst>
        </pc:picChg>
        <pc:picChg chg="add mod">
          <ac:chgData name="Jasper Kwok" userId="728f3787-cf33-49b7-924b-2e95ce28e1b0" providerId="ADAL" clId="{5DB1E588-0642-4452-B4AE-4061AEAFAF1D}" dt="2026-01-03T06:29:58.066" v="2717"/>
          <ac:picMkLst>
            <pc:docMk/>
            <pc:sldMk cId="1334778047" sldId="1923"/>
            <ac:picMk id="8" creationId="{4BBDC549-3D57-39E7-F706-59314A494C3E}"/>
          </ac:picMkLst>
        </pc:picChg>
      </pc:sldChg>
      <pc:sldChg chg="addSp delSp modSp new mod">
        <pc:chgData name="Jasper Kwok" userId="728f3787-cf33-49b7-924b-2e95ce28e1b0" providerId="ADAL" clId="{5DB1E588-0642-4452-B4AE-4061AEAFAF1D}" dt="2026-01-05T08:03:29.835" v="8489" actId="207"/>
        <pc:sldMkLst>
          <pc:docMk/>
          <pc:sldMk cId="1186973964" sldId="1924"/>
        </pc:sldMkLst>
        <pc:spChg chg="add mod">
          <ac:chgData name="Jasper Kwok" userId="728f3787-cf33-49b7-924b-2e95ce28e1b0" providerId="ADAL" clId="{5DB1E588-0642-4452-B4AE-4061AEAFAF1D}" dt="2026-01-03T06:30:19.955" v="2722"/>
          <ac:spMkLst>
            <pc:docMk/>
            <pc:sldMk cId="1186973964" sldId="1924"/>
            <ac:spMk id="5" creationId="{86C21D03-26D1-1494-69D1-899A31F24C03}"/>
          </ac:spMkLst>
        </pc:spChg>
        <pc:spChg chg="add mod">
          <ac:chgData name="Jasper Kwok" userId="728f3787-cf33-49b7-924b-2e95ce28e1b0" providerId="ADAL" clId="{5DB1E588-0642-4452-B4AE-4061AEAFAF1D}" dt="2026-01-05T08:03:29.835" v="8489" actId="207"/>
          <ac:spMkLst>
            <pc:docMk/>
            <pc:sldMk cId="1186973964" sldId="1924"/>
            <ac:spMk id="6" creationId="{25568F08-11D4-A5E1-1C85-A6A22B26A500}"/>
          </ac:spMkLst>
        </pc:spChg>
        <pc:picChg chg="add mod">
          <ac:chgData name="Jasper Kwok" userId="728f3787-cf33-49b7-924b-2e95ce28e1b0" providerId="ADAL" clId="{5DB1E588-0642-4452-B4AE-4061AEAFAF1D}" dt="2026-01-03T06:30:19.955" v="2722"/>
          <ac:picMkLst>
            <pc:docMk/>
            <pc:sldMk cId="1186973964" sldId="1924"/>
            <ac:picMk id="4" creationId="{CC61F874-02C7-4AF0-A913-34CE05C23283}"/>
          </ac:picMkLst>
        </pc:picChg>
        <pc:picChg chg="add mod">
          <ac:chgData name="Jasper Kwok" userId="728f3787-cf33-49b7-924b-2e95ce28e1b0" providerId="ADAL" clId="{5DB1E588-0642-4452-B4AE-4061AEAFAF1D}" dt="2026-01-03T06:30:19.955" v="2722"/>
          <ac:picMkLst>
            <pc:docMk/>
            <pc:sldMk cId="1186973964" sldId="1924"/>
            <ac:picMk id="7" creationId="{98010A70-59D2-9364-DD29-CD0E438B470B}"/>
          </ac:picMkLst>
        </pc:picChg>
        <pc:picChg chg="add mod">
          <ac:chgData name="Jasper Kwok" userId="728f3787-cf33-49b7-924b-2e95ce28e1b0" providerId="ADAL" clId="{5DB1E588-0642-4452-B4AE-4061AEAFAF1D}" dt="2026-01-03T06:33:59.045" v="2761" actId="1076"/>
          <ac:picMkLst>
            <pc:docMk/>
            <pc:sldMk cId="1186973964" sldId="1924"/>
            <ac:picMk id="9" creationId="{2ED433EB-5E28-2529-F761-62C8B3C73CAF}"/>
          </ac:picMkLst>
        </pc:picChg>
        <pc:picChg chg="add mod">
          <ac:chgData name="Jasper Kwok" userId="728f3787-cf33-49b7-924b-2e95ce28e1b0" providerId="ADAL" clId="{5DB1E588-0642-4452-B4AE-4061AEAFAF1D}" dt="2026-01-03T06:34:12.510" v="2765" actId="1036"/>
          <ac:picMkLst>
            <pc:docMk/>
            <pc:sldMk cId="1186973964" sldId="1924"/>
            <ac:picMk id="10" creationId="{0CE37959-AB63-B590-845F-1178E2CA40F6}"/>
          </ac:picMkLst>
        </pc:picChg>
      </pc:sldChg>
      <pc:sldChg chg="addSp delSp modSp new mod">
        <pc:chgData name="Jasper Kwok" userId="728f3787-cf33-49b7-924b-2e95ce28e1b0" providerId="ADAL" clId="{5DB1E588-0642-4452-B4AE-4061AEAFAF1D}" dt="2026-01-05T08:03:35.376" v="8490" actId="207"/>
        <pc:sldMkLst>
          <pc:docMk/>
          <pc:sldMk cId="2693446083" sldId="1925"/>
        </pc:sldMkLst>
        <pc:spChg chg="add mod">
          <ac:chgData name="Jasper Kwok" userId="728f3787-cf33-49b7-924b-2e95ce28e1b0" providerId="ADAL" clId="{5DB1E588-0642-4452-B4AE-4061AEAFAF1D}" dt="2026-01-05T08:03:35.376" v="8490" actId="207"/>
          <ac:spMkLst>
            <pc:docMk/>
            <pc:sldMk cId="2693446083" sldId="1925"/>
            <ac:spMk id="6" creationId="{D431C8FD-7CDB-5F65-2DFC-8DC7BED21D0E}"/>
          </ac:spMkLst>
        </pc:spChg>
        <pc:picChg chg="add mod">
          <ac:chgData name="Jasper Kwok" userId="728f3787-cf33-49b7-924b-2e95ce28e1b0" providerId="ADAL" clId="{5DB1E588-0642-4452-B4AE-4061AEAFAF1D}" dt="2026-01-03T06:31:00.859" v="2727"/>
          <ac:picMkLst>
            <pc:docMk/>
            <pc:sldMk cId="2693446083" sldId="1925"/>
            <ac:picMk id="4" creationId="{DE45EB84-B785-8628-2EBF-E5D043BFF2C2}"/>
          </ac:picMkLst>
        </pc:picChg>
        <pc:picChg chg="add mod">
          <ac:chgData name="Jasper Kwok" userId="728f3787-cf33-49b7-924b-2e95ce28e1b0" providerId="ADAL" clId="{5DB1E588-0642-4452-B4AE-4061AEAFAF1D}" dt="2026-01-03T06:31:00.859" v="2727"/>
          <ac:picMkLst>
            <pc:docMk/>
            <pc:sldMk cId="2693446083" sldId="1925"/>
            <ac:picMk id="5" creationId="{97CC79F0-A4BD-8560-D16C-757FE758D858}"/>
          </ac:picMkLst>
        </pc:picChg>
      </pc:sldChg>
      <pc:sldChg chg="addSp delSp modSp new mod">
        <pc:chgData name="Jasper Kwok" userId="728f3787-cf33-49b7-924b-2e95ce28e1b0" providerId="ADAL" clId="{5DB1E588-0642-4452-B4AE-4061AEAFAF1D}" dt="2026-01-05T08:03:40.869" v="8491" actId="207"/>
        <pc:sldMkLst>
          <pc:docMk/>
          <pc:sldMk cId="910924305" sldId="1926"/>
        </pc:sldMkLst>
        <pc:spChg chg="add mod">
          <ac:chgData name="Jasper Kwok" userId="728f3787-cf33-49b7-924b-2e95ce28e1b0" providerId="ADAL" clId="{5DB1E588-0642-4452-B4AE-4061AEAFAF1D}" dt="2026-01-03T06:31:29.962" v="2732"/>
          <ac:spMkLst>
            <pc:docMk/>
            <pc:sldMk cId="910924305" sldId="1926"/>
            <ac:spMk id="5" creationId="{01FD3824-2D45-053D-162A-4A4CDB5C278D}"/>
          </ac:spMkLst>
        </pc:spChg>
        <pc:spChg chg="add mod">
          <ac:chgData name="Jasper Kwok" userId="728f3787-cf33-49b7-924b-2e95ce28e1b0" providerId="ADAL" clId="{5DB1E588-0642-4452-B4AE-4061AEAFAF1D}" dt="2026-01-05T08:03:40.869" v="8491" actId="207"/>
          <ac:spMkLst>
            <pc:docMk/>
            <pc:sldMk cId="910924305" sldId="1926"/>
            <ac:spMk id="6" creationId="{9E9EF855-F46E-F10E-46C2-A394A6B33098}"/>
          </ac:spMkLst>
        </pc:spChg>
        <pc:spChg chg="add mod">
          <ac:chgData name="Jasper Kwok" userId="728f3787-cf33-49b7-924b-2e95ce28e1b0" providerId="ADAL" clId="{5DB1E588-0642-4452-B4AE-4061AEAFAF1D}" dt="2026-01-03T06:31:29.962" v="2732"/>
          <ac:spMkLst>
            <pc:docMk/>
            <pc:sldMk cId="910924305" sldId="1926"/>
            <ac:spMk id="7" creationId="{B6FE3323-EF69-92F4-7370-73CE1D29F0E4}"/>
          </ac:spMkLst>
        </pc:spChg>
        <pc:spChg chg="add mod">
          <ac:chgData name="Jasper Kwok" userId="728f3787-cf33-49b7-924b-2e95ce28e1b0" providerId="ADAL" clId="{5DB1E588-0642-4452-B4AE-4061AEAFAF1D}" dt="2026-01-05T08:03:40.869" v="8491" actId="207"/>
          <ac:spMkLst>
            <pc:docMk/>
            <pc:sldMk cId="910924305" sldId="1926"/>
            <ac:spMk id="8" creationId="{9D70E177-D056-916E-9F50-04B46EB0CC76}"/>
          </ac:spMkLst>
        </pc:spChg>
        <pc:picChg chg="add mod">
          <ac:chgData name="Jasper Kwok" userId="728f3787-cf33-49b7-924b-2e95ce28e1b0" providerId="ADAL" clId="{5DB1E588-0642-4452-B4AE-4061AEAFAF1D}" dt="2026-01-03T06:31:29.962" v="2732"/>
          <ac:picMkLst>
            <pc:docMk/>
            <pc:sldMk cId="910924305" sldId="1926"/>
            <ac:picMk id="4" creationId="{AB6436D3-F393-EB45-225D-B69FA48F6254}"/>
          </ac:picMkLst>
        </pc:picChg>
        <pc:picChg chg="add mod">
          <ac:chgData name="Jasper Kwok" userId="728f3787-cf33-49b7-924b-2e95ce28e1b0" providerId="ADAL" clId="{5DB1E588-0642-4452-B4AE-4061AEAFAF1D}" dt="2026-01-03T06:31:29.962" v="2732"/>
          <ac:picMkLst>
            <pc:docMk/>
            <pc:sldMk cId="910924305" sldId="1926"/>
            <ac:picMk id="9" creationId="{F528F197-5D35-154C-F6B0-51213E9D5D7B}"/>
          </ac:picMkLst>
        </pc:picChg>
        <pc:picChg chg="add mod">
          <ac:chgData name="Jasper Kwok" userId="728f3787-cf33-49b7-924b-2e95ce28e1b0" providerId="ADAL" clId="{5DB1E588-0642-4452-B4AE-4061AEAFAF1D}" dt="2026-01-03T06:31:29.962" v="2732"/>
          <ac:picMkLst>
            <pc:docMk/>
            <pc:sldMk cId="910924305" sldId="1926"/>
            <ac:picMk id="10" creationId="{FA387922-F380-A566-922F-16771BA2F6ED}"/>
          </ac:picMkLst>
        </pc:picChg>
      </pc:sldChg>
      <pc:sldChg chg="addSp delSp modSp new mod">
        <pc:chgData name="Jasper Kwok" userId="728f3787-cf33-49b7-924b-2e95ce28e1b0" providerId="ADAL" clId="{5DB1E588-0642-4452-B4AE-4061AEAFAF1D}" dt="2026-01-05T08:03:46.219" v="8492" actId="207"/>
        <pc:sldMkLst>
          <pc:docMk/>
          <pc:sldMk cId="1678867750" sldId="1927"/>
        </pc:sldMkLst>
        <pc:spChg chg="add mod">
          <ac:chgData name="Jasper Kwok" userId="728f3787-cf33-49b7-924b-2e95ce28e1b0" providerId="ADAL" clId="{5DB1E588-0642-4452-B4AE-4061AEAFAF1D}" dt="2026-01-03T06:31:51.348" v="2737"/>
          <ac:spMkLst>
            <pc:docMk/>
            <pc:sldMk cId="1678867750" sldId="1927"/>
            <ac:spMk id="5" creationId="{FF5A77E1-08F3-A831-A5AD-8E8868234D71}"/>
          </ac:spMkLst>
        </pc:spChg>
        <pc:spChg chg="add mod">
          <ac:chgData name="Jasper Kwok" userId="728f3787-cf33-49b7-924b-2e95ce28e1b0" providerId="ADAL" clId="{5DB1E588-0642-4452-B4AE-4061AEAFAF1D}" dt="2026-01-05T08:03:46.219" v="8492" actId="207"/>
          <ac:spMkLst>
            <pc:docMk/>
            <pc:sldMk cId="1678867750" sldId="1927"/>
            <ac:spMk id="6" creationId="{B3DAC74A-B572-7C1D-89B4-F782A841475C}"/>
          </ac:spMkLst>
        </pc:spChg>
        <pc:picChg chg="add mod">
          <ac:chgData name="Jasper Kwok" userId="728f3787-cf33-49b7-924b-2e95ce28e1b0" providerId="ADAL" clId="{5DB1E588-0642-4452-B4AE-4061AEAFAF1D}" dt="2026-01-03T06:31:51.348" v="2737"/>
          <ac:picMkLst>
            <pc:docMk/>
            <pc:sldMk cId="1678867750" sldId="1927"/>
            <ac:picMk id="4" creationId="{E9310BC4-04A1-48E1-FE38-F2488C7B7612}"/>
          </ac:picMkLst>
        </pc:picChg>
        <pc:picChg chg="add mod">
          <ac:chgData name="Jasper Kwok" userId="728f3787-cf33-49b7-924b-2e95ce28e1b0" providerId="ADAL" clId="{5DB1E588-0642-4452-B4AE-4061AEAFAF1D}" dt="2026-01-03T06:31:51.348" v="2737"/>
          <ac:picMkLst>
            <pc:docMk/>
            <pc:sldMk cId="1678867750" sldId="1927"/>
            <ac:picMk id="7" creationId="{2E8A278C-7641-94E6-1A8C-8D2D93FA35F5}"/>
          </ac:picMkLst>
        </pc:picChg>
      </pc:sldChg>
      <pc:sldChg chg="addSp delSp modSp new mod">
        <pc:chgData name="Jasper Kwok" userId="728f3787-cf33-49b7-924b-2e95ce28e1b0" providerId="ADAL" clId="{5DB1E588-0642-4452-B4AE-4061AEAFAF1D}" dt="2026-01-05T08:03:51.586" v="8493" actId="207"/>
        <pc:sldMkLst>
          <pc:docMk/>
          <pc:sldMk cId="905512485" sldId="1928"/>
        </pc:sldMkLst>
        <pc:spChg chg="add mod">
          <ac:chgData name="Jasper Kwok" userId="728f3787-cf33-49b7-924b-2e95ce28e1b0" providerId="ADAL" clId="{5DB1E588-0642-4452-B4AE-4061AEAFAF1D}" dt="2026-01-03T06:32:05.572" v="2742"/>
          <ac:spMkLst>
            <pc:docMk/>
            <pc:sldMk cId="905512485" sldId="1928"/>
            <ac:spMk id="5" creationId="{4E6EB02F-EAD1-023B-BD93-EC904C364F64}"/>
          </ac:spMkLst>
        </pc:spChg>
        <pc:spChg chg="add mod">
          <ac:chgData name="Jasper Kwok" userId="728f3787-cf33-49b7-924b-2e95ce28e1b0" providerId="ADAL" clId="{5DB1E588-0642-4452-B4AE-4061AEAFAF1D}" dt="2026-01-05T08:03:51.586" v="8493" actId="207"/>
          <ac:spMkLst>
            <pc:docMk/>
            <pc:sldMk cId="905512485" sldId="1928"/>
            <ac:spMk id="6" creationId="{96736666-C4C0-30F6-8DE7-8B8EB542B40F}"/>
          </ac:spMkLst>
        </pc:spChg>
        <pc:spChg chg="add mod">
          <ac:chgData name="Jasper Kwok" userId="728f3787-cf33-49b7-924b-2e95ce28e1b0" providerId="ADAL" clId="{5DB1E588-0642-4452-B4AE-4061AEAFAF1D}" dt="2026-01-05T08:03:51.586" v="8493" actId="207"/>
          <ac:spMkLst>
            <pc:docMk/>
            <pc:sldMk cId="905512485" sldId="1928"/>
            <ac:spMk id="7" creationId="{E4E2FDAA-D5F7-8C1F-EEA6-339E17170FE6}"/>
          </ac:spMkLst>
        </pc:spChg>
        <pc:picChg chg="add mod">
          <ac:chgData name="Jasper Kwok" userId="728f3787-cf33-49b7-924b-2e95ce28e1b0" providerId="ADAL" clId="{5DB1E588-0642-4452-B4AE-4061AEAFAF1D}" dt="2026-01-03T06:32:05.572" v="2742"/>
          <ac:picMkLst>
            <pc:docMk/>
            <pc:sldMk cId="905512485" sldId="1928"/>
            <ac:picMk id="4" creationId="{92CE9484-6008-3A12-B97E-8001ECA5598B}"/>
          </ac:picMkLst>
        </pc:picChg>
        <pc:picChg chg="add mod">
          <ac:chgData name="Jasper Kwok" userId="728f3787-cf33-49b7-924b-2e95ce28e1b0" providerId="ADAL" clId="{5DB1E588-0642-4452-B4AE-4061AEAFAF1D}" dt="2026-01-03T06:32:05.572" v="2742"/>
          <ac:picMkLst>
            <pc:docMk/>
            <pc:sldMk cId="905512485" sldId="1928"/>
            <ac:picMk id="8" creationId="{D8B4BEF3-3E36-C7CF-9DEB-B0A660502CD8}"/>
          </ac:picMkLst>
        </pc:picChg>
      </pc:sldChg>
      <pc:sldChg chg="addSp delSp modSp new mod">
        <pc:chgData name="Jasper Kwok" userId="728f3787-cf33-49b7-924b-2e95ce28e1b0" providerId="ADAL" clId="{5DB1E588-0642-4452-B4AE-4061AEAFAF1D}" dt="2026-01-05T08:03:55.675" v="8494" actId="207"/>
        <pc:sldMkLst>
          <pc:docMk/>
          <pc:sldMk cId="2071459259" sldId="1929"/>
        </pc:sldMkLst>
        <pc:spChg chg="add mod">
          <ac:chgData name="Jasper Kwok" userId="728f3787-cf33-49b7-924b-2e95ce28e1b0" providerId="ADAL" clId="{5DB1E588-0642-4452-B4AE-4061AEAFAF1D}" dt="2026-01-05T08:03:55.675" v="8494" actId="207"/>
          <ac:spMkLst>
            <pc:docMk/>
            <pc:sldMk cId="2071459259" sldId="1929"/>
            <ac:spMk id="7" creationId="{02EA23C9-9621-80F3-2208-7408DC8B4BF9}"/>
          </ac:spMkLst>
        </pc:spChg>
        <pc:spChg chg="add mod">
          <ac:chgData name="Jasper Kwok" userId="728f3787-cf33-49b7-924b-2e95ce28e1b0" providerId="ADAL" clId="{5DB1E588-0642-4452-B4AE-4061AEAFAF1D}" dt="2026-01-03T06:32:25.733" v="2747"/>
          <ac:spMkLst>
            <pc:docMk/>
            <pc:sldMk cId="2071459259" sldId="1929"/>
            <ac:spMk id="14" creationId="{F4D55DFB-9A6C-776D-4D0A-3F6B3216167D}"/>
          </ac:spMkLst>
        </pc:spChg>
        <pc:spChg chg="add mod">
          <ac:chgData name="Jasper Kwok" userId="728f3787-cf33-49b7-924b-2e95ce28e1b0" providerId="ADAL" clId="{5DB1E588-0642-4452-B4AE-4061AEAFAF1D}" dt="2026-01-03T06:32:25.733" v="2747"/>
          <ac:spMkLst>
            <pc:docMk/>
            <pc:sldMk cId="2071459259" sldId="1929"/>
            <ac:spMk id="15" creationId="{61DD0D52-137A-B0A8-FFA6-04AA2EFF0D84}"/>
          </ac:spMkLst>
        </pc:spChg>
        <pc:picChg chg="add mod">
          <ac:chgData name="Jasper Kwok" userId="728f3787-cf33-49b7-924b-2e95ce28e1b0" providerId="ADAL" clId="{5DB1E588-0642-4452-B4AE-4061AEAFAF1D}" dt="2026-01-03T06:32:25.733" v="2747"/>
          <ac:picMkLst>
            <pc:docMk/>
            <pc:sldMk cId="2071459259" sldId="1929"/>
            <ac:picMk id="4" creationId="{E0413F63-A6EE-8B9F-5BDC-45224AD60F2A}"/>
          </ac:picMkLst>
        </pc:picChg>
        <pc:picChg chg="add mod">
          <ac:chgData name="Jasper Kwok" userId="728f3787-cf33-49b7-924b-2e95ce28e1b0" providerId="ADAL" clId="{5DB1E588-0642-4452-B4AE-4061AEAFAF1D}" dt="2026-01-03T06:32:25.733" v="2747"/>
          <ac:picMkLst>
            <pc:docMk/>
            <pc:sldMk cId="2071459259" sldId="1929"/>
            <ac:picMk id="5" creationId="{B21123FE-387A-7C35-1BE1-CBA90C357D92}"/>
          </ac:picMkLst>
        </pc:picChg>
        <pc:picChg chg="add mod">
          <ac:chgData name="Jasper Kwok" userId="728f3787-cf33-49b7-924b-2e95ce28e1b0" providerId="ADAL" clId="{5DB1E588-0642-4452-B4AE-4061AEAFAF1D}" dt="2026-01-03T06:32:25.733" v="2747"/>
          <ac:picMkLst>
            <pc:docMk/>
            <pc:sldMk cId="2071459259" sldId="1929"/>
            <ac:picMk id="6" creationId="{E0E8A67E-76DA-4CEC-A91E-332057AFF617}"/>
          </ac:picMkLst>
        </pc:picChg>
        <pc:picChg chg="mod">
          <ac:chgData name="Jasper Kwok" userId="728f3787-cf33-49b7-924b-2e95ce28e1b0" providerId="ADAL" clId="{5DB1E588-0642-4452-B4AE-4061AEAFAF1D}" dt="2026-01-03T06:34:44.450" v="2769" actId="1076"/>
          <ac:picMkLst>
            <pc:docMk/>
            <pc:sldMk cId="2071459259" sldId="1929"/>
            <ac:picMk id="8" creationId="{EC62ED84-644A-1B99-04C2-B0D0737C35FE}"/>
          </ac:picMkLst>
        </pc:picChg>
        <pc:picChg chg="add mod">
          <ac:chgData name="Jasper Kwok" userId="728f3787-cf33-49b7-924b-2e95ce28e1b0" providerId="ADAL" clId="{5DB1E588-0642-4452-B4AE-4061AEAFAF1D}" dt="2026-01-03T06:34:56.341" v="2772" actId="1076"/>
          <ac:picMkLst>
            <pc:docMk/>
            <pc:sldMk cId="2071459259" sldId="1929"/>
            <ac:picMk id="9" creationId="{0B663E1E-1772-ACBD-66ED-9332883D963B}"/>
          </ac:picMkLst>
        </pc:picChg>
        <pc:picChg chg="add mod">
          <ac:chgData name="Jasper Kwok" userId="728f3787-cf33-49b7-924b-2e95ce28e1b0" providerId="ADAL" clId="{5DB1E588-0642-4452-B4AE-4061AEAFAF1D}" dt="2026-01-03T06:32:25.733" v="2747"/>
          <ac:picMkLst>
            <pc:docMk/>
            <pc:sldMk cId="2071459259" sldId="1929"/>
            <ac:picMk id="12" creationId="{52E62A90-92F7-833C-4393-2CE78C17DD06}"/>
          </ac:picMkLst>
        </pc:picChg>
        <pc:picChg chg="add mod">
          <ac:chgData name="Jasper Kwok" userId="728f3787-cf33-49b7-924b-2e95ce28e1b0" providerId="ADAL" clId="{5DB1E588-0642-4452-B4AE-4061AEAFAF1D}" dt="2026-01-03T06:32:25.733" v="2747"/>
          <ac:picMkLst>
            <pc:docMk/>
            <pc:sldMk cId="2071459259" sldId="1929"/>
            <ac:picMk id="13" creationId="{7C5E8AC9-60D7-A1B8-D016-9DBE3A769807}"/>
          </ac:picMkLst>
        </pc:picChg>
        <pc:picChg chg="add mod">
          <ac:chgData name="Jasper Kwok" userId="728f3787-cf33-49b7-924b-2e95ce28e1b0" providerId="ADAL" clId="{5DB1E588-0642-4452-B4AE-4061AEAFAF1D}" dt="2026-01-03T06:34:49.891" v="2770" actId="1076"/>
          <ac:picMkLst>
            <pc:docMk/>
            <pc:sldMk cId="2071459259" sldId="1929"/>
            <ac:picMk id="16" creationId="{54F6DEAA-80E8-AD06-8EE9-8DD3A3D0ED44}"/>
          </ac:picMkLst>
        </pc:picChg>
        <pc:picChg chg="add mod">
          <ac:chgData name="Jasper Kwok" userId="728f3787-cf33-49b7-924b-2e95ce28e1b0" providerId="ADAL" clId="{5DB1E588-0642-4452-B4AE-4061AEAFAF1D}" dt="2026-01-03T06:35:06.690" v="2784" actId="1035"/>
          <ac:picMkLst>
            <pc:docMk/>
            <pc:sldMk cId="2071459259" sldId="1929"/>
            <ac:picMk id="17" creationId="{48FA11B0-50DC-0B69-C4C9-28749CDB0790}"/>
          </ac:picMkLst>
        </pc:picChg>
      </pc:sldChg>
      <pc:sldChg chg="addSp delSp modSp new mod">
        <pc:chgData name="Jasper Kwok" userId="728f3787-cf33-49b7-924b-2e95ce28e1b0" providerId="ADAL" clId="{5DB1E588-0642-4452-B4AE-4061AEAFAF1D}" dt="2026-01-05T08:04:00.439" v="8495" actId="207"/>
        <pc:sldMkLst>
          <pc:docMk/>
          <pc:sldMk cId="26326362" sldId="1930"/>
        </pc:sldMkLst>
        <pc:spChg chg="add mod">
          <ac:chgData name="Jasper Kwok" userId="728f3787-cf33-49b7-924b-2e95ce28e1b0" providerId="ADAL" clId="{5DB1E588-0642-4452-B4AE-4061AEAFAF1D}" dt="2026-01-03T06:36:09.237" v="2789"/>
          <ac:spMkLst>
            <pc:docMk/>
            <pc:sldMk cId="26326362" sldId="1930"/>
            <ac:spMk id="7" creationId="{1AD497F5-64E5-092A-3A05-84FD95375E5E}"/>
          </ac:spMkLst>
        </pc:spChg>
        <pc:spChg chg="add mod">
          <ac:chgData name="Jasper Kwok" userId="728f3787-cf33-49b7-924b-2e95ce28e1b0" providerId="ADAL" clId="{5DB1E588-0642-4452-B4AE-4061AEAFAF1D}" dt="2026-01-05T08:04:00.439" v="8495" actId="207"/>
          <ac:spMkLst>
            <pc:docMk/>
            <pc:sldMk cId="26326362" sldId="1930"/>
            <ac:spMk id="8" creationId="{F7E82B1E-5C07-5C4C-87E7-93FDD295952B}"/>
          </ac:spMkLst>
        </pc:spChg>
        <pc:picChg chg="add mod">
          <ac:chgData name="Jasper Kwok" userId="728f3787-cf33-49b7-924b-2e95ce28e1b0" providerId="ADAL" clId="{5DB1E588-0642-4452-B4AE-4061AEAFAF1D}" dt="2026-01-03T06:36:09.237" v="2789"/>
          <ac:picMkLst>
            <pc:docMk/>
            <pc:sldMk cId="26326362" sldId="1930"/>
            <ac:picMk id="4" creationId="{C9A396DA-30A0-7D9F-5D4C-84AD9E0BCF71}"/>
          </ac:picMkLst>
        </pc:picChg>
        <pc:picChg chg="add mod">
          <ac:chgData name="Jasper Kwok" userId="728f3787-cf33-49b7-924b-2e95ce28e1b0" providerId="ADAL" clId="{5DB1E588-0642-4452-B4AE-4061AEAFAF1D}" dt="2026-01-03T06:36:09.237" v="2789"/>
          <ac:picMkLst>
            <pc:docMk/>
            <pc:sldMk cId="26326362" sldId="1930"/>
            <ac:picMk id="5" creationId="{839BD514-A2CE-9A08-2CCF-839F0AEC026C}"/>
          </ac:picMkLst>
        </pc:picChg>
        <pc:picChg chg="add mod">
          <ac:chgData name="Jasper Kwok" userId="728f3787-cf33-49b7-924b-2e95ce28e1b0" providerId="ADAL" clId="{5DB1E588-0642-4452-B4AE-4061AEAFAF1D}" dt="2026-01-03T06:36:09.237" v="2789"/>
          <ac:picMkLst>
            <pc:docMk/>
            <pc:sldMk cId="26326362" sldId="1930"/>
            <ac:picMk id="6" creationId="{59531A94-97C8-8875-C17C-FE699F479F53}"/>
          </ac:picMkLst>
        </pc:picChg>
        <pc:picChg chg="add mod">
          <ac:chgData name="Jasper Kwok" userId="728f3787-cf33-49b7-924b-2e95ce28e1b0" providerId="ADAL" clId="{5DB1E588-0642-4452-B4AE-4061AEAFAF1D}" dt="2026-01-03T06:36:09.237" v="2789"/>
          <ac:picMkLst>
            <pc:docMk/>
            <pc:sldMk cId="26326362" sldId="1930"/>
            <ac:picMk id="9" creationId="{283F2FCF-631E-4081-27EC-11C2E8D10436}"/>
          </ac:picMkLst>
        </pc:picChg>
      </pc:sldChg>
      <pc:sldChg chg="addSp delSp modSp new mod">
        <pc:chgData name="Jasper Kwok" userId="728f3787-cf33-49b7-924b-2e95ce28e1b0" providerId="ADAL" clId="{5DB1E588-0642-4452-B4AE-4061AEAFAF1D}" dt="2026-01-05T08:04:04.381" v="8496" actId="207"/>
        <pc:sldMkLst>
          <pc:docMk/>
          <pc:sldMk cId="1988072886" sldId="1931"/>
        </pc:sldMkLst>
        <pc:spChg chg="add mod">
          <ac:chgData name="Jasper Kwok" userId="728f3787-cf33-49b7-924b-2e95ce28e1b0" providerId="ADAL" clId="{5DB1E588-0642-4452-B4AE-4061AEAFAF1D}" dt="2026-01-03T06:36:33.035" v="2796"/>
          <ac:spMkLst>
            <pc:docMk/>
            <pc:sldMk cId="1988072886" sldId="1931"/>
            <ac:spMk id="5" creationId="{AF20A1D3-86ED-B25F-EF28-F50CE6CB793C}"/>
          </ac:spMkLst>
        </pc:spChg>
        <pc:spChg chg="add mod">
          <ac:chgData name="Jasper Kwok" userId="728f3787-cf33-49b7-924b-2e95ce28e1b0" providerId="ADAL" clId="{5DB1E588-0642-4452-B4AE-4061AEAFAF1D}" dt="2026-01-05T08:04:04.381" v="8496" actId="207"/>
          <ac:spMkLst>
            <pc:docMk/>
            <pc:sldMk cId="1988072886" sldId="1931"/>
            <ac:spMk id="6" creationId="{D1C6E392-B859-8979-870C-0176F3555BA1}"/>
          </ac:spMkLst>
        </pc:spChg>
        <pc:picChg chg="add mod">
          <ac:chgData name="Jasper Kwok" userId="728f3787-cf33-49b7-924b-2e95ce28e1b0" providerId="ADAL" clId="{5DB1E588-0642-4452-B4AE-4061AEAFAF1D}" dt="2026-01-03T06:36:33.035" v="2796"/>
          <ac:picMkLst>
            <pc:docMk/>
            <pc:sldMk cId="1988072886" sldId="1931"/>
            <ac:picMk id="4" creationId="{E4D600A5-F559-64CA-B4A4-0E704C84CD6E}"/>
          </ac:picMkLst>
        </pc:picChg>
        <pc:picChg chg="add mod">
          <ac:chgData name="Jasper Kwok" userId="728f3787-cf33-49b7-924b-2e95ce28e1b0" providerId="ADAL" clId="{5DB1E588-0642-4452-B4AE-4061AEAFAF1D}" dt="2026-01-03T06:36:33.035" v="2796"/>
          <ac:picMkLst>
            <pc:docMk/>
            <pc:sldMk cId="1988072886" sldId="1931"/>
            <ac:picMk id="7" creationId="{ACCF6A0D-FDBC-C606-C15B-E7C803A0C921}"/>
          </ac:picMkLst>
        </pc:picChg>
      </pc:sldChg>
      <pc:sldChg chg="addSp delSp modSp new mod">
        <pc:chgData name="Jasper Kwok" userId="728f3787-cf33-49b7-924b-2e95ce28e1b0" providerId="ADAL" clId="{5DB1E588-0642-4452-B4AE-4061AEAFAF1D}" dt="2026-01-05T08:04:11.169" v="8497" actId="207"/>
        <pc:sldMkLst>
          <pc:docMk/>
          <pc:sldMk cId="2895173950" sldId="1932"/>
        </pc:sldMkLst>
        <pc:spChg chg="add mod">
          <ac:chgData name="Jasper Kwok" userId="728f3787-cf33-49b7-924b-2e95ce28e1b0" providerId="ADAL" clId="{5DB1E588-0642-4452-B4AE-4061AEAFAF1D}" dt="2026-01-04T15:01:01.651" v="8420" actId="113"/>
          <ac:spMkLst>
            <pc:docMk/>
            <pc:sldMk cId="2895173950" sldId="1932"/>
            <ac:spMk id="4" creationId="{7B33E30D-C481-A940-F750-B039DB90EDD9}"/>
          </ac:spMkLst>
        </pc:spChg>
        <pc:spChg chg="add mod">
          <ac:chgData name="Jasper Kwok" userId="728f3787-cf33-49b7-924b-2e95ce28e1b0" providerId="ADAL" clId="{5DB1E588-0642-4452-B4AE-4061AEAFAF1D}" dt="2026-01-03T06:37:57.266" v="2810"/>
          <ac:spMkLst>
            <pc:docMk/>
            <pc:sldMk cId="2895173950" sldId="1932"/>
            <ac:spMk id="9" creationId="{C82FB7E1-7228-30D6-9E68-CBE97C1BE77F}"/>
          </ac:spMkLst>
        </pc:spChg>
        <pc:spChg chg="add mod">
          <ac:chgData name="Jasper Kwok" userId="728f3787-cf33-49b7-924b-2e95ce28e1b0" providerId="ADAL" clId="{5DB1E588-0642-4452-B4AE-4061AEAFAF1D}" dt="2026-01-05T08:04:11.169" v="8497" actId="207"/>
          <ac:spMkLst>
            <pc:docMk/>
            <pc:sldMk cId="2895173950" sldId="1932"/>
            <ac:spMk id="10" creationId="{3A215BF0-348C-981D-AAF3-45CFF39B3AA8}"/>
          </ac:spMkLst>
        </pc:spChg>
        <pc:picChg chg="add mod">
          <ac:chgData name="Jasper Kwok" userId="728f3787-cf33-49b7-924b-2e95ce28e1b0" providerId="ADAL" clId="{5DB1E588-0642-4452-B4AE-4061AEAFAF1D}" dt="2026-01-03T06:37:57.266" v="2810"/>
          <ac:picMkLst>
            <pc:docMk/>
            <pc:sldMk cId="2895173950" sldId="1932"/>
            <ac:picMk id="8" creationId="{AAB1F762-802B-0B2B-CF6C-9B8F01FBF95B}"/>
          </ac:picMkLst>
        </pc:picChg>
        <pc:picChg chg="add mod">
          <ac:chgData name="Jasper Kwok" userId="728f3787-cf33-49b7-924b-2e95ce28e1b0" providerId="ADAL" clId="{5DB1E588-0642-4452-B4AE-4061AEAFAF1D}" dt="2026-01-03T06:37:57.266" v="2810"/>
          <ac:picMkLst>
            <pc:docMk/>
            <pc:sldMk cId="2895173950" sldId="1932"/>
            <ac:picMk id="11" creationId="{0EDCB9D3-5A32-7DA9-C5ED-B52EF4AE96C2}"/>
          </ac:picMkLst>
        </pc:picChg>
      </pc:sldChg>
      <pc:sldChg chg="addSp delSp modSp new mod">
        <pc:chgData name="Jasper Kwok" userId="728f3787-cf33-49b7-924b-2e95ce28e1b0" providerId="ADAL" clId="{5DB1E588-0642-4452-B4AE-4061AEAFAF1D}" dt="2026-01-05T08:04:16.358" v="8498" actId="207"/>
        <pc:sldMkLst>
          <pc:docMk/>
          <pc:sldMk cId="1441068557" sldId="1933"/>
        </pc:sldMkLst>
        <pc:spChg chg="add mod">
          <ac:chgData name="Jasper Kwok" userId="728f3787-cf33-49b7-924b-2e95ce28e1b0" providerId="ADAL" clId="{5DB1E588-0642-4452-B4AE-4061AEAFAF1D}" dt="2026-01-05T08:04:16.358" v="8498" actId="207"/>
          <ac:spMkLst>
            <pc:docMk/>
            <pc:sldMk cId="1441068557" sldId="1933"/>
            <ac:spMk id="5" creationId="{FFD77936-9721-0D76-AD25-AFF2AA08CED1}"/>
          </ac:spMkLst>
        </pc:spChg>
        <pc:spChg chg="add mod">
          <ac:chgData name="Jasper Kwok" userId="728f3787-cf33-49b7-924b-2e95ce28e1b0" providerId="ADAL" clId="{5DB1E588-0642-4452-B4AE-4061AEAFAF1D}" dt="2026-01-03T06:38:15.652" v="2815"/>
          <ac:spMkLst>
            <pc:docMk/>
            <pc:sldMk cId="1441068557" sldId="1933"/>
            <ac:spMk id="6" creationId="{26287FB9-1F48-80F4-48B3-6377B205513B}"/>
          </ac:spMkLst>
        </pc:spChg>
        <pc:spChg chg="add mod">
          <ac:chgData name="Jasper Kwok" userId="728f3787-cf33-49b7-924b-2e95ce28e1b0" providerId="ADAL" clId="{5DB1E588-0642-4452-B4AE-4061AEAFAF1D}" dt="2026-01-03T06:38:15.652" v="2815"/>
          <ac:spMkLst>
            <pc:docMk/>
            <pc:sldMk cId="1441068557" sldId="1933"/>
            <ac:spMk id="8" creationId="{92AABF15-7B39-A274-B832-0382C26F1B4C}"/>
          </ac:spMkLst>
        </pc:spChg>
        <pc:spChg chg="add mod">
          <ac:chgData name="Jasper Kwok" userId="728f3787-cf33-49b7-924b-2e95ce28e1b0" providerId="ADAL" clId="{5DB1E588-0642-4452-B4AE-4061AEAFAF1D}" dt="2026-01-05T08:04:16.358" v="8498" actId="207"/>
          <ac:spMkLst>
            <pc:docMk/>
            <pc:sldMk cId="1441068557" sldId="1933"/>
            <ac:spMk id="9" creationId="{8C4F2C12-AED4-238C-602A-045B54743754}"/>
          </ac:spMkLst>
        </pc:spChg>
        <pc:picChg chg="add mod">
          <ac:chgData name="Jasper Kwok" userId="728f3787-cf33-49b7-924b-2e95ce28e1b0" providerId="ADAL" clId="{5DB1E588-0642-4452-B4AE-4061AEAFAF1D}" dt="2026-01-03T06:38:15.652" v="2815"/>
          <ac:picMkLst>
            <pc:docMk/>
            <pc:sldMk cId="1441068557" sldId="1933"/>
            <ac:picMk id="4" creationId="{CAF88CBE-C793-C513-827B-16DEE88BF616}"/>
          </ac:picMkLst>
        </pc:picChg>
        <pc:picChg chg="add mod">
          <ac:chgData name="Jasper Kwok" userId="728f3787-cf33-49b7-924b-2e95ce28e1b0" providerId="ADAL" clId="{5DB1E588-0642-4452-B4AE-4061AEAFAF1D}" dt="2026-01-03T06:38:15.652" v="2815"/>
          <ac:picMkLst>
            <pc:docMk/>
            <pc:sldMk cId="1441068557" sldId="1933"/>
            <ac:picMk id="7" creationId="{8430A174-8B53-D37D-AEFC-E4C928C15E89}"/>
          </ac:picMkLst>
        </pc:picChg>
        <pc:picChg chg="add mod">
          <ac:chgData name="Jasper Kwok" userId="728f3787-cf33-49b7-924b-2e95ce28e1b0" providerId="ADAL" clId="{5DB1E588-0642-4452-B4AE-4061AEAFAF1D}" dt="2026-01-03T06:38:15.652" v="2815"/>
          <ac:picMkLst>
            <pc:docMk/>
            <pc:sldMk cId="1441068557" sldId="1933"/>
            <ac:picMk id="10" creationId="{52183046-131B-AE6A-288C-7C27A3269CE5}"/>
          </ac:picMkLst>
        </pc:picChg>
      </pc:sldChg>
      <pc:sldChg chg="addSp delSp modSp new mod">
        <pc:chgData name="Jasper Kwok" userId="728f3787-cf33-49b7-924b-2e95ce28e1b0" providerId="ADAL" clId="{5DB1E588-0642-4452-B4AE-4061AEAFAF1D}" dt="2026-01-05T08:04:22.395" v="8499" actId="207"/>
        <pc:sldMkLst>
          <pc:docMk/>
          <pc:sldMk cId="627907925" sldId="1934"/>
        </pc:sldMkLst>
        <pc:spChg chg="add mod">
          <ac:chgData name="Jasper Kwok" userId="728f3787-cf33-49b7-924b-2e95ce28e1b0" providerId="ADAL" clId="{5DB1E588-0642-4452-B4AE-4061AEAFAF1D}" dt="2026-01-05T08:04:22.395" v="8499" actId="207"/>
          <ac:spMkLst>
            <pc:docMk/>
            <pc:sldMk cId="627907925" sldId="1934"/>
            <ac:spMk id="5" creationId="{F2CD6259-278B-9B88-1CD0-34161D311656}"/>
          </ac:spMkLst>
        </pc:spChg>
        <pc:picChg chg="add mod">
          <ac:chgData name="Jasper Kwok" userId="728f3787-cf33-49b7-924b-2e95ce28e1b0" providerId="ADAL" clId="{5DB1E588-0642-4452-B4AE-4061AEAFAF1D}" dt="2026-01-03T06:38:39.663" v="2820"/>
          <ac:picMkLst>
            <pc:docMk/>
            <pc:sldMk cId="627907925" sldId="1934"/>
            <ac:picMk id="4" creationId="{E7F5CEA0-6A7C-FE60-56B6-54628C34F1F5}"/>
          </ac:picMkLst>
        </pc:picChg>
      </pc:sldChg>
      <pc:sldChg chg="addSp delSp modSp new mod">
        <pc:chgData name="Jasper Kwok" userId="728f3787-cf33-49b7-924b-2e95ce28e1b0" providerId="ADAL" clId="{5DB1E588-0642-4452-B4AE-4061AEAFAF1D}" dt="2026-01-05T08:04:26.979" v="8500" actId="207"/>
        <pc:sldMkLst>
          <pc:docMk/>
          <pc:sldMk cId="61946042" sldId="1935"/>
        </pc:sldMkLst>
        <pc:spChg chg="add mod">
          <ac:chgData name="Jasper Kwok" userId="728f3787-cf33-49b7-924b-2e95ce28e1b0" providerId="ADAL" clId="{5DB1E588-0642-4452-B4AE-4061AEAFAF1D}" dt="2026-01-03T06:38:57.588" v="2825"/>
          <ac:spMkLst>
            <pc:docMk/>
            <pc:sldMk cId="61946042" sldId="1935"/>
            <ac:spMk id="5" creationId="{F774AB08-D64F-5F0F-6FF9-3D1B0632D5D7}"/>
          </ac:spMkLst>
        </pc:spChg>
        <pc:spChg chg="add mod">
          <ac:chgData name="Jasper Kwok" userId="728f3787-cf33-49b7-924b-2e95ce28e1b0" providerId="ADAL" clId="{5DB1E588-0642-4452-B4AE-4061AEAFAF1D}" dt="2026-01-05T08:04:26.979" v="8500" actId="207"/>
          <ac:spMkLst>
            <pc:docMk/>
            <pc:sldMk cId="61946042" sldId="1935"/>
            <ac:spMk id="6" creationId="{7F689388-CEAD-94BF-C203-DF486AAEBA13}"/>
          </ac:spMkLst>
        </pc:spChg>
        <pc:spChg chg="add mod">
          <ac:chgData name="Jasper Kwok" userId="728f3787-cf33-49b7-924b-2e95ce28e1b0" providerId="ADAL" clId="{5DB1E588-0642-4452-B4AE-4061AEAFAF1D}" dt="2026-01-05T08:04:26.979" v="8500" actId="207"/>
          <ac:spMkLst>
            <pc:docMk/>
            <pc:sldMk cId="61946042" sldId="1935"/>
            <ac:spMk id="7" creationId="{3AD58113-6F85-50A2-A4C1-A39809F24EDC}"/>
          </ac:spMkLst>
        </pc:spChg>
        <pc:spChg chg="add mod">
          <ac:chgData name="Jasper Kwok" userId="728f3787-cf33-49b7-924b-2e95ce28e1b0" providerId="ADAL" clId="{5DB1E588-0642-4452-B4AE-4061AEAFAF1D}" dt="2026-01-03T06:38:57.588" v="2825"/>
          <ac:spMkLst>
            <pc:docMk/>
            <pc:sldMk cId="61946042" sldId="1935"/>
            <ac:spMk id="9" creationId="{2C4F78FF-B672-CAEF-1EB6-DB45CD10E7CB}"/>
          </ac:spMkLst>
        </pc:spChg>
        <pc:picChg chg="add mod">
          <ac:chgData name="Jasper Kwok" userId="728f3787-cf33-49b7-924b-2e95ce28e1b0" providerId="ADAL" clId="{5DB1E588-0642-4452-B4AE-4061AEAFAF1D}" dt="2026-01-03T06:38:57.588" v="2825"/>
          <ac:picMkLst>
            <pc:docMk/>
            <pc:sldMk cId="61946042" sldId="1935"/>
            <ac:picMk id="4" creationId="{ADF09D74-9F80-E0A4-44E6-7F1056DACE90}"/>
          </ac:picMkLst>
        </pc:picChg>
        <pc:picChg chg="add mod">
          <ac:chgData name="Jasper Kwok" userId="728f3787-cf33-49b7-924b-2e95ce28e1b0" providerId="ADAL" clId="{5DB1E588-0642-4452-B4AE-4061AEAFAF1D}" dt="2026-01-03T06:38:57.588" v="2825"/>
          <ac:picMkLst>
            <pc:docMk/>
            <pc:sldMk cId="61946042" sldId="1935"/>
            <ac:picMk id="8" creationId="{BE20BC5B-1431-A2C9-65C5-31B5DA5BF837}"/>
          </ac:picMkLst>
        </pc:picChg>
        <pc:picChg chg="add mod">
          <ac:chgData name="Jasper Kwok" userId="728f3787-cf33-49b7-924b-2e95ce28e1b0" providerId="ADAL" clId="{5DB1E588-0642-4452-B4AE-4061AEAFAF1D}" dt="2026-01-03T06:38:57.588" v="2825"/>
          <ac:picMkLst>
            <pc:docMk/>
            <pc:sldMk cId="61946042" sldId="1935"/>
            <ac:picMk id="10" creationId="{F97D3EB9-3827-9EEE-BD1F-60F509497295}"/>
          </ac:picMkLst>
        </pc:picChg>
      </pc:sldChg>
      <pc:sldChg chg="addSp delSp modSp new mod">
        <pc:chgData name="Jasper Kwok" userId="728f3787-cf33-49b7-924b-2e95ce28e1b0" providerId="ADAL" clId="{5DB1E588-0642-4452-B4AE-4061AEAFAF1D}" dt="2026-01-05T08:04:32.057" v="8501" actId="207"/>
        <pc:sldMkLst>
          <pc:docMk/>
          <pc:sldMk cId="1117605809" sldId="1936"/>
        </pc:sldMkLst>
        <pc:spChg chg="add mod">
          <ac:chgData name="Jasper Kwok" userId="728f3787-cf33-49b7-924b-2e95ce28e1b0" providerId="ADAL" clId="{5DB1E588-0642-4452-B4AE-4061AEAFAF1D}" dt="2026-01-03T06:39:18.642" v="2830"/>
          <ac:spMkLst>
            <pc:docMk/>
            <pc:sldMk cId="1117605809" sldId="1936"/>
            <ac:spMk id="5" creationId="{710DB4FA-1EF1-C78A-0775-93546FF0A4DE}"/>
          </ac:spMkLst>
        </pc:spChg>
        <pc:spChg chg="add mod">
          <ac:chgData name="Jasper Kwok" userId="728f3787-cf33-49b7-924b-2e95ce28e1b0" providerId="ADAL" clId="{5DB1E588-0642-4452-B4AE-4061AEAFAF1D}" dt="2026-01-03T06:39:18.642" v="2830"/>
          <ac:spMkLst>
            <pc:docMk/>
            <pc:sldMk cId="1117605809" sldId="1936"/>
            <ac:spMk id="6" creationId="{E01E8B30-65D7-CD3F-4367-DB42DF75B0FE}"/>
          </ac:spMkLst>
        </pc:spChg>
        <pc:spChg chg="add mod">
          <ac:chgData name="Jasper Kwok" userId="728f3787-cf33-49b7-924b-2e95ce28e1b0" providerId="ADAL" clId="{5DB1E588-0642-4452-B4AE-4061AEAFAF1D}" dt="2026-01-05T08:04:32.057" v="8501" actId="207"/>
          <ac:spMkLst>
            <pc:docMk/>
            <pc:sldMk cId="1117605809" sldId="1936"/>
            <ac:spMk id="7" creationId="{3B253783-25B9-5517-007B-359789B3B401}"/>
          </ac:spMkLst>
        </pc:spChg>
        <pc:spChg chg="add mod">
          <ac:chgData name="Jasper Kwok" userId="728f3787-cf33-49b7-924b-2e95ce28e1b0" providerId="ADAL" clId="{5DB1E588-0642-4452-B4AE-4061AEAFAF1D}" dt="2026-01-05T08:04:32.057" v="8501" actId="207"/>
          <ac:spMkLst>
            <pc:docMk/>
            <pc:sldMk cId="1117605809" sldId="1936"/>
            <ac:spMk id="9" creationId="{5165246D-9A1C-9677-7BEE-BF2030ADA7F1}"/>
          </ac:spMkLst>
        </pc:spChg>
        <pc:picChg chg="add mod">
          <ac:chgData name="Jasper Kwok" userId="728f3787-cf33-49b7-924b-2e95ce28e1b0" providerId="ADAL" clId="{5DB1E588-0642-4452-B4AE-4061AEAFAF1D}" dt="2026-01-03T06:39:18.642" v="2830"/>
          <ac:picMkLst>
            <pc:docMk/>
            <pc:sldMk cId="1117605809" sldId="1936"/>
            <ac:picMk id="4" creationId="{3F5445C6-445C-BB85-B18E-79A669CBCBD7}"/>
          </ac:picMkLst>
        </pc:picChg>
        <pc:picChg chg="add mod">
          <ac:chgData name="Jasper Kwok" userId="728f3787-cf33-49b7-924b-2e95ce28e1b0" providerId="ADAL" clId="{5DB1E588-0642-4452-B4AE-4061AEAFAF1D}" dt="2026-01-03T06:39:18.642" v="2830"/>
          <ac:picMkLst>
            <pc:docMk/>
            <pc:sldMk cId="1117605809" sldId="1936"/>
            <ac:picMk id="8" creationId="{5A275B85-FE67-DAB9-DE4F-9E8FB0963F40}"/>
          </ac:picMkLst>
        </pc:picChg>
        <pc:picChg chg="add mod">
          <ac:chgData name="Jasper Kwok" userId="728f3787-cf33-49b7-924b-2e95ce28e1b0" providerId="ADAL" clId="{5DB1E588-0642-4452-B4AE-4061AEAFAF1D}" dt="2026-01-03T06:39:18.642" v="2830"/>
          <ac:picMkLst>
            <pc:docMk/>
            <pc:sldMk cId="1117605809" sldId="1936"/>
            <ac:picMk id="10" creationId="{0C5B386C-3286-8274-CB4B-70528B1325B2}"/>
          </ac:picMkLst>
        </pc:picChg>
      </pc:sldChg>
      <pc:sldChg chg="addSp delSp modSp new mod">
        <pc:chgData name="Jasper Kwok" userId="728f3787-cf33-49b7-924b-2e95ce28e1b0" providerId="ADAL" clId="{5DB1E588-0642-4452-B4AE-4061AEAFAF1D}" dt="2026-01-05T08:04:38.894" v="8502" actId="207"/>
        <pc:sldMkLst>
          <pc:docMk/>
          <pc:sldMk cId="3119749997" sldId="1937"/>
        </pc:sldMkLst>
        <pc:spChg chg="add mod">
          <ac:chgData name="Jasper Kwok" userId="728f3787-cf33-49b7-924b-2e95ce28e1b0" providerId="ADAL" clId="{5DB1E588-0642-4452-B4AE-4061AEAFAF1D}" dt="2026-01-03T06:39:40.815" v="2835"/>
          <ac:spMkLst>
            <pc:docMk/>
            <pc:sldMk cId="3119749997" sldId="1937"/>
            <ac:spMk id="5" creationId="{16ABF284-B5D8-D103-7536-83048C945C81}"/>
          </ac:spMkLst>
        </pc:spChg>
        <pc:spChg chg="add mod">
          <ac:chgData name="Jasper Kwok" userId="728f3787-cf33-49b7-924b-2e95ce28e1b0" providerId="ADAL" clId="{5DB1E588-0642-4452-B4AE-4061AEAFAF1D}" dt="2026-01-03T06:39:40.815" v="2835"/>
          <ac:spMkLst>
            <pc:docMk/>
            <pc:sldMk cId="3119749997" sldId="1937"/>
            <ac:spMk id="6" creationId="{58110B6A-53C0-5168-4C56-FA695BFA0018}"/>
          </ac:spMkLst>
        </pc:spChg>
        <pc:spChg chg="add mod">
          <ac:chgData name="Jasper Kwok" userId="728f3787-cf33-49b7-924b-2e95ce28e1b0" providerId="ADAL" clId="{5DB1E588-0642-4452-B4AE-4061AEAFAF1D}" dt="2026-01-05T08:04:38.894" v="8502" actId="207"/>
          <ac:spMkLst>
            <pc:docMk/>
            <pc:sldMk cId="3119749997" sldId="1937"/>
            <ac:spMk id="7" creationId="{FAECA17D-5ABB-31BD-41C7-721F146015AB}"/>
          </ac:spMkLst>
        </pc:spChg>
        <pc:picChg chg="add mod">
          <ac:chgData name="Jasper Kwok" userId="728f3787-cf33-49b7-924b-2e95ce28e1b0" providerId="ADAL" clId="{5DB1E588-0642-4452-B4AE-4061AEAFAF1D}" dt="2026-01-03T06:39:40.815" v="2835"/>
          <ac:picMkLst>
            <pc:docMk/>
            <pc:sldMk cId="3119749997" sldId="1937"/>
            <ac:picMk id="4" creationId="{067D4E4C-DC38-A65B-D5A1-AA43F95818AB}"/>
          </ac:picMkLst>
        </pc:picChg>
        <pc:picChg chg="add mod">
          <ac:chgData name="Jasper Kwok" userId="728f3787-cf33-49b7-924b-2e95ce28e1b0" providerId="ADAL" clId="{5DB1E588-0642-4452-B4AE-4061AEAFAF1D}" dt="2026-01-03T06:39:40.815" v="2835"/>
          <ac:picMkLst>
            <pc:docMk/>
            <pc:sldMk cId="3119749997" sldId="1937"/>
            <ac:picMk id="8" creationId="{DF574B26-F1E8-66D6-9BA1-30030F39ED2C}"/>
          </ac:picMkLst>
        </pc:picChg>
      </pc:sldChg>
      <pc:sldChg chg="addSp delSp modSp new mod">
        <pc:chgData name="Jasper Kwok" userId="728f3787-cf33-49b7-924b-2e95ce28e1b0" providerId="ADAL" clId="{5DB1E588-0642-4452-B4AE-4061AEAFAF1D}" dt="2026-01-05T08:04:43.377" v="8503" actId="207"/>
        <pc:sldMkLst>
          <pc:docMk/>
          <pc:sldMk cId="1743485389" sldId="1938"/>
        </pc:sldMkLst>
        <pc:spChg chg="add mod">
          <ac:chgData name="Jasper Kwok" userId="728f3787-cf33-49b7-924b-2e95ce28e1b0" providerId="ADAL" clId="{5DB1E588-0642-4452-B4AE-4061AEAFAF1D}" dt="2026-01-03T06:42:27.695" v="2840"/>
          <ac:spMkLst>
            <pc:docMk/>
            <pc:sldMk cId="1743485389" sldId="1938"/>
            <ac:spMk id="6" creationId="{98A642F3-AAEB-98F0-7131-A128F4EA33E3}"/>
          </ac:spMkLst>
        </pc:spChg>
        <pc:spChg chg="add mod">
          <ac:chgData name="Jasper Kwok" userId="728f3787-cf33-49b7-924b-2e95ce28e1b0" providerId="ADAL" clId="{5DB1E588-0642-4452-B4AE-4061AEAFAF1D}" dt="2026-01-03T06:42:27.695" v="2840"/>
          <ac:spMkLst>
            <pc:docMk/>
            <pc:sldMk cId="1743485389" sldId="1938"/>
            <ac:spMk id="7" creationId="{0E0B1155-E68D-B590-5E82-BAAFDE984883}"/>
          </ac:spMkLst>
        </pc:spChg>
        <pc:spChg chg="add mod">
          <ac:chgData name="Jasper Kwok" userId="728f3787-cf33-49b7-924b-2e95ce28e1b0" providerId="ADAL" clId="{5DB1E588-0642-4452-B4AE-4061AEAFAF1D}" dt="2026-01-05T08:04:43.377" v="8503" actId="207"/>
          <ac:spMkLst>
            <pc:docMk/>
            <pc:sldMk cId="1743485389" sldId="1938"/>
            <ac:spMk id="8" creationId="{A58A1DE2-F95B-3F27-B552-23513C719704}"/>
          </ac:spMkLst>
        </pc:spChg>
        <pc:picChg chg="add mod">
          <ac:chgData name="Jasper Kwok" userId="728f3787-cf33-49b7-924b-2e95ce28e1b0" providerId="ADAL" clId="{5DB1E588-0642-4452-B4AE-4061AEAFAF1D}" dt="2026-01-05T08:04:43.377" v="8503" actId="207"/>
          <ac:picMkLst>
            <pc:docMk/>
            <pc:sldMk cId="1743485389" sldId="1938"/>
            <ac:picMk id="4" creationId="{A861D760-363C-42A6-A24F-4692E7D81FF6}"/>
          </ac:picMkLst>
        </pc:picChg>
        <pc:picChg chg="add mod">
          <ac:chgData name="Jasper Kwok" userId="728f3787-cf33-49b7-924b-2e95ce28e1b0" providerId="ADAL" clId="{5DB1E588-0642-4452-B4AE-4061AEAFAF1D}" dt="2026-01-03T06:42:27.695" v="2840"/>
          <ac:picMkLst>
            <pc:docMk/>
            <pc:sldMk cId="1743485389" sldId="1938"/>
            <ac:picMk id="5" creationId="{BDA8A5AE-4C0D-D3AE-660C-A716FCDCA07F}"/>
          </ac:picMkLst>
        </pc:picChg>
        <pc:picChg chg="add mod">
          <ac:chgData name="Jasper Kwok" userId="728f3787-cf33-49b7-924b-2e95ce28e1b0" providerId="ADAL" clId="{5DB1E588-0642-4452-B4AE-4061AEAFAF1D}" dt="2026-01-03T06:42:27.695" v="2840"/>
          <ac:picMkLst>
            <pc:docMk/>
            <pc:sldMk cId="1743485389" sldId="1938"/>
            <ac:picMk id="9" creationId="{87BBBD3A-92FA-70E3-EF6B-E033D441D18F}"/>
          </ac:picMkLst>
        </pc:picChg>
        <pc:picChg chg="add mod">
          <ac:chgData name="Jasper Kwok" userId="728f3787-cf33-49b7-924b-2e95ce28e1b0" providerId="ADAL" clId="{5DB1E588-0642-4452-B4AE-4061AEAFAF1D}" dt="2026-01-03T06:42:27.695" v="2840"/>
          <ac:picMkLst>
            <pc:docMk/>
            <pc:sldMk cId="1743485389" sldId="1938"/>
            <ac:picMk id="10" creationId="{49DC55A9-9062-E7EF-E684-FED4B35BFDE8}"/>
          </ac:picMkLst>
        </pc:picChg>
      </pc:sldChg>
      <pc:sldChg chg="addSp delSp modSp new mod">
        <pc:chgData name="Jasper Kwok" userId="728f3787-cf33-49b7-924b-2e95ce28e1b0" providerId="ADAL" clId="{5DB1E588-0642-4452-B4AE-4061AEAFAF1D}" dt="2026-01-05T08:04:48.723" v="8504" actId="207"/>
        <pc:sldMkLst>
          <pc:docMk/>
          <pc:sldMk cId="2026630625" sldId="1939"/>
        </pc:sldMkLst>
        <pc:spChg chg="add mod">
          <ac:chgData name="Jasper Kwok" userId="728f3787-cf33-49b7-924b-2e95ce28e1b0" providerId="ADAL" clId="{5DB1E588-0642-4452-B4AE-4061AEAFAF1D}" dt="2026-01-03T06:42:58.619" v="2844"/>
          <ac:spMkLst>
            <pc:docMk/>
            <pc:sldMk cId="2026630625" sldId="1939"/>
            <ac:spMk id="5" creationId="{BEDCD692-39D4-B667-4C2F-56A57974B878}"/>
          </ac:spMkLst>
        </pc:spChg>
        <pc:spChg chg="add mod">
          <ac:chgData name="Jasper Kwok" userId="728f3787-cf33-49b7-924b-2e95ce28e1b0" providerId="ADAL" clId="{5DB1E588-0642-4452-B4AE-4061AEAFAF1D}" dt="2026-01-03T06:42:58.619" v="2844"/>
          <ac:spMkLst>
            <pc:docMk/>
            <pc:sldMk cId="2026630625" sldId="1939"/>
            <ac:spMk id="6" creationId="{3D9EFB34-75CE-FF73-E684-7530289E7AA2}"/>
          </ac:spMkLst>
        </pc:spChg>
        <pc:spChg chg="add mod">
          <ac:chgData name="Jasper Kwok" userId="728f3787-cf33-49b7-924b-2e95ce28e1b0" providerId="ADAL" clId="{5DB1E588-0642-4452-B4AE-4061AEAFAF1D}" dt="2026-01-05T08:04:48.723" v="8504" actId="207"/>
          <ac:spMkLst>
            <pc:docMk/>
            <pc:sldMk cId="2026630625" sldId="1939"/>
            <ac:spMk id="7" creationId="{393C40FC-7A5A-3E7D-E41C-9FACBB8210B9}"/>
          </ac:spMkLst>
        </pc:spChg>
        <pc:spChg chg="add mod">
          <ac:chgData name="Jasper Kwok" userId="728f3787-cf33-49b7-924b-2e95ce28e1b0" providerId="ADAL" clId="{5DB1E588-0642-4452-B4AE-4061AEAFAF1D}" dt="2026-01-03T06:42:58.619" v="2844"/>
          <ac:spMkLst>
            <pc:docMk/>
            <pc:sldMk cId="2026630625" sldId="1939"/>
            <ac:spMk id="10" creationId="{4C9DF2B1-B013-1015-007D-346B95E61788}"/>
          </ac:spMkLst>
        </pc:spChg>
        <pc:picChg chg="add mod">
          <ac:chgData name="Jasper Kwok" userId="728f3787-cf33-49b7-924b-2e95ce28e1b0" providerId="ADAL" clId="{5DB1E588-0642-4452-B4AE-4061AEAFAF1D}" dt="2026-01-03T06:42:58.619" v="2844"/>
          <ac:picMkLst>
            <pc:docMk/>
            <pc:sldMk cId="2026630625" sldId="1939"/>
            <ac:picMk id="4" creationId="{AF343918-8E71-8448-5A1F-16748AE586E4}"/>
          </ac:picMkLst>
        </pc:picChg>
        <pc:picChg chg="add mod">
          <ac:chgData name="Jasper Kwok" userId="728f3787-cf33-49b7-924b-2e95ce28e1b0" providerId="ADAL" clId="{5DB1E588-0642-4452-B4AE-4061AEAFAF1D}" dt="2026-01-03T06:42:58.619" v="2844"/>
          <ac:picMkLst>
            <pc:docMk/>
            <pc:sldMk cId="2026630625" sldId="1939"/>
            <ac:picMk id="8" creationId="{5DEB9D91-2F1F-14CC-6361-45A20F19D824}"/>
          </ac:picMkLst>
        </pc:picChg>
        <pc:picChg chg="add mod">
          <ac:chgData name="Jasper Kwok" userId="728f3787-cf33-49b7-924b-2e95ce28e1b0" providerId="ADAL" clId="{5DB1E588-0642-4452-B4AE-4061AEAFAF1D}" dt="2026-01-03T06:42:58.619" v="2844"/>
          <ac:picMkLst>
            <pc:docMk/>
            <pc:sldMk cId="2026630625" sldId="1939"/>
            <ac:picMk id="9" creationId="{280AF9B3-9EA1-4F11-BD90-6AC062E94096}"/>
          </ac:picMkLst>
        </pc:picChg>
      </pc:sldChg>
      <pc:sldChg chg="addSp delSp modSp new mod">
        <pc:chgData name="Jasper Kwok" userId="728f3787-cf33-49b7-924b-2e95ce28e1b0" providerId="ADAL" clId="{5DB1E588-0642-4452-B4AE-4061AEAFAF1D}" dt="2026-01-05T08:04:52.754" v="8505" actId="207"/>
        <pc:sldMkLst>
          <pc:docMk/>
          <pc:sldMk cId="3722159527" sldId="1940"/>
        </pc:sldMkLst>
        <pc:spChg chg="add mod">
          <ac:chgData name="Jasper Kwok" userId="728f3787-cf33-49b7-924b-2e95ce28e1b0" providerId="ADAL" clId="{5DB1E588-0642-4452-B4AE-4061AEAFAF1D}" dt="2026-01-03T16:42:05.961" v="5368"/>
          <ac:spMkLst>
            <pc:docMk/>
            <pc:sldMk cId="3722159527" sldId="1940"/>
            <ac:spMk id="8" creationId="{7EA385F6-9626-9256-D0B2-4F9115378A88}"/>
          </ac:spMkLst>
        </pc:spChg>
        <pc:spChg chg="add mod">
          <ac:chgData name="Jasper Kwok" userId="728f3787-cf33-49b7-924b-2e95ce28e1b0" providerId="ADAL" clId="{5DB1E588-0642-4452-B4AE-4061AEAFAF1D}" dt="2026-01-05T08:04:52.754" v="8505" actId="207"/>
          <ac:spMkLst>
            <pc:docMk/>
            <pc:sldMk cId="3722159527" sldId="1940"/>
            <ac:spMk id="9" creationId="{844AAA3E-CC3F-12BF-4E3A-4DB41B8951AC}"/>
          </ac:spMkLst>
        </pc:spChg>
        <pc:picChg chg="add mod">
          <ac:chgData name="Jasper Kwok" userId="728f3787-cf33-49b7-924b-2e95ce28e1b0" providerId="ADAL" clId="{5DB1E588-0642-4452-B4AE-4061AEAFAF1D}" dt="2026-01-03T16:42:05.961" v="5368"/>
          <ac:picMkLst>
            <pc:docMk/>
            <pc:sldMk cId="3722159527" sldId="1940"/>
            <ac:picMk id="2" creationId="{8CD4F2A7-A838-9AAF-83DC-4B84185F889B}"/>
          </ac:picMkLst>
        </pc:picChg>
        <pc:picChg chg="add mod">
          <ac:chgData name="Jasper Kwok" userId="728f3787-cf33-49b7-924b-2e95ce28e1b0" providerId="ADAL" clId="{5DB1E588-0642-4452-B4AE-4061AEAFAF1D}" dt="2026-01-03T16:42:05.961" v="5368"/>
          <ac:picMkLst>
            <pc:docMk/>
            <pc:sldMk cId="3722159527" sldId="1940"/>
            <ac:picMk id="3" creationId="{6D760380-5CCB-F3D9-D8A4-D0F9106E8F4D}"/>
          </ac:picMkLst>
        </pc:picChg>
        <pc:picChg chg="add mod">
          <ac:chgData name="Jasper Kwok" userId="728f3787-cf33-49b7-924b-2e95ce28e1b0" providerId="ADAL" clId="{5DB1E588-0642-4452-B4AE-4061AEAFAF1D}" dt="2026-01-03T16:42:05.961" v="5368"/>
          <ac:picMkLst>
            <pc:docMk/>
            <pc:sldMk cId="3722159527" sldId="1940"/>
            <ac:picMk id="10" creationId="{5A4E58C2-81FF-D8BD-25CC-1FF4D026B57B}"/>
          </ac:picMkLst>
        </pc:picChg>
        <pc:picChg chg="add mod">
          <ac:chgData name="Jasper Kwok" userId="728f3787-cf33-49b7-924b-2e95ce28e1b0" providerId="ADAL" clId="{5DB1E588-0642-4452-B4AE-4061AEAFAF1D}" dt="2026-01-03T16:42:33.377" v="5371" actId="1076"/>
          <ac:picMkLst>
            <pc:docMk/>
            <pc:sldMk cId="3722159527" sldId="1940"/>
            <ac:picMk id="12" creationId="{7A13DCBD-2E6C-7539-E269-E44E090D20E1}"/>
          </ac:picMkLst>
        </pc:picChg>
      </pc:sldChg>
      <pc:sldChg chg="addSp delSp modSp new mod">
        <pc:chgData name="Jasper Kwok" userId="728f3787-cf33-49b7-924b-2e95ce28e1b0" providerId="ADAL" clId="{5DB1E588-0642-4452-B4AE-4061AEAFAF1D}" dt="2026-01-05T08:06:05.261" v="8518" actId="207"/>
        <pc:sldMkLst>
          <pc:docMk/>
          <pc:sldMk cId="1775791213" sldId="1941"/>
        </pc:sldMkLst>
        <pc:spChg chg="add mod">
          <ac:chgData name="Jasper Kwok" userId="728f3787-cf33-49b7-924b-2e95ce28e1b0" providerId="ADAL" clId="{5DB1E588-0642-4452-B4AE-4061AEAFAF1D}" dt="2026-01-04T09:32:58.568" v="5884" actId="2711"/>
          <ac:spMkLst>
            <pc:docMk/>
            <pc:sldMk cId="1775791213" sldId="1941"/>
            <ac:spMk id="4" creationId="{630BA7F8-6971-80D6-EAD6-78E28636EED3}"/>
          </ac:spMkLst>
        </pc:spChg>
        <pc:spChg chg="add mod">
          <ac:chgData name="Jasper Kwok" userId="728f3787-cf33-49b7-924b-2e95ce28e1b0" providerId="ADAL" clId="{5DB1E588-0642-4452-B4AE-4061AEAFAF1D}" dt="2026-01-03T06:46:32.780" v="2857"/>
          <ac:spMkLst>
            <pc:docMk/>
            <pc:sldMk cId="1775791213" sldId="1941"/>
            <ac:spMk id="6" creationId="{F6309987-60C0-BC0A-9B03-BB270B5440D6}"/>
          </ac:spMkLst>
        </pc:spChg>
        <pc:spChg chg="add mod">
          <ac:chgData name="Jasper Kwok" userId="728f3787-cf33-49b7-924b-2e95ce28e1b0" providerId="ADAL" clId="{5DB1E588-0642-4452-B4AE-4061AEAFAF1D}" dt="2026-01-05T08:06:05.261" v="8518" actId="207"/>
          <ac:spMkLst>
            <pc:docMk/>
            <pc:sldMk cId="1775791213" sldId="1941"/>
            <ac:spMk id="7" creationId="{D12072B2-A7B2-0D4E-8F2B-FC075321E8CD}"/>
          </ac:spMkLst>
        </pc:spChg>
        <pc:picChg chg="add mod">
          <ac:chgData name="Jasper Kwok" userId="728f3787-cf33-49b7-924b-2e95ce28e1b0" providerId="ADAL" clId="{5DB1E588-0642-4452-B4AE-4061AEAFAF1D}" dt="2026-01-03T06:46:32.780" v="2857"/>
          <ac:picMkLst>
            <pc:docMk/>
            <pc:sldMk cId="1775791213" sldId="1941"/>
            <ac:picMk id="5" creationId="{ABF0E544-16C2-0980-B213-DC255380F082}"/>
          </ac:picMkLst>
        </pc:picChg>
        <pc:picChg chg="add mod">
          <ac:chgData name="Jasper Kwok" userId="728f3787-cf33-49b7-924b-2e95ce28e1b0" providerId="ADAL" clId="{5DB1E588-0642-4452-B4AE-4061AEAFAF1D}" dt="2026-01-03T06:46:32.780" v="2857"/>
          <ac:picMkLst>
            <pc:docMk/>
            <pc:sldMk cId="1775791213" sldId="1941"/>
            <ac:picMk id="8" creationId="{2B856374-718D-20BE-AE97-3187847B6160}"/>
          </ac:picMkLst>
        </pc:picChg>
      </pc:sldChg>
      <pc:sldChg chg="addSp delSp modSp new mod">
        <pc:chgData name="Jasper Kwok" userId="728f3787-cf33-49b7-924b-2e95ce28e1b0" providerId="ADAL" clId="{5DB1E588-0642-4452-B4AE-4061AEAFAF1D}" dt="2026-01-05T08:06:10.533" v="8520" actId="207"/>
        <pc:sldMkLst>
          <pc:docMk/>
          <pc:sldMk cId="4138451433" sldId="1942"/>
        </pc:sldMkLst>
        <pc:spChg chg="add mod">
          <ac:chgData name="Jasper Kwok" userId="728f3787-cf33-49b7-924b-2e95ce28e1b0" providerId="ADAL" clId="{5DB1E588-0642-4452-B4AE-4061AEAFAF1D}" dt="2026-01-05T08:06:10.533" v="8520" actId="207"/>
          <ac:spMkLst>
            <pc:docMk/>
            <pc:sldMk cId="4138451433" sldId="1942"/>
            <ac:spMk id="3" creationId="{6D57AD7A-DF1D-47B9-EA22-55560AA7B416}"/>
          </ac:spMkLst>
        </pc:spChg>
        <pc:spChg chg="add mod">
          <ac:chgData name="Jasper Kwok" userId="728f3787-cf33-49b7-924b-2e95ce28e1b0" providerId="ADAL" clId="{5DB1E588-0642-4452-B4AE-4061AEAFAF1D}" dt="2026-01-04T10:44:21.283" v="6816" actId="2711"/>
          <ac:spMkLst>
            <pc:docMk/>
            <pc:sldMk cId="4138451433" sldId="1942"/>
            <ac:spMk id="8" creationId="{993058D9-F2AE-F761-F602-6DB8CBE08A37}"/>
          </ac:spMkLst>
        </pc:spChg>
        <pc:spChg chg="add mod">
          <ac:chgData name="Jasper Kwok" userId="728f3787-cf33-49b7-924b-2e95ce28e1b0" providerId="ADAL" clId="{5DB1E588-0642-4452-B4AE-4061AEAFAF1D}" dt="2026-01-03T06:48:33.492" v="2891" actId="1036"/>
          <ac:spMkLst>
            <pc:docMk/>
            <pc:sldMk cId="4138451433" sldId="1942"/>
            <ac:spMk id="9" creationId="{FDEF5BD6-0BE1-48E2-214C-013AC5B950DF}"/>
          </ac:spMkLst>
        </pc:spChg>
        <pc:spChg chg="add mod">
          <ac:chgData name="Jasper Kwok" userId="728f3787-cf33-49b7-924b-2e95ce28e1b0" providerId="ADAL" clId="{5DB1E588-0642-4452-B4AE-4061AEAFAF1D}" dt="2026-01-03T06:48:12.149" v="2881" actId="14100"/>
          <ac:spMkLst>
            <pc:docMk/>
            <pc:sldMk cId="4138451433" sldId="1942"/>
            <ac:spMk id="10" creationId="{2E5C2213-00D7-B403-02DD-08CC911CA7E3}"/>
          </ac:spMkLst>
        </pc:spChg>
        <pc:spChg chg="add mod">
          <ac:chgData name="Jasper Kwok" userId="728f3787-cf33-49b7-924b-2e95ce28e1b0" providerId="ADAL" clId="{5DB1E588-0642-4452-B4AE-4061AEAFAF1D}" dt="2026-01-05T08:06:10.533" v="8520" actId="207"/>
          <ac:spMkLst>
            <pc:docMk/>
            <pc:sldMk cId="4138451433" sldId="1942"/>
            <ac:spMk id="11" creationId="{978C29AE-9C8E-A443-672B-306479BC3E85}"/>
          </ac:spMkLst>
        </pc:spChg>
        <pc:spChg chg="add mod">
          <ac:chgData name="Jasper Kwok" userId="728f3787-cf33-49b7-924b-2e95ce28e1b0" providerId="ADAL" clId="{5DB1E588-0642-4452-B4AE-4061AEAFAF1D}" dt="2026-01-05T08:06:10.533" v="8520" actId="207"/>
          <ac:spMkLst>
            <pc:docMk/>
            <pc:sldMk cId="4138451433" sldId="1942"/>
            <ac:spMk id="12" creationId="{CBFF8981-E4BA-A2FC-8AA6-A0E260F53351}"/>
          </ac:spMkLst>
        </pc:spChg>
        <pc:spChg chg="add mod">
          <ac:chgData name="Jasper Kwok" userId="728f3787-cf33-49b7-924b-2e95ce28e1b0" providerId="ADAL" clId="{5DB1E588-0642-4452-B4AE-4061AEAFAF1D}" dt="2026-01-03T06:47:55.041" v="2876" actId="1035"/>
          <ac:spMkLst>
            <pc:docMk/>
            <pc:sldMk cId="4138451433" sldId="1942"/>
            <ac:spMk id="13" creationId="{93255045-BD6B-61BD-4EF4-030B09CCEB0D}"/>
          </ac:spMkLst>
        </pc:spChg>
        <pc:picChg chg="add mod">
          <ac:chgData name="Jasper Kwok" userId="728f3787-cf33-49b7-924b-2e95ce28e1b0" providerId="ADAL" clId="{5DB1E588-0642-4452-B4AE-4061AEAFAF1D}" dt="2026-01-03T06:47:18.206" v="2866" actId="26606"/>
          <ac:picMkLst>
            <pc:docMk/>
            <pc:sldMk cId="4138451433" sldId="1942"/>
            <ac:picMk id="7" creationId="{6C2A6513-EF68-9887-58D6-B924FBF85883}"/>
          </ac:picMkLst>
        </pc:picChg>
        <pc:picChg chg="add mod">
          <ac:chgData name="Jasper Kwok" userId="728f3787-cf33-49b7-924b-2e95ce28e1b0" providerId="ADAL" clId="{5DB1E588-0642-4452-B4AE-4061AEAFAF1D}" dt="2026-01-03T06:48:39.236" v="2893" actId="1076"/>
          <ac:picMkLst>
            <pc:docMk/>
            <pc:sldMk cId="4138451433" sldId="1942"/>
            <ac:picMk id="14" creationId="{6A048982-FE57-526B-174E-44381CD03FFD}"/>
          </ac:picMkLst>
        </pc:picChg>
        <pc:picChg chg="add mod">
          <ac:chgData name="Jasper Kwok" userId="728f3787-cf33-49b7-924b-2e95ce28e1b0" providerId="ADAL" clId="{5DB1E588-0642-4452-B4AE-4061AEAFAF1D}" dt="2026-01-03T06:48:19.061" v="2883" actId="1076"/>
          <ac:picMkLst>
            <pc:docMk/>
            <pc:sldMk cId="4138451433" sldId="1942"/>
            <ac:picMk id="15" creationId="{EF364C28-DD04-19EE-4B8D-C4B664F3851A}"/>
          </ac:picMkLst>
        </pc:picChg>
        <pc:picChg chg="add mod">
          <ac:chgData name="Jasper Kwok" userId="728f3787-cf33-49b7-924b-2e95ce28e1b0" providerId="ADAL" clId="{5DB1E588-0642-4452-B4AE-4061AEAFAF1D}" dt="2026-01-03T06:48:01.700" v="2878" actId="1076"/>
          <ac:picMkLst>
            <pc:docMk/>
            <pc:sldMk cId="4138451433" sldId="1942"/>
            <ac:picMk id="16" creationId="{04D343F0-4BC7-22A6-2AA6-6C79175CF9C5}"/>
          </ac:picMkLst>
        </pc:picChg>
      </pc:sldChg>
      <pc:sldChg chg="addSp delSp modSp new mod">
        <pc:chgData name="Jasper Kwok" userId="728f3787-cf33-49b7-924b-2e95ce28e1b0" providerId="ADAL" clId="{5DB1E588-0642-4452-B4AE-4061AEAFAF1D}" dt="2026-01-05T08:06:14.787" v="8521" actId="207"/>
        <pc:sldMkLst>
          <pc:docMk/>
          <pc:sldMk cId="753420888" sldId="1943"/>
        </pc:sldMkLst>
        <pc:spChg chg="add mod">
          <ac:chgData name="Jasper Kwok" userId="728f3787-cf33-49b7-924b-2e95ce28e1b0" providerId="ADAL" clId="{5DB1E588-0642-4452-B4AE-4061AEAFAF1D}" dt="2026-01-05T08:06:14.787" v="8521" actId="207"/>
          <ac:spMkLst>
            <pc:docMk/>
            <pc:sldMk cId="753420888" sldId="1943"/>
            <ac:spMk id="6" creationId="{A5680517-ECE5-041A-A705-558EC0443B87}"/>
          </ac:spMkLst>
        </pc:spChg>
        <pc:picChg chg="add mod">
          <ac:chgData name="Jasper Kwok" userId="728f3787-cf33-49b7-924b-2e95ce28e1b0" providerId="ADAL" clId="{5DB1E588-0642-4452-B4AE-4061AEAFAF1D}" dt="2026-01-03T06:49:04.744" v="2901" actId="26606"/>
          <ac:picMkLst>
            <pc:docMk/>
            <pc:sldMk cId="753420888" sldId="1943"/>
            <ac:picMk id="5" creationId="{C6BD10E1-D775-BF14-BB35-9703B958E836}"/>
          </ac:picMkLst>
        </pc:picChg>
      </pc:sldChg>
      <pc:sldChg chg="addSp delSp modSp new mod">
        <pc:chgData name="Jasper Kwok" userId="728f3787-cf33-49b7-924b-2e95ce28e1b0" providerId="ADAL" clId="{5DB1E588-0642-4452-B4AE-4061AEAFAF1D}" dt="2026-01-05T08:06:24.671" v="8523" actId="207"/>
        <pc:sldMkLst>
          <pc:docMk/>
          <pc:sldMk cId="1799406069" sldId="1944"/>
        </pc:sldMkLst>
        <pc:spChg chg="add mod">
          <ac:chgData name="Jasper Kwok" userId="728f3787-cf33-49b7-924b-2e95ce28e1b0" providerId="ADAL" clId="{5DB1E588-0642-4452-B4AE-4061AEAFAF1D}" dt="2026-01-03T06:49:55.663" v="2911" actId="1076"/>
          <ac:spMkLst>
            <pc:docMk/>
            <pc:sldMk cId="1799406069" sldId="1944"/>
            <ac:spMk id="6" creationId="{F91B3482-E6D3-1474-FC8A-C7CFD387FE0B}"/>
          </ac:spMkLst>
        </pc:spChg>
        <pc:spChg chg="add mod">
          <ac:chgData name="Jasper Kwok" userId="728f3787-cf33-49b7-924b-2e95ce28e1b0" providerId="ADAL" clId="{5DB1E588-0642-4452-B4AE-4061AEAFAF1D}" dt="2026-01-05T08:06:21.007" v="8522" actId="207"/>
          <ac:spMkLst>
            <pc:docMk/>
            <pc:sldMk cId="1799406069" sldId="1944"/>
            <ac:spMk id="7" creationId="{537C03F0-A236-F1D6-A895-7FFAF581CD39}"/>
          </ac:spMkLst>
        </pc:spChg>
        <pc:spChg chg="add mod">
          <ac:chgData name="Jasper Kwok" userId="728f3787-cf33-49b7-924b-2e95ce28e1b0" providerId="ADAL" clId="{5DB1E588-0642-4452-B4AE-4061AEAFAF1D}" dt="2026-01-03T06:50:09.521" v="2916" actId="14100"/>
          <ac:spMkLst>
            <pc:docMk/>
            <pc:sldMk cId="1799406069" sldId="1944"/>
            <ac:spMk id="8" creationId="{B555FEB2-30A5-EB8E-FFC9-D3D7AACD2617}"/>
          </ac:spMkLst>
        </pc:spChg>
        <pc:spChg chg="add mod">
          <ac:chgData name="Jasper Kwok" userId="728f3787-cf33-49b7-924b-2e95ce28e1b0" providerId="ADAL" clId="{5DB1E588-0642-4452-B4AE-4061AEAFAF1D}" dt="2026-01-05T08:06:24.671" v="8523" actId="207"/>
          <ac:spMkLst>
            <pc:docMk/>
            <pc:sldMk cId="1799406069" sldId="1944"/>
            <ac:spMk id="9" creationId="{8952B070-D658-B55C-E7AA-4BD4EB8ECF7C}"/>
          </ac:spMkLst>
        </pc:spChg>
        <pc:picChg chg="add mod">
          <ac:chgData name="Jasper Kwok" userId="728f3787-cf33-49b7-924b-2e95ce28e1b0" providerId="ADAL" clId="{5DB1E588-0642-4452-B4AE-4061AEAFAF1D}" dt="2026-01-03T06:49:39.282" v="2909" actId="26606"/>
          <ac:picMkLst>
            <pc:docMk/>
            <pc:sldMk cId="1799406069" sldId="1944"/>
            <ac:picMk id="5" creationId="{BB715F03-97BF-6257-5A36-AA697373D1AE}"/>
          </ac:picMkLst>
        </pc:picChg>
        <pc:picChg chg="add mod">
          <ac:chgData name="Jasper Kwok" userId="728f3787-cf33-49b7-924b-2e95ce28e1b0" providerId="ADAL" clId="{5DB1E588-0642-4452-B4AE-4061AEAFAF1D}" dt="2026-01-03T06:49:58.299" v="2912" actId="1076"/>
          <ac:picMkLst>
            <pc:docMk/>
            <pc:sldMk cId="1799406069" sldId="1944"/>
            <ac:picMk id="10" creationId="{DE62155D-F401-BB43-A46A-4B1133232B23}"/>
          </ac:picMkLst>
        </pc:picChg>
        <pc:picChg chg="add mod">
          <ac:chgData name="Jasper Kwok" userId="728f3787-cf33-49b7-924b-2e95ce28e1b0" providerId="ADAL" clId="{5DB1E588-0642-4452-B4AE-4061AEAFAF1D}" dt="2026-01-03T06:50:26.339" v="2921" actId="1076"/>
          <ac:picMkLst>
            <pc:docMk/>
            <pc:sldMk cId="1799406069" sldId="1944"/>
            <ac:picMk id="11" creationId="{9E21C029-BDA8-8D85-13FB-AE0D490EDCAD}"/>
          </ac:picMkLst>
        </pc:picChg>
      </pc:sldChg>
      <pc:sldChg chg="addSp delSp modSp new mod">
        <pc:chgData name="Jasper Kwok" userId="728f3787-cf33-49b7-924b-2e95ce28e1b0" providerId="ADAL" clId="{5DB1E588-0642-4452-B4AE-4061AEAFAF1D}" dt="2026-01-05T08:06:31.233" v="8524" actId="207"/>
        <pc:sldMkLst>
          <pc:docMk/>
          <pc:sldMk cId="391212688" sldId="1945"/>
        </pc:sldMkLst>
        <pc:spChg chg="add mod">
          <ac:chgData name="Jasper Kwok" userId="728f3787-cf33-49b7-924b-2e95ce28e1b0" providerId="ADAL" clId="{5DB1E588-0642-4452-B4AE-4061AEAFAF1D}" dt="2026-01-05T08:06:31.233" v="8524" actId="207"/>
          <ac:spMkLst>
            <pc:docMk/>
            <pc:sldMk cId="391212688" sldId="1945"/>
            <ac:spMk id="8" creationId="{EC2016D6-7486-7C0E-496E-D48A3BF9D34D}"/>
          </ac:spMkLst>
        </pc:spChg>
        <pc:spChg chg="add mod">
          <ac:chgData name="Jasper Kwok" userId="728f3787-cf33-49b7-924b-2e95ce28e1b0" providerId="ADAL" clId="{5DB1E588-0642-4452-B4AE-4061AEAFAF1D}" dt="2026-01-03T06:53:10.392" v="2948" actId="14100"/>
          <ac:spMkLst>
            <pc:docMk/>
            <pc:sldMk cId="391212688" sldId="1945"/>
            <ac:spMk id="9" creationId="{2C78154E-41FB-B2AE-AC31-12532A493A2B}"/>
          </ac:spMkLst>
        </pc:spChg>
        <pc:spChg chg="add mod">
          <ac:chgData name="Jasper Kwok" userId="728f3787-cf33-49b7-924b-2e95ce28e1b0" providerId="ADAL" clId="{5DB1E588-0642-4452-B4AE-4061AEAFAF1D}" dt="2026-01-03T06:53:00.966" v="2938" actId="1036"/>
          <ac:spMkLst>
            <pc:docMk/>
            <pc:sldMk cId="391212688" sldId="1945"/>
            <ac:spMk id="10" creationId="{4CFB31BB-C2B7-26A3-2332-9F1F0D21DAF5}"/>
          </ac:spMkLst>
        </pc:spChg>
        <pc:spChg chg="add mod">
          <ac:chgData name="Jasper Kwok" userId="728f3787-cf33-49b7-924b-2e95ce28e1b0" providerId="ADAL" clId="{5DB1E588-0642-4452-B4AE-4061AEAFAF1D}" dt="2026-01-05T08:06:31.233" v="8524" actId="207"/>
          <ac:spMkLst>
            <pc:docMk/>
            <pc:sldMk cId="391212688" sldId="1945"/>
            <ac:spMk id="12" creationId="{60FA1C43-B5C3-CD87-9D9A-B841AB3666A1}"/>
          </ac:spMkLst>
        </pc:spChg>
        <pc:spChg chg="add mod">
          <ac:chgData name="Jasper Kwok" userId="728f3787-cf33-49b7-924b-2e95ce28e1b0" providerId="ADAL" clId="{5DB1E588-0642-4452-B4AE-4061AEAFAF1D}" dt="2026-01-03T06:53:15.743" v="2949" actId="1076"/>
          <ac:spMkLst>
            <pc:docMk/>
            <pc:sldMk cId="391212688" sldId="1945"/>
            <ac:spMk id="13" creationId="{A085E8F5-60A0-056F-378D-5F9C027D73D3}"/>
          </ac:spMkLst>
        </pc:spChg>
        <pc:spChg chg="add mod">
          <ac:chgData name="Jasper Kwok" userId="728f3787-cf33-49b7-924b-2e95ce28e1b0" providerId="ADAL" clId="{5DB1E588-0642-4452-B4AE-4061AEAFAF1D}" dt="2026-01-03T06:53:23.088" v="2955" actId="1038"/>
          <ac:spMkLst>
            <pc:docMk/>
            <pc:sldMk cId="391212688" sldId="1945"/>
            <ac:spMk id="14" creationId="{9CB29B8E-2C36-EEB7-B6A8-6C8F5F1D365F}"/>
          </ac:spMkLst>
        </pc:spChg>
        <pc:picChg chg="add mod">
          <ac:chgData name="Jasper Kwok" userId="728f3787-cf33-49b7-924b-2e95ce28e1b0" providerId="ADAL" clId="{5DB1E588-0642-4452-B4AE-4061AEAFAF1D}" dt="2026-01-03T06:52:28.815" v="2930" actId="26606"/>
          <ac:picMkLst>
            <pc:docMk/>
            <pc:sldMk cId="391212688" sldId="1945"/>
            <ac:picMk id="7" creationId="{B69599AB-8E5E-6745-4349-C6A99591F81D}"/>
          </ac:picMkLst>
        </pc:picChg>
        <pc:picChg chg="add mod">
          <ac:chgData name="Jasper Kwok" userId="728f3787-cf33-49b7-924b-2e95ce28e1b0" providerId="ADAL" clId="{5DB1E588-0642-4452-B4AE-4061AEAFAF1D}" dt="2026-01-03T06:53:29.811" v="2957" actId="1076"/>
          <ac:picMkLst>
            <pc:docMk/>
            <pc:sldMk cId="391212688" sldId="1945"/>
            <ac:picMk id="11" creationId="{41879CCA-A0EA-69F6-A357-7DB2FDA1F1DC}"/>
          </ac:picMkLst>
        </pc:picChg>
        <pc:picChg chg="add mod">
          <ac:chgData name="Jasper Kwok" userId="728f3787-cf33-49b7-924b-2e95ce28e1b0" providerId="ADAL" clId="{5DB1E588-0642-4452-B4AE-4061AEAFAF1D}" dt="2026-01-03T06:53:28.059" v="2956" actId="1076"/>
          <ac:picMkLst>
            <pc:docMk/>
            <pc:sldMk cId="391212688" sldId="1945"/>
            <ac:picMk id="15" creationId="{C161368F-D23D-3478-D7C5-C129C7D9A51C}"/>
          </ac:picMkLst>
        </pc:picChg>
        <pc:picChg chg="add mod">
          <ac:chgData name="Jasper Kwok" userId="728f3787-cf33-49b7-924b-2e95ce28e1b0" providerId="ADAL" clId="{5DB1E588-0642-4452-B4AE-4061AEAFAF1D}" dt="2026-01-03T07:00:08.611" v="3030" actId="1076"/>
          <ac:picMkLst>
            <pc:docMk/>
            <pc:sldMk cId="391212688" sldId="1945"/>
            <ac:picMk id="19" creationId="{3C6732C0-7F34-5C31-EAD0-C6BAE17D6C26}"/>
          </ac:picMkLst>
        </pc:picChg>
        <pc:picChg chg="add mod">
          <ac:chgData name="Jasper Kwok" userId="728f3787-cf33-49b7-924b-2e95ce28e1b0" providerId="ADAL" clId="{5DB1E588-0642-4452-B4AE-4061AEAFAF1D}" dt="2026-01-03T07:00:19.853" v="3049" actId="1037"/>
          <ac:picMkLst>
            <pc:docMk/>
            <pc:sldMk cId="391212688" sldId="1945"/>
            <ac:picMk id="20" creationId="{73820B22-CA76-D57F-F57B-4F75958A70C5}"/>
          </ac:picMkLst>
        </pc:picChg>
      </pc:sldChg>
      <pc:sldChg chg="addSp delSp modSp new mod">
        <pc:chgData name="Jasper Kwok" userId="728f3787-cf33-49b7-924b-2e95ce28e1b0" providerId="ADAL" clId="{5DB1E588-0642-4452-B4AE-4061AEAFAF1D}" dt="2026-01-05T08:06:48.212" v="8528" actId="207"/>
        <pc:sldMkLst>
          <pc:docMk/>
          <pc:sldMk cId="2788888728" sldId="1946"/>
        </pc:sldMkLst>
        <pc:spChg chg="add mod">
          <ac:chgData name="Jasper Kwok" userId="728f3787-cf33-49b7-924b-2e95ce28e1b0" providerId="ADAL" clId="{5DB1E588-0642-4452-B4AE-4061AEAFAF1D}" dt="2026-01-03T06:58:03.597" v="2987" actId="14100"/>
          <ac:spMkLst>
            <pc:docMk/>
            <pc:sldMk cId="2788888728" sldId="1946"/>
            <ac:spMk id="8" creationId="{C13AC353-9552-74AE-F94B-8BE953FBB73C}"/>
          </ac:spMkLst>
        </pc:spChg>
        <pc:spChg chg="add mod">
          <ac:chgData name="Jasper Kwok" userId="728f3787-cf33-49b7-924b-2e95ce28e1b0" providerId="ADAL" clId="{5DB1E588-0642-4452-B4AE-4061AEAFAF1D}" dt="2026-01-05T08:06:48.212" v="8528" actId="207"/>
          <ac:spMkLst>
            <pc:docMk/>
            <pc:sldMk cId="2788888728" sldId="1946"/>
            <ac:spMk id="9" creationId="{A2ECC048-2586-176B-E1D5-A6B48673B76D}"/>
          </ac:spMkLst>
        </pc:spChg>
        <pc:spChg chg="add mod">
          <ac:chgData name="Jasper Kwok" userId="728f3787-cf33-49b7-924b-2e95ce28e1b0" providerId="ADAL" clId="{5DB1E588-0642-4452-B4AE-4061AEAFAF1D}" dt="2026-01-03T06:58:32.061" v="2997" actId="1036"/>
          <ac:spMkLst>
            <pc:docMk/>
            <pc:sldMk cId="2788888728" sldId="1946"/>
            <ac:spMk id="11" creationId="{9386975B-4B6A-8543-9B08-6B60CD3AB1A7}"/>
          </ac:spMkLst>
        </pc:spChg>
        <pc:spChg chg="add mod">
          <ac:chgData name="Jasper Kwok" userId="728f3787-cf33-49b7-924b-2e95ce28e1b0" providerId="ADAL" clId="{5DB1E588-0642-4452-B4AE-4061AEAFAF1D}" dt="2026-01-05T08:06:48.212" v="8528" actId="207"/>
          <ac:spMkLst>
            <pc:docMk/>
            <pc:sldMk cId="2788888728" sldId="1946"/>
            <ac:spMk id="12" creationId="{04A55001-B69F-4C0E-0E12-40BE389D816A}"/>
          </ac:spMkLst>
        </pc:spChg>
        <pc:spChg chg="add mod">
          <ac:chgData name="Jasper Kwok" userId="728f3787-cf33-49b7-924b-2e95ce28e1b0" providerId="ADAL" clId="{5DB1E588-0642-4452-B4AE-4061AEAFAF1D}" dt="2026-01-03T06:59:21.548" v="3022" actId="1038"/>
          <ac:spMkLst>
            <pc:docMk/>
            <pc:sldMk cId="2788888728" sldId="1946"/>
            <ac:spMk id="14" creationId="{9E00FD12-1D24-9E1B-BA52-5F41DF63E71C}"/>
          </ac:spMkLst>
        </pc:spChg>
        <pc:spChg chg="add mod">
          <ac:chgData name="Jasper Kwok" userId="728f3787-cf33-49b7-924b-2e95ce28e1b0" providerId="ADAL" clId="{5DB1E588-0642-4452-B4AE-4061AEAFAF1D}" dt="2026-01-05T08:06:48.212" v="8528" actId="207"/>
          <ac:spMkLst>
            <pc:docMk/>
            <pc:sldMk cId="2788888728" sldId="1946"/>
            <ac:spMk id="15" creationId="{2DA86402-AD52-F646-FA2E-601E965FFA0E}"/>
          </ac:spMkLst>
        </pc:spChg>
        <pc:picChg chg="add mod">
          <ac:chgData name="Jasper Kwok" userId="728f3787-cf33-49b7-924b-2e95ce28e1b0" providerId="ADAL" clId="{5DB1E588-0642-4452-B4AE-4061AEAFAF1D}" dt="2026-01-03T06:57:05.951" v="2974" actId="26606"/>
          <ac:picMkLst>
            <pc:docMk/>
            <pc:sldMk cId="2788888728" sldId="1946"/>
            <ac:picMk id="7" creationId="{97BFFB8B-6329-143F-114F-764B4B03C9D2}"/>
          </ac:picMkLst>
        </pc:picChg>
        <pc:picChg chg="add mod">
          <ac:chgData name="Jasper Kwok" userId="728f3787-cf33-49b7-924b-2e95ce28e1b0" providerId="ADAL" clId="{5DB1E588-0642-4452-B4AE-4061AEAFAF1D}" dt="2026-01-03T06:58:07.982" v="2989" actId="1076"/>
          <ac:picMkLst>
            <pc:docMk/>
            <pc:sldMk cId="2788888728" sldId="1946"/>
            <ac:picMk id="10" creationId="{4196F2FF-32E1-23C4-614E-6EBB32565BBD}"/>
          </ac:picMkLst>
        </pc:picChg>
        <pc:picChg chg="add mod">
          <ac:chgData name="Jasper Kwok" userId="728f3787-cf33-49b7-924b-2e95ce28e1b0" providerId="ADAL" clId="{5DB1E588-0642-4452-B4AE-4061AEAFAF1D}" dt="2026-01-03T06:58:37.843" v="2999" actId="1076"/>
          <ac:picMkLst>
            <pc:docMk/>
            <pc:sldMk cId="2788888728" sldId="1946"/>
            <ac:picMk id="13" creationId="{DA079E62-88B7-0740-354E-B00E70A09280}"/>
          </ac:picMkLst>
        </pc:picChg>
        <pc:picChg chg="add mod">
          <ac:chgData name="Jasper Kwok" userId="728f3787-cf33-49b7-924b-2e95ce28e1b0" providerId="ADAL" clId="{5DB1E588-0642-4452-B4AE-4061AEAFAF1D}" dt="2026-01-03T06:59:29.298" v="3024" actId="1076"/>
          <ac:picMkLst>
            <pc:docMk/>
            <pc:sldMk cId="2788888728" sldId="1946"/>
            <ac:picMk id="16" creationId="{DA9686BD-D913-2385-2253-CA163DADE79C}"/>
          </ac:picMkLst>
        </pc:picChg>
      </pc:sldChg>
      <pc:sldChg chg="addSp delSp modSp new mod">
        <pc:chgData name="Jasper Kwok" userId="728f3787-cf33-49b7-924b-2e95ce28e1b0" providerId="ADAL" clId="{5DB1E588-0642-4452-B4AE-4061AEAFAF1D}" dt="2026-01-05T08:06:52.632" v="8529" actId="207"/>
        <pc:sldMkLst>
          <pc:docMk/>
          <pc:sldMk cId="1592358948" sldId="1947"/>
        </pc:sldMkLst>
        <pc:spChg chg="add mod">
          <ac:chgData name="Jasper Kwok" userId="728f3787-cf33-49b7-924b-2e95ce28e1b0" providerId="ADAL" clId="{5DB1E588-0642-4452-B4AE-4061AEAFAF1D}" dt="2026-01-05T08:06:52.632" v="8529" actId="207"/>
          <ac:spMkLst>
            <pc:docMk/>
            <pc:sldMk cId="1592358948" sldId="1947"/>
            <ac:spMk id="6" creationId="{710E84A2-3E3F-32E3-514A-53E1C4F4C9EE}"/>
          </ac:spMkLst>
        </pc:spChg>
        <pc:picChg chg="add mod">
          <ac:chgData name="Jasper Kwok" userId="728f3787-cf33-49b7-924b-2e95ce28e1b0" providerId="ADAL" clId="{5DB1E588-0642-4452-B4AE-4061AEAFAF1D}" dt="2026-01-03T07:01:08.044" v="3054" actId="26606"/>
          <ac:picMkLst>
            <pc:docMk/>
            <pc:sldMk cId="1592358948" sldId="1947"/>
            <ac:picMk id="5" creationId="{139CEBE8-4A20-526F-E39D-8F16CBE9F1F9}"/>
          </ac:picMkLst>
        </pc:picChg>
      </pc:sldChg>
      <pc:sldChg chg="addSp delSp modSp new mod">
        <pc:chgData name="Jasper Kwok" userId="728f3787-cf33-49b7-924b-2e95ce28e1b0" providerId="ADAL" clId="{5DB1E588-0642-4452-B4AE-4061AEAFAF1D}" dt="2026-01-05T08:07:02.122" v="8531" actId="207"/>
        <pc:sldMkLst>
          <pc:docMk/>
          <pc:sldMk cId="430842556" sldId="1948"/>
        </pc:sldMkLst>
        <pc:spChg chg="add mod">
          <ac:chgData name="Jasper Kwok" userId="728f3787-cf33-49b7-924b-2e95ce28e1b0" providerId="ADAL" clId="{5DB1E588-0642-4452-B4AE-4061AEAFAF1D}" dt="2026-01-03T07:03:36.426" v="3080" actId="14100"/>
          <ac:spMkLst>
            <pc:docMk/>
            <pc:sldMk cId="430842556" sldId="1948"/>
            <ac:spMk id="6" creationId="{C438FD95-3B5E-3E16-5A83-0C0CF0C3EA1A}"/>
          </ac:spMkLst>
        </pc:spChg>
        <pc:spChg chg="add mod">
          <ac:chgData name="Jasper Kwok" userId="728f3787-cf33-49b7-924b-2e95ce28e1b0" providerId="ADAL" clId="{5DB1E588-0642-4452-B4AE-4061AEAFAF1D}" dt="2026-01-05T08:07:02.122" v="8531" actId="207"/>
          <ac:spMkLst>
            <pc:docMk/>
            <pc:sldMk cId="430842556" sldId="1948"/>
            <ac:spMk id="7" creationId="{12DB51EE-F4F8-711C-6B0D-0120FAFCCBEE}"/>
          </ac:spMkLst>
        </pc:spChg>
        <pc:spChg chg="add mod">
          <ac:chgData name="Jasper Kwok" userId="728f3787-cf33-49b7-924b-2e95ce28e1b0" providerId="ADAL" clId="{5DB1E588-0642-4452-B4AE-4061AEAFAF1D}" dt="2026-01-03T07:03:52.902" v="3086" actId="14100"/>
          <ac:spMkLst>
            <pc:docMk/>
            <pc:sldMk cId="430842556" sldId="1948"/>
            <ac:spMk id="9" creationId="{DD657344-4FEE-C94F-BF51-3146CBBE7D5A}"/>
          </ac:spMkLst>
        </pc:spChg>
        <pc:spChg chg="add mod">
          <ac:chgData name="Jasper Kwok" userId="728f3787-cf33-49b7-924b-2e95ce28e1b0" providerId="ADAL" clId="{5DB1E588-0642-4452-B4AE-4061AEAFAF1D}" dt="2026-01-05T08:06:58.274" v="8530" actId="207"/>
          <ac:spMkLst>
            <pc:docMk/>
            <pc:sldMk cId="430842556" sldId="1948"/>
            <ac:spMk id="10" creationId="{7D4D95E2-A8D0-1FB9-E0A9-C17A73421A36}"/>
          </ac:spMkLst>
        </pc:spChg>
        <pc:picChg chg="add mod">
          <ac:chgData name="Jasper Kwok" userId="728f3787-cf33-49b7-924b-2e95ce28e1b0" providerId="ADAL" clId="{5DB1E588-0642-4452-B4AE-4061AEAFAF1D}" dt="2026-01-03T07:01:56.092" v="3062" actId="26606"/>
          <ac:picMkLst>
            <pc:docMk/>
            <pc:sldMk cId="430842556" sldId="1948"/>
            <ac:picMk id="5" creationId="{515365C6-F32B-87C1-B479-8669B3F6F3B2}"/>
          </ac:picMkLst>
        </pc:picChg>
        <pc:picChg chg="add mod">
          <ac:chgData name="Jasper Kwok" userId="728f3787-cf33-49b7-924b-2e95ce28e1b0" providerId="ADAL" clId="{5DB1E588-0642-4452-B4AE-4061AEAFAF1D}" dt="2026-01-03T07:03:38.921" v="3081" actId="1076"/>
          <ac:picMkLst>
            <pc:docMk/>
            <pc:sldMk cId="430842556" sldId="1948"/>
            <ac:picMk id="8" creationId="{B9BE29DE-180B-9620-F4CE-0DA96C35E72A}"/>
          </ac:picMkLst>
        </pc:picChg>
        <pc:picChg chg="add mod">
          <ac:chgData name="Jasper Kwok" userId="728f3787-cf33-49b7-924b-2e95ce28e1b0" providerId="ADAL" clId="{5DB1E588-0642-4452-B4AE-4061AEAFAF1D}" dt="2026-01-03T07:03:58.941" v="3088" actId="1076"/>
          <ac:picMkLst>
            <pc:docMk/>
            <pc:sldMk cId="430842556" sldId="1948"/>
            <ac:picMk id="11" creationId="{6A7D2F6D-1289-E42C-A833-364CDD544BC9}"/>
          </ac:picMkLst>
        </pc:picChg>
      </pc:sldChg>
      <pc:sldChg chg="addSp delSp modSp new mod">
        <pc:chgData name="Jasper Kwok" userId="728f3787-cf33-49b7-924b-2e95ce28e1b0" providerId="ADAL" clId="{5DB1E588-0642-4452-B4AE-4061AEAFAF1D}" dt="2026-01-05T08:07:07.229" v="8532" actId="207"/>
        <pc:sldMkLst>
          <pc:docMk/>
          <pc:sldMk cId="1453870318" sldId="1949"/>
        </pc:sldMkLst>
        <pc:spChg chg="add mod">
          <ac:chgData name="Jasper Kwok" userId="728f3787-cf33-49b7-924b-2e95ce28e1b0" providerId="ADAL" clId="{5DB1E588-0642-4452-B4AE-4061AEAFAF1D}" dt="2026-01-03T07:04:31.224" v="3101" actId="1035"/>
          <ac:spMkLst>
            <pc:docMk/>
            <pc:sldMk cId="1453870318" sldId="1949"/>
            <ac:spMk id="12" creationId="{D4A6111F-B8B0-3C0F-98F5-34A9835D05E1}"/>
          </ac:spMkLst>
        </pc:spChg>
        <pc:spChg chg="add mod">
          <ac:chgData name="Jasper Kwok" userId="728f3787-cf33-49b7-924b-2e95ce28e1b0" providerId="ADAL" clId="{5DB1E588-0642-4452-B4AE-4061AEAFAF1D}" dt="2026-01-05T08:07:07.229" v="8532" actId="207"/>
          <ac:spMkLst>
            <pc:docMk/>
            <pc:sldMk cId="1453870318" sldId="1949"/>
            <ac:spMk id="13" creationId="{109640C2-BDB8-D198-FAE1-C996CF2B29BF}"/>
          </ac:spMkLst>
        </pc:spChg>
        <pc:picChg chg="add mod">
          <ac:chgData name="Jasper Kwok" userId="728f3787-cf33-49b7-924b-2e95ce28e1b0" providerId="ADAL" clId="{5DB1E588-0642-4452-B4AE-4061AEAFAF1D}" dt="2026-01-03T07:03:11.590" v="3077" actId="26606"/>
          <ac:picMkLst>
            <pc:docMk/>
            <pc:sldMk cId="1453870318" sldId="1949"/>
            <ac:picMk id="11" creationId="{73796BCD-045A-2552-E0DF-2A6A9CEADADD}"/>
          </ac:picMkLst>
        </pc:picChg>
        <pc:picChg chg="add mod">
          <ac:chgData name="Jasper Kwok" userId="728f3787-cf33-49b7-924b-2e95ce28e1b0" providerId="ADAL" clId="{5DB1E588-0642-4452-B4AE-4061AEAFAF1D}" dt="2026-01-03T07:04:37.777" v="3103" actId="1076"/>
          <ac:picMkLst>
            <pc:docMk/>
            <pc:sldMk cId="1453870318" sldId="1949"/>
            <ac:picMk id="14" creationId="{5D1613D7-2CAA-666F-DF08-62381728BC51}"/>
          </ac:picMkLst>
        </pc:picChg>
      </pc:sldChg>
      <pc:sldChg chg="addSp delSp modSp new mod">
        <pc:chgData name="Jasper Kwok" userId="728f3787-cf33-49b7-924b-2e95ce28e1b0" providerId="ADAL" clId="{5DB1E588-0642-4452-B4AE-4061AEAFAF1D}" dt="2026-01-05T08:07:28.486" v="8534" actId="207"/>
        <pc:sldMkLst>
          <pc:docMk/>
          <pc:sldMk cId="770685570" sldId="1950"/>
        </pc:sldMkLst>
        <pc:spChg chg="add mod">
          <ac:chgData name="Jasper Kwok" userId="728f3787-cf33-49b7-924b-2e95ce28e1b0" providerId="ADAL" clId="{5DB1E588-0642-4452-B4AE-4061AEAFAF1D}" dt="2026-01-05T08:07:25.568" v="8533" actId="207"/>
          <ac:spMkLst>
            <pc:docMk/>
            <pc:sldMk cId="770685570" sldId="1950"/>
            <ac:spMk id="12" creationId="{BFE536B4-A707-5731-3405-254CECF618B2}"/>
          </ac:spMkLst>
        </pc:spChg>
        <pc:spChg chg="add mod">
          <ac:chgData name="Jasper Kwok" userId="728f3787-cf33-49b7-924b-2e95ce28e1b0" providerId="ADAL" clId="{5DB1E588-0642-4452-B4AE-4061AEAFAF1D}" dt="2026-01-03T07:05:53.756" v="3122" actId="14100"/>
          <ac:spMkLst>
            <pc:docMk/>
            <pc:sldMk cId="770685570" sldId="1950"/>
            <ac:spMk id="14" creationId="{1C8869E0-85A5-D2EE-B137-D5AB6FF63AD3}"/>
          </ac:spMkLst>
        </pc:spChg>
        <pc:spChg chg="add mod">
          <ac:chgData name="Jasper Kwok" userId="728f3787-cf33-49b7-924b-2e95ce28e1b0" providerId="ADAL" clId="{5DB1E588-0642-4452-B4AE-4061AEAFAF1D}" dt="2026-01-05T08:07:28.486" v="8534" actId="207"/>
          <ac:spMkLst>
            <pc:docMk/>
            <pc:sldMk cId="770685570" sldId="1950"/>
            <ac:spMk id="15" creationId="{F89B7065-F612-30C2-327D-0904D9F49B5A}"/>
          </ac:spMkLst>
        </pc:spChg>
        <pc:picChg chg="add mod">
          <ac:chgData name="Jasper Kwok" userId="728f3787-cf33-49b7-924b-2e95ce28e1b0" providerId="ADAL" clId="{5DB1E588-0642-4452-B4AE-4061AEAFAF1D}" dt="2026-01-03T07:05:28.926" v="3118" actId="26606"/>
          <ac:picMkLst>
            <pc:docMk/>
            <pc:sldMk cId="770685570" sldId="1950"/>
            <ac:picMk id="11" creationId="{F5689B74-3499-B29E-05FC-88C17782BD12}"/>
          </ac:picMkLst>
        </pc:picChg>
        <pc:picChg chg="add mod">
          <ac:chgData name="Jasper Kwok" userId="728f3787-cf33-49b7-924b-2e95ce28e1b0" providerId="ADAL" clId="{5DB1E588-0642-4452-B4AE-4061AEAFAF1D}" dt="2026-01-03T07:06:21.032" v="3135" actId="1076"/>
          <ac:picMkLst>
            <pc:docMk/>
            <pc:sldMk cId="770685570" sldId="1950"/>
            <ac:picMk id="16" creationId="{D47F13E8-E504-F068-FB6D-D600515F9DF5}"/>
          </ac:picMkLst>
        </pc:picChg>
      </pc:sldChg>
      <pc:sldChg chg="addSp delSp modSp new mod">
        <pc:chgData name="Jasper Kwok" userId="728f3787-cf33-49b7-924b-2e95ce28e1b0" providerId="ADAL" clId="{5DB1E588-0642-4452-B4AE-4061AEAFAF1D}" dt="2026-01-05T08:07:33.217" v="8535" actId="207"/>
        <pc:sldMkLst>
          <pc:docMk/>
          <pc:sldMk cId="2681576143" sldId="1951"/>
        </pc:sldMkLst>
        <pc:spChg chg="add mod">
          <ac:chgData name="Jasper Kwok" userId="728f3787-cf33-49b7-924b-2e95ce28e1b0" providerId="ADAL" clId="{5DB1E588-0642-4452-B4AE-4061AEAFAF1D}" dt="2026-01-05T08:07:33.217" v="8535" actId="207"/>
          <ac:spMkLst>
            <pc:docMk/>
            <pc:sldMk cId="2681576143" sldId="1951"/>
            <ac:spMk id="7" creationId="{B0E3BC45-27EA-99EA-CEC1-361D2EF83E3B}"/>
          </ac:spMkLst>
        </pc:spChg>
        <pc:spChg chg="add mod">
          <ac:chgData name="Jasper Kwok" userId="728f3787-cf33-49b7-924b-2e95ce28e1b0" providerId="ADAL" clId="{5DB1E588-0642-4452-B4AE-4061AEAFAF1D}" dt="2026-01-03T07:07:35.204" v="3141"/>
          <ac:spMkLst>
            <pc:docMk/>
            <pc:sldMk cId="2681576143" sldId="1951"/>
            <ac:spMk id="12" creationId="{CFB92461-6794-1A5B-5992-3E50235D7415}"/>
          </ac:spMkLst>
        </pc:spChg>
        <pc:spChg chg="add mod">
          <ac:chgData name="Jasper Kwok" userId="728f3787-cf33-49b7-924b-2e95ce28e1b0" providerId="ADAL" clId="{5DB1E588-0642-4452-B4AE-4061AEAFAF1D}" dt="2026-01-03T07:07:35.204" v="3141"/>
          <ac:spMkLst>
            <pc:docMk/>
            <pc:sldMk cId="2681576143" sldId="1951"/>
            <ac:spMk id="13" creationId="{17DC1A34-A84D-E982-5C44-456FC1B4701A}"/>
          </ac:spMkLst>
        </pc:spChg>
        <pc:picChg chg="add mod">
          <ac:chgData name="Jasper Kwok" userId="728f3787-cf33-49b7-924b-2e95ce28e1b0" providerId="ADAL" clId="{5DB1E588-0642-4452-B4AE-4061AEAFAF1D}" dt="2026-01-03T07:07:35.204" v="3141"/>
          <ac:picMkLst>
            <pc:docMk/>
            <pc:sldMk cId="2681576143" sldId="1951"/>
            <ac:picMk id="5" creationId="{CF4116C5-D917-5CDE-30BE-6EA287474038}"/>
          </ac:picMkLst>
        </pc:picChg>
        <pc:picChg chg="add mod">
          <ac:chgData name="Jasper Kwok" userId="728f3787-cf33-49b7-924b-2e95ce28e1b0" providerId="ADAL" clId="{5DB1E588-0642-4452-B4AE-4061AEAFAF1D}" dt="2026-01-03T07:07:35.204" v="3141"/>
          <ac:picMkLst>
            <pc:docMk/>
            <pc:sldMk cId="2681576143" sldId="1951"/>
            <ac:picMk id="8" creationId="{300CF2BA-5898-85C3-BF05-345D1AD760ED}"/>
          </ac:picMkLst>
        </pc:picChg>
        <pc:picChg chg="add mod">
          <ac:chgData name="Jasper Kwok" userId="728f3787-cf33-49b7-924b-2e95ce28e1b0" providerId="ADAL" clId="{5DB1E588-0642-4452-B4AE-4061AEAFAF1D}" dt="2026-01-03T07:07:35.204" v="3141"/>
          <ac:picMkLst>
            <pc:docMk/>
            <pc:sldMk cId="2681576143" sldId="1951"/>
            <ac:picMk id="9" creationId="{66953788-0377-E689-D584-9FD36C3D76D4}"/>
          </ac:picMkLst>
        </pc:picChg>
        <pc:picChg chg="add mod">
          <ac:chgData name="Jasper Kwok" userId="728f3787-cf33-49b7-924b-2e95ce28e1b0" providerId="ADAL" clId="{5DB1E588-0642-4452-B4AE-4061AEAFAF1D}" dt="2026-01-03T07:07:35.204" v="3141"/>
          <ac:picMkLst>
            <pc:docMk/>
            <pc:sldMk cId="2681576143" sldId="1951"/>
            <ac:picMk id="10" creationId="{B21FEA68-1926-CFE5-63D4-6FE437778864}"/>
          </ac:picMkLst>
        </pc:picChg>
        <pc:picChg chg="add mod">
          <ac:chgData name="Jasper Kwok" userId="728f3787-cf33-49b7-924b-2e95ce28e1b0" providerId="ADAL" clId="{5DB1E588-0642-4452-B4AE-4061AEAFAF1D}" dt="2026-01-03T07:07:35.204" v="3141"/>
          <ac:picMkLst>
            <pc:docMk/>
            <pc:sldMk cId="2681576143" sldId="1951"/>
            <ac:picMk id="11" creationId="{2FA0748D-E36E-60B5-05F0-182FE7AEEE8E}"/>
          </ac:picMkLst>
        </pc:picChg>
        <pc:picChg chg="add mod">
          <ac:chgData name="Jasper Kwok" userId="728f3787-cf33-49b7-924b-2e95ce28e1b0" providerId="ADAL" clId="{5DB1E588-0642-4452-B4AE-4061AEAFAF1D}" dt="2026-01-03T07:08:18.165" v="3148" actId="1035"/>
          <ac:picMkLst>
            <pc:docMk/>
            <pc:sldMk cId="2681576143" sldId="1951"/>
            <ac:picMk id="17" creationId="{2D4AFC5F-7553-8BAA-3739-41AFA12F5E2B}"/>
          </ac:picMkLst>
        </pc:picChg>
        <pc:picChg chg="add mod">
          <ac:chgData name="Jasper Kwok" userId="728f3787-cf33-49b7-924b-2e95ce28e1b0" providerId="ADAL" clId="{5DB1E588-0642-4452-B4AE-4061AEAFAF1D}" dt="2026-01-03T07:08:30.374" v="3156" actId="1037"/>
          <ac:picMkLst>
            <pc:docMk/>
            <pc:sldMk cId="2681576143" sldId="1951"/>
            <ac:picMk id="20" creationId="{1517860D-856C-12A4-3B5D-1BE295CD1720}"/>
          </ac:picMkLst>
        </pc:picChg>
      </pc:sldChg>
      <pc:sldChg chg="addSp delSp modSp new mod">
        <pc:chgData name="Jasper Kwok" userId="728f3787-cf33-49b7-924b-2e95ce28e1b0" providerId="ADAL" clId="{5DB1E588-0642-4452-B4AE-4061AEAFAF1D}" dt="2026-01-05T08:07:39.264" v="8536" actId="207"/>
        <pc:sldMkLst>
          <pc:docMk/>
          <pc:sldMk cId="1237764587" sldId="1952"/>
        </pc:sldMkLst>
        <pc:spChg chg="add mod">
          <ac:chgData name="Jasper Kwok" userId="728f3787-cf33-49b7-924b-2e95ce28e1b0" providerId="ADAL" clId="{5DB1E588-0642-4452-B4AE-4061AEAFAF1D}" dt="2026-01-03T07:08:50.955" v="3160"/>
          <ac:spMkLst>
            <pc:docMk/>
            <pc:sldMk cId="1237764587" sldId="1952"/>
            <ac:spMk id="7" creationId="{E119D338-DC19-46CC-19A4-7EF01BB3A4A8}"/>
          </ac:spMkLst>
        </pc:spChg>
        <pc:spChg chg="add mod">
          <ac:chgData name="Jasper Kwok" userId="728f3787-cf33-49b7-924b-2e95ce28e1b0" providerId="ADAL" clId="{5DB1E588-0642-4452-B4AE-4061AEAFAF1D}" dt="2026-01-05T08:07:39.264" v="8536" actId="207"/>
          <ac:spMkLst>
            <pc:docMk/>
            <pc:sldMk cId="1237764587" sldId="1952"/>
            <ac:spMk id="8" creationId="{DF4AE189-269F-8186-0693-967A9A6B2264}"/>
          </ac:spMkLst>
        </pc:spChg>
        <pc:picChg chg="add mod">
          <ac:chgData name="Jasper Kwok" userId="728f3787-cf33-49b7-924b-2e95ce28e1b0" providerId="ADAL" clId="{5DB1E588-0642-4452-B4AE-4061AEAFAF1D}" dt="2026-01-03T07:08:50.955" v="3160"/>
          <ac:picMkLst>
            <pc:docMk/>
            <pc:sldMk cId="1237764587" sldId="1952"/>
            <ac:picMk id="4" creationId="{3903E05B-6F83-2EC1-0193-30ECB4676B72}"/>
          </ac:picMkLst>
        </pc:picChg>
        <pc:picChg chg="add mod">
          <ac:chgData name="Jasper Kwok" userId="728f3787-cf33-49b7-924b-2e95ce28e1b0" providerId="ADAL" clId="{5DB1E588-0642-4452-B4AE-4061AEAFAF1D}" dt="2026-01-03T07:08:50.955" v="3160"/>
          <ac:picMkLst>
            <pc:docMk/>
            <pc:sldMk cId="1237764587" sldId="1952"/>
            <ac:picMk id="5" creationId="{FE7296AD-EA66-376A-421D-9A4657C92A5E}"/>
          </ac:picMkLst>
        </pc:picChg>
        <pc:picChg chg="add mod">
          <ac:chgData name="Jasper Kwok" userId="728f3787-cf33-49b7-924b-2e95ce28e1b0" providerId="ADAL" clId="{5DB1E588-0642-4452-B4AE-4061AEAFAF1D}" dt="2026-01-03T07:08:50.955" v="3160"/>
          <ac:picMkLst>
            <pc:docMk/>
            <pc:sldMk cId="1237764587" sldId="1952"/>
            <ac:picMk id="6" creationId="{59D8C951-FC54-C23C-0A05-AE503D958E75}"/>
          </ac:picMkLst>
        </pc:picChg>
        <pc:picChg chg="add mod">
          <ac:chgData name="Jasper Kwok" userId="728f3787-cf33-49b7-924b-2e95ce28e1b0" providerId="ADAL" clId="{5DB1E588-0642-4452-B4AE-4061AEAFAF1D}" dt="2026-01-03T07:08:50.955" v="3160"/>
          <ac:picMkLst>
            <pc:docMk/>
            <pc:sldMk cId="1237764587" sldId="1952"/>
            <ac:picMk id="9" creationId="{4C2F424F-379A-1B9C-A77D-A560ED006E87}"/>
          </ac:picMkLst>
        </pc:picChg>
      </pc:sldChg>
      <pc:sldChg chg="addSp delSp modSp new mod">
        <pc:chgData name="Jasper Kwok" userId="728f3787-cf33-49b7-924b-2e95ce28e1b0" providerId="ADAL" clId="{5DB1E588-0642-4452-B4AE-4061AEAFAF1D}" dt="2026-01-05T08:07:49.495" v="8538" actId="207"/>
        <pc:sldMkLst>
          <pc:docMk/>
          <pc:sldMk cId="1192692978" sldId="1953"/>
        </pc:sldMkLst>
        <pc:spChg chg="add mod">
          <ac:chgData name="Jasper Kwok" userId="728f3787-cf33-49b7-924b-2e95ce28e1b0" providerId="ADAL" clId="{5DB1E588-0642-4452-B4AE-4061AEAFAF1D}" dt="2026-01-04T15:01:15.133" v="8422" actId="113"/>
          <ac:spMkLst>
            <pc:docMk/>
            <pc:sldMk cId="1192692978" sldId="1953"/>
            <ac:spMk id="4" creationId="{A601EEBD-9827-9296-B349-B013A5F391E1}"/>
          </ac:spMkLst>
        </pc:spChg>
        <pc:spChg chg="add mod">
          <ac:chgData name="Jasper Kwok" userId="728f3787-cf33-49b7-924b-2e95ce28e1b0" providerId="ADAL" clId="{5DB1E588-0642-4452-B4AE-4061AEAFAF1D}" dt="2026-01-03T07:12:16.594" v="3173"/>
          <ac:spMkLst>
            <pc:docMk/>
            <pc:sldMk cId="1192692978" sldId="1953"/>
            <ac:spMk id="6" creationId="{A6D66371-DA3C-17FD-DAB8-738D28BF9826}"/>
          </ac:spMkLst>
        </pc:spChg>
        <pc:spChg chg="add mod">
          <ac:chgData name="Jasper Kwok" userId="728f3787-cf33-49b7-924b-2e95ce28e1b0" providerId="ADAL" clId="{5DB1E588-0642-4452-B4AE-4061AEAFAF1D}" dt="2026-01-05T08:07:49.495" v="8538" actId="207"/>
          <ac:spMkLst>
            <pc:docMk/>
            <pc:sldMk cId="1192692978" sldId="1953"/>
            <ac:spMk id="7" creationId="{20426554-D92D-C8BF-F37F-44A51328C868}"/>
          </ac:spMkLst>
        </pc:spChg>
        <pc:picChg chg="add mod">
          <ac:chgData name="Jasper Kwok" userId="728f3787-cf33-49b7-924b-2e95ce28e1b0" providerId="ADAL" clId="{5DB1E588-0642-4452-B4AE-4061AEAFAF1D}" dt="2026-01-03T07:12:16.594" v="3173"/>
          <ac:picMkLst>
            <pc:docMk/>
            <pc:sldMk cId="1192692978" sldId="1953"/>
            <ac:picMk id="5" creationId="{7C86061B-296F-37FD-F6AF-9C8117C5CD48}"/>
          </ac:picMkLst>
        </pc:picChg>
        <pc:picChg chg="add mod">
          <ac:chgData name="Jasper Kwok" userId="728f3787-cf33-49b7-924b-2e95ce28e1b0" providerId="ADAL" clId="{5DB1E588-0642-4452-B4AE-4061AEAFAF1D}" dt="2026-01-03T07:12:16.594" v="3173"/>
          <ac:picMkLst>
            <pc:docMk/>
            <pc:sldMk cId="1192692978" sldId="1953"/>
            <ac:picMk id="8" creationId="{24F05B92-575E-8C4E-E808-BE159E65F1F7}"/>
          </ac:picMkLst>
        </pc:picChg>
      </pc:sldChg>
      <pc:sldChg chg="addSp delSp modSp new mod">
        <pc:chgData name="Jasper Kwok" userId="728f3787-cf33-49b7-924b-2e95ce28e1b0" providerId="ADAL" clId="{5DB1E588-0642-4452-B4AE-4061AEAFAF1D}" dt="2026-01-05T08:07:56.237" v="8539" actId="207"/>
        <pc:sldMkLst>
          <pc:docMk/>
          <pc:sldMk cId="1343504550" sldId="1954"/>
        </pc:sldMkLst>
        <pc:spChg chg="add mod">
          <ac:chgData name="Jasper Kwok" userId="728f3787-cf33-49b7-924b-2e95ce28e1b0" providerId="ADAL" clId="{5DB1E588-0642-4452-B4AE-4061AEAFAF1D}" dt="2026-01-05T08:07:56.237" v="8539" actId="207"/>
          <ac:spMkLst>
            <pc:docMk/>
            <pc:sldMk cId="1343504550" sldId="1954"/>
            <ac:spMk id="5" creationId="{800DBD7E-C5A1-C73B-CCA0-A5EBE8C3A43F}"/>
          </ac:spMkLst>
        </pc:spChg>
        <pc:spChg chg="add mod">
          <ac:chgData name="Jasper Kwok" userId="728f3787-cf33-49b7-924b-2e95ce28e1b0" providerId="ADAL" clId="{5DB1E588-0642-4452-B4AE-4061AEAFAF1D}" dt="2026-01-03T07:12:53.327" v="3178"/>
          <ac:spMkLst>
            <pc:docMk/>
            <pc:sldMk cId="1343504550" sldId="1954"/>
            <ac:spMk id="6" creationId="{8CA1A8EA-BAE5-115F-7C66-E3BD5C7A05D1}"/>
          </ac:spMkLst>
        </pc:spChg>
        <pc:spChg chg="add mod">
          <ac:chgData name="Jasper Kwok" userId="728f3787-cf33-49b7-924b-2e95ce28e1b0" providerId="ADAL" clId="{5DB1E588-0642-4452-B4AE-4061AEAFAF1D}" dt="2026-01-03T07:12:53.327" v="3178"/>
          <ac:spMkLst>
            <pc:docMk/>
            <pc:sldMk cId="1343504550" sldId="1954"/>
            <ac:spMk id="7" creationId="{9180C537-9F0D-1CCE-BCCB-DAC0EE92578F}"/>
          </ac:spMkLst>
        </pc:spChg>
        <pc:spChg chg="add mod">
          <ac:chgData name="Jasper Kwok" userId="728f3787-cf33-49b7-924b-2e95ce28e1b0" providerId="ADAL" clId="{5DB1E588-0642-4452-B4AE-4061AEAFAF1D}" dt="2026-01-05T08:07:56.237" v="8539" actId="207"/>
          <ac:spMkLst>
            <pc:docMk/>
            <pc:sldMk cId="1343504550" sldId="1954"/>
            <ac:spMk id="8" creationId="{EB405F78-4D6C-F47C-7D47-B5A19002F605}"/>
          </ac:spMkLst>
        </pc:spChg>
        <pc:spChg chg="add mod">
          <ac:chgData name="Jasper Kwok" userId="728f3787-cf33-49b7-924b-2e95ce28e1b0" providerId="ADAL" clId="{5DB1E588-0642-4452-B4AE-4061AEAFAF1D}" dt="2026-01-05T08:07:56.237" v="8539" actId="207"/>
          <ac:spMkLst>
            <pc:docMk/>
            <pc:sldMk cId="1343504550" sldId="1954"/>
            <ac:spMk id="9" creationId="{1667B17B-FCD2-7EDC-D0C3-67F8B2AE8EDF}"/>
          </ac:spMkLst>
        </pc:spChg>
        <pc:spChg chg="add mod">
          <ac:chgData name="Jasper Kwok" userId="728f3787-cf33-49b7-924b-2e95ce28e1b0" providerId="ADAL" clId="{5DB1E588-0642-4452-B4AE-4061AEAFAF1D}" dt="2026-01-03T07:12:53.327" v="3178"/>
          <ac:spMkLst>
            <pc:docMk/>
            <pc:sldMk cId="1343504550" sldId="1954"/>
            <ac:spMk id="10" creationId="{4661FA78-8420-8FE7-35C6-25840C396158}"/>
          </ac:spMkLst>
        </pc:spChg>
        <pc:picChg chg="add mod">
          <ac:chgData name="Jasper Kwok" userId="728f3787-cf33-49b7-924b-2e95ce28e1b0" providerId="ADAL" clId="{5DB1E588-0642-4452-B4AE-4061AEAFAF1D}" dt="2026-01-03T07:12:53.327" v="3178"/>
          <ac:picMkLst>
            <pc:docMk/>
            <pc:sldMk cId="1343504550" sldId="1954"/>
            <ac:picMk id="4" creationId="{A981A557-9391-CC9A-14E5-8B308B73913A}"/>
          </ac:picMkLst>
        </pc:picChg>
        <pc:picChg chg="add mod">
          <ac:chgData name="Jasper Kwok" userId="728f3787-cf33-49b7-924b-2e95ce28e1b0" providerId="ADAL" clId="{5DB1E588-0642-4452-B4AE-4061AEAFAF1D}" dt="2026-01-03T07:12:53.327" v="3178"/>
          <ac:picMkLst>
            <pc:docMk/>
            <pc:sldMk cId="1343504550" sldId="1954"/>
            <ac:picMk id="11" creationId="{02B87EE7-4D5F-A81D-CA23-A6217F0EBE58}"/>
          </ac:picMkLst>
        </pc:picChg>
        <pc:picChg chg="add mod">
          <ac:chgData name="Jasper Kwok" userId="728f3787-cf33-49b7-924b-2e95ce28e1b0" providerId="ADAL" clId="{5DB1E588-0642-4452-B4AE-4061AEAFAF1D}" dt="2026-01-03T07:12:53.327" v="3178"/>
          <ac:picMkLst>
            <pc:docMk/>
            <pc:sldMk cId="1343504550" sldId="1954"/>
            <ac:picMk id="12" creationId="{9E5E73CC-21AD-8EC2-A018-413FECD84135}"/>
          </ac:picMkLst>
        </pc:picChg>
        <pc:picChg chg="add mod">
          <ac:chgData name="Jasper Kwok" userId="728f3787-cf33-49b7-924b-2e95ce28e1b0" providerId="ADAL" clId="{5DB1E588-0642-4452-B4AE-4061AEAFAF1D}" dt="2026-01-03T07:12:53.327" v="3178"/>
          <ac:picMkLst>
            <pc:docMk/>
            <pc:sldMk cId="1343504550" sldId="1954"/>
            <ac:picMk id="13" creationId="{C1202458-8380-71DE-AD0F-85008037CCD9}"/>
          </ac:picMkLst>
        </pc:picChg>
      </pc:sldChg>
      <pc:sldChg chg="addSp delSp modSp new mod">
        <pc:chgData name="Jasper Kwok" userId="728f3787-cf33-49b7-924b-2e95ce28e1b0" providerId="ADAL" clId="{5DB1E588-0642-4452-B4AE-4061AEAFAF1D}" dt="2026-01-05T08:08:05.695" v="8544" actId="14100"/>
        <pc:sldMkLst>
          <pc:docMk/>
          <pc:sldMk cId="3077740404" sldId="1955"/>
        </pc:sldMkLst>
        <pc:spChg chg="add mod">
          <ac:chgData name="Jasper Kwok" userId="728f3787-cf33-49b7-924b-2e95ce28e1b0" providerId="ADAL" clId="{5DB1E588-0642-4452-B4AE-4061AEAFAF1D}" dt="2026-01-05T08:08:05.695" v="8544" actId="14100"/>
          <ac:spMkLst>
            <pc:docMk/>
            <pc:sldMk cId="3077740404" sldId="1955"/>
            <ac:spMk id="5" creationId="{E81AB6B9-A7BF-4916-2AFC-EA11771A38AF}"/>
          </ac:spMkLst>
        </pc:spChg>
        <pc:picChg chg="add mod">
          <ac:chgData name="Jasper Kwok" userId="728f3787-cf33-49b7-924b-2e95ce28e1b0" providerId="ADAL" clId="{5DB1E588-0642-4452-B4AE-4061AEAFAF1D}" dt="2026-01-05T08:08:01.434" v="8541" actId="1076"/>
          <ac:picMkLst>
            <pc:docMk/>
            <pc:sldMk cId="3077740404" sldId="1955"/>
            <ac:picMk id="4" creationId="{7C587F0C-DD14-0542-1236-6F32D84AA305}"/>
          </ac:picMkLst>
        </pc:picChg>
      </pc:sldChg>
      <pc:sldChg chg="addSp delSp modSp new mod">
        <pc:chgData name="Jasper Kwok" userId="728f3787-cf33-49b7-924b-2e95ce28e1b0" providerId="ADAL" clId="{5DB1E588-0642-4452-B4AE-4061AEAFAF1D}" dt="2026-01-05T08:08:11.678" v="8545" actId="207"/>
        <pc:sldMkLst>
          <pc:docMk/>
          <pc:sldMk cId="1799740756" sldId="1956"/>
        </pc:sldMkLst>
        <pc:spChg chg="add mod">
          <ac:chgData name="Jasper Kwok" userId="728f3787-cf33-49b7-924b-2e95ce28e1b0" providerId="ADAL" clId="{5DB1E588-0642-4452-B4AE-4061AEAFAF1D}" dt="2026-01-03T07:14:02.331" v="3188"/>
          <ac:spMkLst>
            <pc:docMk/>
            <pc:sldMk cId="1799740756" sldId="1956"/>
            <ac:spMk id="5" creationId="{682CF558-F2F6-1B12-1A06-E400F394D373}"/>
          </ac:spMkLst>
        </pc:spChg>
        <pc:spChg chg="add mod">
          <ac:chgData name="Jasper Kwok" userId="728f3787-cf33-49b7-924b-2e95ce28e1b0" providerId="ADAL" clId="{5DB1E588-0642-4452-B4AE-4061AEAFAF1D}" dt="2026-01-05T08:08:11.678" v="8545" actId="207"/>
          <ac:spMkLst>
            <pc:docMk/>
            <pc:sldMk cId="1799740756" sldId="1956"/>
            <ac:spMk id="6" creationId="{D5774025-4FB1-EB32-84B7-680BD1E586AF}"/>
          </ac:spMkLst>
        </pc:spChg>
        <pc:spChg chg="add mod">
          <ac:chgData name="Jasper Kwok" userId="728f3787-cf33-49b7-924b-2e95ce28e1b0" providerId="ADAL" clId="{5DB1E588-0642-4452-B4AE-4061AEAFAF1D}" dt="2026-01-03T07:17:21.355" v="3209" actId="14100"/>
          <ac:spMkLst>
            <pc:docMk/>
            <pc:sldMk cId="1799740756" sldId="1956"/>
            <ac:spMk id="7" creationId="{32E7A183-9870-EBBE-A25C-74C0AE4F82DD}"/>
          </ac:spMkLst>
        </pc:spChg>
        <pc:spChg chg="add mod">
          <ac:chgData name="Jasper Kwok" userId="728f3787-cf33-49b7-924b-2e95ce28e1b0" providerId="ADAL" clId="{5DB1E588-0642-4452-B4AE-4061AEAFAF1D}" dt="2026-01-05T08:08:11.678" v="8545" actId="207"/>
          <ac:spMkLst>
            <pc:docMk/>
            <pc:sldMk cId="1799740756" sldId="1956"/>
            <ac:spMk id="8" creationId="{CD209FAE-BE09-1E54-C2A7-F885F83E7F60}"/>
          </ac:spMkLst>
        </pc:spChg>
        <pc:picChg chg="add mod">
          <ac:chgData name="Jasper Kwok" userId="728f3787-cf33-49b7-924b-2e95ce28e1b0" providerId="ADAL" clId="{5DB1E588-0642-4452-B4AE-4061AEAFAF1D}" dt="2026-01-03T07:14:02.331" v="3188"/>
          <ac:picMkLst>
            <pc:docMk/>
            <pc:sldMk cId="1799740756" sldId="1956"/>
            <ac:picMk id="4" creationId="{DEA888B1-7150-79BB-9429-442C47F2CA55}"/>
          </ac:picMkLst>
        </pc:picChg>
        <pc:picChg chg="add mod">
          <ac:chgData name="Jasper Kwok" userId="728f3787-cf33-49b7-924b-2e95ce28e1b0" providerId="ADAL" clId="{5DB1E588-0642-4452-B4AE-4061AEAFAF1D}" dt="2026-01-03T07:14:02.331" v="3188"/>
          <ac:picMkLst>
            <pc:docMk/>
            <pc:sldMk cId="1799740756" sldId="1956"/>
            <ac:picMk id="9" creationId="{DC21DB48-3AE0-A317-146D-09A064D08656}"/>
          </ac:picMkLst>
        </pc:picChg>
        <pc:picChg chg="add mod">
          <ac:chgData name="Jasper Kwok" userId="728f3787-cf33-49b7-924b-2e95ce28e1b0" providerId="ADAL" clId="{5DB1E588-0642-4452-B4AE-4061AEAFAF1D}" dt="2026-01-03T07:17:26.180" v="3211" actId="1076"/>
          <ac:picMkLst>
            <pc:docMk/>
            <pc:sldMk cId="1799740756" sldId="1956"/>
            <ac:picMk id="10" creationId="{BE9410DB-2261-05EA-F763-32E7AE214381}"/>
          </ac:picMkLst>
        </pc:picChg>
      </pc:sldChg>
      <pc:sldChg chg="addSp delSp modSp new mod">
        <pc:chgData name="Jasper Kwok" userId="728f3787-cf33-49b7-924b-2e95ce28e1b0" providerId="ADAL" clId="{5DB1E588-0642-4452-B4AE-4061AEAFAF1D}" dt="2026-01-05T08:08:16.966" v="8546" actId="207"/>
        <pc:sldMkLst>
          <pc:docMk/>
          <pc:sldMk cId="2723000654" sldId="1957"/>
        </pc:sldMkLst>
        <pc:spChg chg="add mod">
          <ac:chgData name="Jasper Kwok" userId="728f3787-cf33-49b7-924b-2e95ce28e1b0" providerId="ADAL" clId="{5DB1E588-0642-4452-B4AE-4061AEAFAF1D}" dt="2026-01-03T07:14:32.060" v="3193"/>
          <ac:spMkLst>
            <pc:docMk/>
            <pc:sldMk cId="2723000654" sldId="1957"/>
            <ac:spMk id="5" creationId="{EBA97FB3-954F-7E93-6C2F-ED525814A698}"/>
          </ac:spMkLst>
        </pc:spChg>
        <pc:spChg chg="add mod">
          <ac:chgData name="Jasper Kwok" userId="728f3787-cf33-49b7-924b-2e95ce28e1b0" providerId="ADAL" clId="{5DB1E588-0642-4452-B4AE-4061AEAFAF1D}" dt="2026-01-03T07:14:32.060" v="3193"/>
          <ac:spMkLst>
            <pc:docMk/>
            <pc:sldMk cId="2723000654" sldId="1957"/>
            <ac:spMk id="6" creationId="{825B2636-C043-FFD7-07F8-9B1037CC8D1E}"/>
          </ac:spMkLst>
        </pc:spChg>
        <pc:spChg chg="add mod">
          <ac:chgData name="Jasper Kwok" userId="728f3787-cf33-49b7-924b-2e95ce28e1b0" providerId="ADAL" clId="{5DB1E588-0642-4452-B4AE-4061AEAFAF1D}" dt="2026-01-05T08:08:16.966" v="8546" actId="207"/>
          <ac:spMkLst>
            <pc:docMk/>
            <pc:sldMk cId="2723000654" sldId="1957"/>
            <ac:spMk id="7" creationId="{66DE2313-91DF-086E-0272-4F0BB09F4EB8}"/>
          </ac:spMkLst>
        </pc:spChg>
        <pc:spChg chg="add mod">
          <ac:chgData name="Jasper Kwok" userId="728f3787-cf33-49b7-924b-2e95ce28e1b0" providerId="ADAL" clId="{5DB1E588-0642-4452-B4AE-4061AEAFAF1D}" dt="2026-01-05T08:08:16.966" v="8546" actId="207"/>
          <ac:spMkLst>
            <pc:docMk/>
            <pc:sldMk cId="2723000654" sldId="1957"/>
            <ac:spMk id="9" creationId="{52B79639-359D-54D6-62BE-48B89DB11946}"/>
          </ac:spMkLst>
        </pc:spChg>
        <pc:picChg chg="add mod">
          <ac:chgData name="Jasper Kwok" userId="728f3787-cf33-49b7-924b-2e95ce28e1b0" providerId="ADAL" clId="{5DB1E588-0642-4452-B4AE-4061AEAFAF1D}" dt="2026-01-03T07:14:32.060" v="3193"/>
          <ac:picMkLst>
            <pc:docMk/>
            <pc:sldMk cId="2723000654" sldId="1957"/>
            <ac:picMk id="4" creationId="{86CDE2C3-A4A2-0B76-9FF5-6ED4E46CA10D}"/>
          </ac:picMkLst>
        </pc:picChg>
        <pc:picChg chg="add mod">
          <ac:chgData name="Jasper Kwok" userId="728f3787-cf33-49b7-924b-2e95ce28e1b0" providerId="ADAL" clId="{5DB1E588-0642-4452-B4AE-4061AEAFAF1D}" dt="2026-01-03T07:14:32.060" v="3193"/>
          <ac:picMkLst>
            <pc:docMk/>
            <pc:sldMk cId="2723000654" sldId="1957"/>
            <ac:picMk id="8" creationId="{D53118B5-E557-5D2C-A18B-718CC8684AF5}"/>
          </ac:picMkLst>
        </pc:picChg>
        <pc:picChg chg="add mod">
          <ac:chgData name="Jasper Kwok" userId="728f3787-cf33-49b7-924b-2e95ce28e1b0" providerId="ADAL" clId="{5DB1E588-0642-4452-B4AE-4061AEAFAF1D}" dt="2026-01-03T07:14:32.060" v="3193"/>
          <ac:picMkLst>
            <pc:docMk/>
            <pc:sldMk cId="2723000654" sldId="1957"/>
            <ac:picMk id="10" creationId="{7F130887-74BC-DB2B-5BBF-D3EC1EFB9DD7}"/>
          </ac:picMkLst>
        </pc:picChg>
      </pc:sldChg>
      <pc:sldChg chg="addSp delSp modSp new mod">
        <pc:chgData name="Jasper Kwok" userId="728f3787-cf33-49b7-924b-2e95ce28e1b0" providerId="ADAL" clId="{5DB1E588-0642-4452-B4AE-4061AEAFAF1D}" dt="2026-01-05T08:08:22.052" v="8547" actId="207"/>
        <pc:sldMkLst>
          <pc:docMk/>
          <pc:sldMk cId="1214038679" sldId="1958"/>
        </pc:sldMkLst>
        <pc:spChg chg="add mod">
          <ac:chgData name="Jasper Kwok" userId="728f3787-cf33-49b7-924b-2e95ce28e1b0" providerId="ADAL" clId="{5DB1E588-0642-4452-B4AE-4061AEAFAF1D}" dt="2026-01-03T07:15:17.873" v="3198"/>
          <ac:spMkLst>
            <pc:docMk/>
            <pc:sldMk cId="1214038679" sldId="1958"/>
            <ac:spMk id="5" creationId="{FBC72693-B6DC-C414-3E6F-509EA78EBA2B}"/>
          </ac:spMkLst>
        </pc:spChg>
        <pc:spChg chg="add mod">
          <ac:chgData name="Jasper Kwok" userId="728f3787-cf33-49b7-924b-2e95ce28e1b0" providerId="ADAL" clId="{5DB1E588-0642-4452-B4AE-4061AEAFAF1D}" dt="2026-01-03T07:15:17.873" v="3198"/>
          <ac:spMkLst>
            <pc:docMk/>
            <pc:sldMk cId="1214038679" sldId="1958"/>
            <ac:spMk id="6" creationId="{39CC6673-2EA3-C0F9-E5C9-35C91FC8F488}"/>
          </ac:spMkLst>
        </pc:spChg>
        <pc:spChg chg="add mod">
          <ac:chgData name="Jasper Kwok" userId="728f3787-cf33-49b7-924b-2e95ce28e1b0" providerId="ADAL" clId="{5DB1E588-0642-4452-B4AE-4061AEAFAF1D}" dt="2026-01-05T08:08:22.052" v="8547" actId="207"/>
          <ac:spMkLst>
            <pc:docMk/>
            <pc:sldMk cId="1214038679" sldId="1958"/>
            <ac:spMk id="7" creationId="{2772173F-7F0D-8F78-7980-DFBBD28CC925}"/>
          </ac:spMkLst>
        </pc:spChg>
        <pc:picChg chg="add mod">
          <ac:chgData name="Jasper Kwok" userId="728f3787-cf33-49b7-924b-2e95ce28e1b0" providerId="ADAL" clId="{5DB1E588-0642-4452-B4AE-4061AEAFAF1D}" dt="2026-01-03T07:15:17.873" v="3198"/>
          <ac:picMkLst>
            <pc:docMk/>
            <pc:sldMk cId="1214038679" sldId="1958"/>
            <ac:picMk id="4" creationId="{11C8A6CB-2F40-E954-50E6-6A093A213EC2}"/>
          </ac:picMkLst>
        </pc:picChg>
        <pc:picChg chg="add mod">
          <ac:chgData name="Jasper Kwok" userId="728f3787-cf33-49b7-924b-2e95ce28e1b0" providerId="ADAL" clId="{5DB1E588-0642-4452-B4AE-4061AEAFAF1D}" dt="2026-01-03T07:15:17.873" v="3198"/>
          <ac:picMkLst>
            <pc:docMk/>
            <pc:sldMk cId="1214038679" sldId="1958"/>
            <ac:picMk id="8" creationId="{3528086F-1C4B-4E3A-8F7D-FFD62845C770}"/>
          </ac:picMkLst>
        </pc:picChg>
      </pc:sldChg>
      <pc:sldChg chg="modSp add mod">
        <pc:chgData name="Jasper Kwok" userId="728f3787-cf33-49b7-924b-2e95ce28e1b0" providerId="ADAL" clId="{5DB1E588-0642-4452-B4AE-4061AEAFAF1D}" dt="2026-01-05T08:08:26.966" v="8548" actId="207"/>
        <pc:sldMkLst>
          <pc:docMk/>
          <pc:sldMk cId="453320098" sldId="1962"/>
        </pc:sldMkLst>
        <pc:spChg chg="mod">
          <ac:chgData name="Jasper Kwok" userId="728f3787-cf33-49b7-924b-2e95ce28e1b0" providerId="ADAL" clId="{5DB1E588-0642-4452-B4AE-4061AEAFAF1D}" dt="2026-01-05T08:08:26.966" v="8548" actId="207"/>
          <ac:spMkLst>
            <pc:docMk/>
            <pc:sldMk cId="453320098" sldId="1962"/>
            <ac:spMk id="7" creationId="{249F8397-B812-5504-98C9-02CF2559C968}"/>
          </ac:spMkLst>
        </pc:spChg>
      </pc:sldChg>
      <pc:sldChg chg="addSp delSp modSp add mod">
        <pc:chgData name="Jasper Kwok" userId="728f3787-cf33-49b7-924b-2e95ce28e1b0" providerId="ADAL" clId="{5DB1E588-0642-4452-B4AE-4061AEAFAF1D}" dt="2026-01-05T08:08:32.834" v="8549" actId="207"/>
        <pc:sldMkLst>
          <pc:docMk/>
          <pc:sldMk cId="2165060009" sldId="1963"/>
        </pc:sldMkLst>
        <pc:spChg chg="mod">
          <ac:chgData name="Jasper Kwok" userId="728f3787-cf33-49b7-924b-2e95ce28e1b0" providerId="ADAL" clId="{5DB1E588-0642-4452-B4AE-4061AEAFAF1D}" dt="2026-01-05T08:08:32.834" v="8549" actId="207"/>
          <ac:spMkLst>
            <pc:docMk/>
            <pc:sldMk cId="2165060009" sldId="1963"/>
            <ac:spMk id="6" creationId="{B543A4D2-6B89-4C6B-53B7-424334B04275}"/>
          </ac:spMkLst>
        </pc:spChg>
        <pc:picChg chg="add mod">
          <ac:chgData name="Jasper Kwok" userId="728f3787-cf33-49b7-924b-2e95ce28e1b0" providerId="ADAL" clId="{5DB1E588-0642-4452-B4AE-4061AEAFAF1D}" dt="2026-01-03T16:43:30.237" v="5374" actId="1076"/>
          <ac:picMkLst>
            <pc:docMk/>
            <pc:sldMk cId="2165060009" sldId="1963"/>
            <ac:picMk id="9" creationId="{664E2169-C845-31A1-9693-4693EE40390C}"/>
          </ac:picMkLst>
        </pc:picChg>
        <pc:picChg chg="add mod">
          <ac:chgData name="Jasper Kwok" userId="728f3787-cf33-49b7-924b-2e95ce28e1b0" providerId="ADAL" clId="{5DB1E588-0642-4452-B4AE-4061AEAFAF1D}" dt="2026-01-03T16:43:38.126" v="5385" actId="1036"/>
          <ac:picMkLst>
            <pc:docMk/>
            <pc:sldMk cId="2165060009" sldId="1963"/>
            <ac:picMk id="10" creationId="{9D267C48-6B31-C91F-C9F3-7EC2F5A706B2}"/>
          </ac:picMkLst>
        </pc:picChg>
      </pc:sldChg>
      <pc:sldChg chg="addSp delSp modSp new mod">
        <pc:chgData name="Jasper Kwok" userId="728f3787-cf33-49b7-924b-2e95ce28e1b0" providerId="ADAL" clId="{5DB1E588-0642-4452-B4AE-4061AEAFAF1D}" dt="2026-01-05T08:10:54.416" v="8571" actId="207"/>
        <pc:sldMkLst>
          <pc:docMk/>
          <pc:sldMk cId="1909951741" sldId="1964"/>
        </pc:sldMkLst>
        <pc:spChg chg="add mod">
          <ac:chgData name="Jasper Kwok" userId="728f3787-cf33-49b7-924b-2e95ce28e1b0" providerId="ADAL" clId="{5DB1E588-0642-4452-B4AE-4061AEAFAF1D}" dt="2026-01-04T09:46:38.558" v="6043" actId="2711"/>
          <ac:spMkLst>
            <pc:docMk/>
            <pc:sldMk cId="1909951741" sldId="1964"/>
            <ac:spMk id="4" creationId="{04772CD0-3B1D-5833-0B89-1BB5255E8997}"/>
          </ac:spMkLst>
        </pc:spChg>
        <pc:spChg chg="add mod">
          <ac:chgData name="Jasper Kwok" userId="728f3787-cf33-49b7-924b-2e95ce28e1b0" providerId="ADAL" clId="{5DB1E588-0642-4452-B4AE-4061AEAFAF1D}" dt="2026-01-05T08:10:54.416" v="8571" actId="207"/>
          <ac:spMkLst>
            <pc:docMk/>
            <pc:sldMk cId="1909951741" sldId="1964"/>
            <ac:spMk id="9" creationId="{20718B1E-5F8B-3683-9904-7029B05AF17A}"/>
          </ac:spMkLst>
        </pc:spChg>
        <pc:spChg chg="add mod">
          <ac:chgData name="Jasper Kwok" userId="728f3787-cf33-49b7-924b-2e95ce28e1b0" providerId="ADAL" clId="{5DB1E588-0642-4452-B4AE-4061AEAFAF1D}" dt="2026-01-03T07:21:49.069" v="3242" actId="14100"/>
          <ac:spMkLst>
            <pc:docMk/>
            <pc:sldMk cId="1909951741" sldId="1964"/>
            <ac:spMk id="10" creationId="{99A09E99-0EC0-6ECA-2A37-9825A35D4FFB}"/>
          </ac:spMkLst>
        </pc:spChg>
        <pc:spChg chg="add mod">
          <ac:chgData name="Jasper Kwok" userId="728f3787-cf33-49b7-924b-2e95ce28e1b0" providerId="ADAL" clId="{5DB1E588-0642-4452-B4AE-4061AEAFAF1D}" dt="2026-01-03T07:22:03.909" v="3248" actId="14100"/>
          <ac:spMkLst>
            <pc:docMk/>
            <pc:sldMk cId="1909951741" sldId="1964"/>
            <ac:spMk id="12" creationId="{09A6A9DF-2B61-E5C4-959A-909EC2BE6B47}"/>
          </ac:spMkLst>
        </pc:spChg>
        <pc:spChg chg="add mod">
          <ac:chgData name="Jasper Kwok" userId="728f3787-cf33-49b7-924b-2e95ce28e1b0" providerId="ADAL" clId="{5DB1E588-0642-4452-B4AE-4061AEAFAF1D}" dt="2026-01-05T08:10:54.416" v="8571" actId="207"/>
          <ac:spMkLst>
            <pc:docMk/>
            <pc:sldMk cId="1909951741" sldId="1964"/>
            <ac:spMk id="13" creationId="{8EE61A90-D49D-24B8-1A13-D52ADE76A2CF}"/>
          </ac:spMkLst>
        </pc:spChg>
        <pc:picChg chg="add mod">
          <ac:chgData name="Jasper Kwok" userId="728f3787-cf33-49b7-924b-2e95ce28e1b0" providerId="ADAL" clId="{5DB1E588-0642-4452-B4AE-4061AEAFAF1D}" dt="2026-01-03T07:21:23.317" v="3238" actId="1076"/>
          <ac:picMkLst>
            <pc:docMk/>
            <pc:sldMk cId="1909951741" sldId="1964"/>
            <ac:picMk id="8" creationId="{388C4A02-E01E-A162-FF8D-2C0398C29C04}"/>
          </ac:picMkLst>
        </pc:picChg>
        <pc:picChg chg="add mod">
          <ac:chgData name="Jasper Kwok" userId="728f3787-cf33-49b7-924b-2e95ce28e1b0" providerId="ADAL" clId="{5DB1E588-0642-4452-B4AE-4061AEAFAF1D}" dt="2026-01-03T07:21:53.217" v="3244" actId="1076"/>
          <ac:picMkLst>
            <pc:docMk/>
            <pc:sldMk cId="1909951741" sldId="1964"/>
            <ac:picMk id="11" creationId="{23FF82B2-4CFD-D4F3-0056-4F536133D261}"/>
          </ac:picMkLst>
        </pc:picChg>
        <pc:picChg chg="add mod">
          <ac:chgData name="Jasper Kwok" userId="728f3787-cf33-49b7-924b-2e95ce28e1b0" providerId="ADAL" clId="{5DB1E588-0642-4452-B4AE-4061AEAFAF1D}" dt="2026-01-03T07:22:09.643" v="3250" actId="1076"/>
          <ac:picMkLst>
            <pc:docMk/>
            <pc:sldMk cId="1909951741" sldId="1964"/>
            <ac:picMk id="14" creationId="{5F2F4552-C3FC-AE13-3D1C-79F6F6C2E0C1}"/>
          </ac:picMkLst>
        </pc:picChg>
      </pc:sldChg>
      <pc:sldChg chg="addSp delSp modSp new mod">
        <pc:chgData name="Jasper Kwok" userId="728f3787-cf33-49b7-924b-2e95ce28e1b0" providerId="ADAL" clId="{5DB1E588-0642-4452-B4AE-4061AEAFAF1D}" dt="2026-01-05T08:10:59.826" v="8572" actId="207"/>
        <pc:sldMkLst>
          <pc:docMk/>
          <pc:sldMk cId="4265465318" sldId="1965"/>
        </pc:sldMkLst>
        <pc:spChg chg="add mod">
          <ac:chgData name="Jasper Kwok" userId="728f3787-cf33-49b7-924b-2e95ce28e1b0" providerId="ADAL" clId="{5DB1E588-0642-4452-B4AE-4061AEAFAF1D}" dt="2026-01-05T08:10:59.826" v="8572" actId="207"/>
          <ac:spMkLst>
            <pc:docMk/>
            <pc:sldMk cId="4265465318" sldId="1965"/>
            <ac:spMk id="6" creationId="{A390CE44-4334-666C-F9EB-90D8C5CD39E6}"/>
          </ac:spMkLst>
        </pc:spChg>
        <pc:spChg chg="add mod">
          <ac:chgData name="Jasper Kwok" userId="728f3787-cf33-49b7-924b-2e95ce28e1b0" providerId="ADAL" clId="{5DB1E588-0642-4452-B4AE-4061AEAFAF1D}" dt="2026-01-03T07:23:10.206" v="3261" actId="14100"/>
          <ac:spMkLst>
            <pc:docMk/>
            <pc:sldMk cId="4265465318" sldId="1965"/>
            <ac:spMk id="7" creationId="{9A049762-B4B8-BA83-3676-8B623B3670E9}"/>
          </ac:spMkLst>
        </pc:spChg>
        <pc:picChg chg="add mod">
          <ac:chgData name="Jasper Kwok" userId="728f3787-cf33-49b7-924b-2e95ce28e1b0" providerId="ADAL" clId="{5DB1E588-0642-4452-B4AE-4061AEAFAF1D}" dt="2026-01-03T07:22:50.411" v="3257" actId="26606"/>
          <ac:picMkLst>
            <pc:docMk/>
            <pc:sldMk cId="4265465318" sldId="1965"/>
            <ac:picMk id="5" creationId="{18EB44E8-D29C-0B85-1CA9-6B00ACDC1D74}"/>
          </ac:picMkLst>
        </pc:picChg>
        <pc:picChg chg="add mod">
          <ac:chgData name="Jasper Kwok" userId="728f3787-cf33-49b7-924b-2e95ce28e1b0" providerId="ADAL" clId="{5DB1E588-0642-4452-B4AE-4061AEAFAF1D}" dt="2026-01-03T07:23:17.909" v="3263" actId="1076"/>
          <ac:picMkLst>
            <pc:docMk/>
            <pc:sldMk cId="4265465318" sldId="1965"/>
            <ac:picMk id="8" creationId="{49632192-BB84-FC7C-AAD5-867E3DB44AB4}"/>
          </ac:picMkLst>
        </pc:picChg>
      </pc:sldChg>
      <pc:sldChg chg="addSp delSp modSp new mod">
        <pc:chgData name="Jasper Kwok" userId="728f3787-cf33-49b7-924b-2e95ce28e1b0" providerId="ADAL" clId="{5DB1E588-0642-4452-B4AE-4061AEAFAF1D}" dt="2026-01-05T08:11:03.934" v="8573" actId="207"/>
        <pc:sldMkLst>
          <pc:docMk/>
          <pc:sldMk cId="2873827203" sldId="1966"/>
        </pc:sldMkLst>
        <pc:spChg chg="add mod">
          <ac:chgData name="Jasper Kwok" userId="728f3787-cf33-49b7-924b-2e95ce28e1b0" providerId="ADAL" clId="{5DB1E588-0642-4452-B4AE-4061AEAFAF1D}" dt="2026-01-05T08:11:03.934" v="8573" actId="207"/>
          <ac:spMkLst>
            <pc:docMk/>
            <pc:sldMk cId="2873827203" sldId="1966"/>
            <ac:spMk id="6" creationId="{6D50D92B-881E-8D3E-88C5-8E17801D9F99}"/>
          </ac:spMkLst>
        </pc:spChg>
        <pc:picChg chg="add mod">
          <ac:chgData name="Jasper Kwok" userId="728f3787-cf33-49b7-924b-2e95ce28e1b0" providerId="ADAL" clId="{5DB1E588-0642-4452-B4AE-4061AEAFAF1D}" dt="2026-01-03T07:23:49.201" v="3271" actId="26606"/>
          <ac:picMkLst>
            <pc:docMk/>
            <pc:sldMk cId="2873827203" sldId="1966"/>
            <ac:picMk id="5" creationId="{F7B9F074-2F7B-BBF3-F715-DC32D8164EF0}"/>
          </ac:picMkLst>
        </pc:picChg>
      </pc:sldChg>
      <pc:sldChg chg="addSp delSp modSp new mod">
        <pc:chgData name="Jasper Kwok" userId="728f3787-cf33-49b7-924b-2e95ce28e1b0" providerId="ADAL" clId="{5DB1E588-0642-4452-B4AE-4061AEAFAF1D}" dt="2026-01-05T08:11:09.380" v="8574" actId="207"/>
        <pc:sldMkLst>
          <pc:docMk/>
          <pc:sldMk cId="2826343592" sldId="1967"/>
        </pc:sldMkLst>
        <pc:spChg chg="add mod">
          <ac:chgData name="Jasper Kwok" userId="728f3787-cf33-49b7-924b-2e95ce28e1b0" providerId="ADAL" clId="{5DB1E588-0642-4452-B4AE-4061AEAFAF1D}" dt="2026-01-03T07:24:38.593" v="3281" actId="14100"/>
          <ac:spMkLst>
            <pc:docMk/>
            <pc:sldMk cId="2826343592" sldId="1967"/>
            <ac:spMk id="6" creationId="{091BEB75-0D5E-004C-E210-D4EE4517EEE4}"/>
          </ac:spMkLst>
        </pc:spChg>
        <pc:spChg chg="add mod">
          <ac:chgData name="Jasper Kwok" userId="728f3787-cf33-49b7-924b-2e95ce28e1b0" providerId="ADAL" clId="{5DB1E588-0642-4452-B4AE-4061AEAFAF1D}" dt="2026-01-05T08:11:09.380" v="8574" actId="207"/>
          <ac:spMkLst>
            <pc:docMk/>
            <pc:sldMk cId="2826343592" sldId="1967"/>
            <ac:spMk id="7" creationId="{2933BB8C-7AFF-8970-A853-483F2EDFBACF}"/>
          </ac:spMkLst>
        </pc:spChg>
        <pc:spChg chg="add mod">
          <ac:chgData name="Jasper Kwok" userId="728f3787-cf33-49b7-924b-2e95ce28e1b0" providerId="ADAL" clId="{5DB1E588-0642-4452-B4AE-4061AEAFAF1D}" dt="2026-01-03T07:24:50.079" v="3285" actId="14100"/>
          <ac:spMkLst>
            <pc:docMk/>
            <pc:sldMk cId="2826343592" sldId="1967"/>
            <ac:spMk id="9" creationId="{46BE6D3D-C7FD-148C-E36C-206182451749}"/>
          </ac:spMkLst>
        </pc:spChg>
        <pc:spChg chg="add mod">
          <ac:chgData name="Jasper Kwok" userId="728f3787-cf33-49b7-924b-2e95ce28e1b0" providerId="ADAL" clId="{5DB1E588-0642-4452-B4AE-4061AEAFAF1D}" dt="2026-01-05T08:11:09.380" v="8574" actId="207"/>
          <ac:spMkLst>
            <pc:docMk/>
            <pc:sldMk cId="2826343592" sldId="1967"/>
            <ac:spMk id="10" creationId="{D0C70B50-5164-5110-578A-8C23CE58438F}"/>
          </ac:spMkLst>
        </pc:spChg>
        <pc:picChg chg="add mod">
          <ac:chgData name="Jasper Kwok" userId="728f3787-cf33-49b7-924b-2e95ce28e1b0" providerId="ADAL" clId="{5DB1E588-0642-4452-B4AE-4061AEAFAF1D}" dt="2026-01-03T07:24:52.996" v="3287" actId="1076"/>
          <ac:picMkLst>
            <pc:docMk/>
            <pc:sldMk cId="2826343592" sldId="1967"/>
            <ac:picMk id="5" creationId="{72525018-2CAC-D4E0-8E11-286917A46135}"/>
          </ac:picMkLst>
        </pc:picChg>
        <pc:picChg chg="add mod">
          <ac:chgData name="Jasper Kwok" userId="728f3787-cf33-49b7-924b-2e95ce28e1b0" providerId="ADAL" clId="{5DB1E588-0642-4452-B4AE-4061AEAFAF1D}" dt="2026-01-03T07:24:40.833" v="3282" actId="1076"/>
          <ac:picMkLst>
            <pc:docMk/>
            <pc:sldMk cId="2826343592" sldId="1967"/>
            <ac:picMk id="8" creationId="{3764827D-4001-58EB-BF0C-73E9466083BF}"/>
          </ac:picMkLst>
        </pc:picChg>
        <pc:picChg chg="add mod">
          <ac:chgData name="Jasper Kwok" userId="728f3787-cf33-49b7-924b-2e95ce28e1b0" providerId="ADAL" clId="{5DB1E588-0642-4452-B4AE-4061AEAFAF1D}" dt="2026-01-03T07:24:59.549" v="3289" actId="1076"/>
          <ac:picMkLst>
            <pc:docMk/>
            <pc:sldMk cId="2826343592" sldId="1967"/>
            <ac:picMk id="11" creationId="{82D525AF-B3C3-75E4-A8F4-1AC9A214421E}"/>
          </ac:picMkLst>
        </pc:picChg>
      </pc:sldChg>
      <pc:sldChg chg="addSp delSp modSp new mod">
        <pc:chgData name="Jasper Kwok" userId="728f3787-cf33-49b7-924b-2e95ce28e1b0" providerId="ADAL" clId="{5DB1E588-0642-4452-B4AE-4061AEAFAF1D}" dt="2026-01-05T08:11:20.654" v="8578" actId="207"/>
        <pc:sldMkLst>
          <pc:docMk/>
          <pc:sldMk cId="39741091" sldId="1968"/>
        </pc:sldMkLst>
        <pc:spChg chg="add mod">
          <ac:chgData name="Jasper Kwok" userId="728f3787-cf33-49b7-924b-2e95ce28e1b0" providerId="ADAL" clId="{5DB1E588-0642-4452-B4AE-4061AEAFAF1D}" dt="2026-01-05T08:11:20.654" v="8578" actId="207"/>
          <ac:spMkLst>
            <pc:docMk/>
            <pc:sldMk cId="39741091" sldId="1968"/>
            <ac:spMk id="6" creationId="{1528DE84-90AD-85A3-0689-6FBBFBE228B2}"/>
          </ac:spMkLst>
        </pc:spChg>
        <pc:spChg chg="add mod">
          <ac:chgData name="Jasper Kwok" userId="728f3787-cf33-49b7-924b-2e95ce28e1b0" providerId="ADAL" clId="{5DB1E588-0642-4452-B4AE-4061AEAFAF1D}" dt="2026-01-03T07:25:49.189" v="3301" actId="1035"/>
          <ac:spMkLst>
            <pc:docMk/>
            <pc:sldMk cId="39741091" sldId="1968"/>
            <ac:spMk id="7" creationId="{1A91BF54-669F-80B2-B97A-283871073A14}"/>
          </ac:spMkLst>
        </pc:spChg>
        <pc:spChg chg="add mod">
          <ac:chgData name="Jasper Kwok" userId="728f3787-cf33-49b7-924b-2e95ce28e1b0" providerId="ADAL" clId="{5DB1E588-0642-4452-B4AE-4061AEAFAF1D}" dt="2026-01-05T08:11:20.654" v="8578" actId="207"/>
          <ac:spMkLst>
            <pc:docMk/>
            <pc:sldMk cId="39741091" sldId="1968"/>
            <ac:spMk id="9" creationId="{DDB92D85-7198-67AF-F940-B63C211EDC2C}"/>
          </ac:spMkLst>
        </pc:spChg>
        <pc:spChg chg="add mod">
          <ac:chgData name="Jasper Kwok" userId="728f3787-cf33-49b7-924b-2e95ce28e1b0" providerId="ADAL" clId="{5DB1E588-0642-4452-B4AE-4061AEAFAF1D}" dt="2026-01-03T07:26:05.614" v="3305" actId="14100"/>
          <ac:spMkLst>
            <pc:docMk/>
            <pc:sldMk cId="39741091" sldId="1968"/>
            <ac:spMk id="10" creationId="{62EFB1FE-3C01-D2C6-6E49-F219D6E7409F}"/>
          </ac:spMkLst>
        </pc:spChg>
        <pc:picChg chg="add del mod">
          <ac:chgData name="Jasper Kwok" userId="728f3787-cf33-49b7-924b-2e95ce28e1b0" providerId="ADAL" clId="{5DB1E588-0642-4452-B4AE-4061AEAFAF1D}" dt="2026-01-05T08:11:15.415" v="8577" actId="478"/>
          <ac:picMkLst>
            <pc:docMk/>
            <pc:sldMk cId="39741091" sldId="1968"/>
            <ac:picMk id="5" creationId="{9D69C350-2497-F390-AD47-C3EC97AD7550}"/>
          </ac:picMkLst>
        </pc:picChg>
        <pc:picChg chg="add mod">
          <ac:chgData name="Jasper Kwok" userId="728f3787-cf33-49b7-924b-2e95ce28e1b0" providerId="ADAL" clId="{5DB1E588-0642-4452-B4AE-4061AEAFAF1D}" dt="2026-01-03T07:26:15.811" v="3308" actId="1076"/>
          <ac:picMkLst>
            <pc:docMk/>
            <pc:sldMk cId="39741091" sldId="1968"/>
            <ac:picMk id="11" creationId="{EE7A13FD-8B85-DBA6-0749-7E9A40B8FDBB}"/>
          </ac:picMkLst>
        </pc:picChg>
      </pc:sldChg>
      <pc:sldChg chg="addSp delSp modSp new mod">
        <pc:chgData name="Jasper Kwok" userId="728f3787-cf33-49b7-924b-2e95ce28e1b0" providerId="ADAL" clId="{5DB1E588-0642-4452-B4AE-4061AEAFAF1D}" dt="2026-01-05T08:11:26.061" v="8579" actId="207"/>
        <pc:sldMkLst>
          <pc:docMk/>
          <pc:sldMk cId="1429067258" sldId="1969"/>
        </pc:sldMkLst>
        <pc:spChg chg="add mod">
          <ac:chgData name="Jasper Kwok" userId="728f3787-cf33-49b7-924b-2e95ce28e1b0" providerId="ADAL" clId="{5DB1E588-0642-4452-B4AE-4061AEAFAF1D}" dt="2026-01-05T08:11:26.061" v="8579" actId="207"/>
          <ac:spMkLst>
            <pc:docMk/>
            <pc:sldMk cId="1429067258" sldId="1969"/>
            <ac:spMk id="8" creationId="{7E031BC0-CB9A-BE6B-BDAC-3BD7A66BB2DC}"/>
          </ac:spMkLst>
        </pc:spChg>
        <pc:picChg chg="add mod">
          <ac:chgData name="Jasper Kwok" userId="728f3787-cf33-49b7-924b-2e95ce28e1b0" providerId="ADAL" clId="{5DB1E588-0642-4452-B4AE-4061AEAFAF1D}" dt="2026-01-03T07:26:54.993" v="3317" actId="26606"/>
          <ac:picMkLst>
            <pc:docMk/>
            <pc:sldMk cId="1429067258" sldId="1969"/>
            <ac:picMk id="7" creationId="{58FB0C2F-B5C7-C9E5-2AEC-58E893B6DA6C}"/>
          </ac:picMkLst>
        </pc:picChg>
      </pc:sldChg>
      <pc:sldChg chg="addSp delSp modSp new mod">
        <pc:chgData name="Jasper Kwok" userId="728f3787-cf33-49b7-924b-2e95ce28e1b0" providerId="ADAL" clId="{5DB1E588-0642-4452-B4AE-4061AEAFAF1D}" dt="2026-01-05T08:11:38.268" v="8581" actId="207"/>
        <pc:sldMkLst>
          <pc:docMk/>
          <pc:sldMk cId="1889127979" sldId="1970"/>
        </pc:sldMkLst>
        <pc:spChg chg="add mod">
          <ac:chgData name="Jasper Kwok" userId="728f3787-cf33-49b7-924b-2e95ce28e1b0" providerId="ADAL" clId="{5DB1E588-0642-4452-B4AE-4061AEAFAF1D}" dt="2026-01-04T12:59:23.092" v="6866" actId="113"/>
          <ac:spMkLst>
            <pc:docMk/>
            <pc:sldMk cId="1889127979" sldId="1970"/>
            <ac:spMk id="4" creationId="{9253E85C-F1A9-0E26-D904-2F74070B17B0}"/>
          </ac:spMkLst>
        </pc:spChg>
        <pc:spChg chg="add mod">
          <ac:chgData name="Jasper Kwok" userId="728f3787-cf33-49b7-924b-2e95ce28e1b0" providerId="ADAL" clId="{5DB1E588-0642-4452-B4AE-4061AEAFAF1D}" dt="2026-01-05T08:11:38.268" v="8581" actId="207"/>
          <ac:spMkLst>
            <pc:docMk/>
            <pc:sldMk cId="1889127979" sldId="1970"/>
            <ac:spMk id="7" creationId="{7D5D5560-ADAE-7939-5543-AA50AB85D9C2}"/>
          </ac:spMkLst>
        </pc:spChg>
        <pc:spChg chg="add mod">
          <ac:chgData name="Jasper Kwok" userId="728f3787-cf33-49b7-924b-2e95ce28e1b0" providerId="ADAL" clId="{5DB1E588-0642-4452-B4AE-4061AEAFAF1D}" dt="2026-01-03T07:32:18.569" v="3348" actId="1035"/>
          <ac:spMkLst>
            <pc:docMk/>
            <pc:sldMk cId="1889127979" sldId="1970"/>
            <ac:spMk id="8" creationId="{1C679B0C-7744-64F4-A313-9EA6BE779653}"/>
          </ac:spMkLst>
        </pc:spChg>
        <pc:picChg chg="add mod">
          <ac:chgData name="Jasper Kwok" userId="728f3787-cf33-49b7-924b-2e95ce28e1b0" providerId="ADAL" clId="{5DB1E588-0642-4452-B4AE-4061AEAFAF1D}" dt="2026-01-03T07:32:06.599" v="3343" actId="1076"/>
          <ac:picMkLst>
            <pc:docMk/>
            <pc:sldMk cId="1889127979" sldId="1970"/>
            <ac:picMk id="6" creationId="{FEEAAA3C-BD32-448A-FD4E-0574224DAB57}"/>
          </ac:picMkLst>
        </pc:picChg>
        <pc:picChg chg="add mod">
          <ac:chgData name="Jasper Kwok" userId="728f3787-cf33-49b7-924b-2e95ce28e1b0" providerId="ADAL" clId="{5DB1E588-0642-4452-B4AE-4061AEAFAF1D}" dt="2026-01-03T07:32:21.417" v="3349" actId="1076"/>
          <ac:picMkLst>
            <pc:docMk/>
            <pc:sldMk cId="1889127979" sldId="1970"/>
            <ac:picMk id="9" creationId="{06911A40-D1CA-6AEB-8635-CB3F1402B68A}"/>
          </ac:picMkLst>
        </pc:picChg>
      </pc:sldChg>
      <pc:sldChg chg="addSp delSp modSp new mod">
        <pc:chgData name="Jasper Kwok" userId="728f3787-cf33-49b7-924b-2e95ce28e1b0" providerId="ADAL" clId="{5DB1E588-0642-4452-B4AE-4061AEAFAF1D}" dt="2026-01-05T08:11:43.106" v="8582" actId="207"/>
        <pc:sldMkLst>
          <pc:docMk/>
          <pc:sldMk cId="1988008623" sldId="1971"/>
        </pc:sldMkLst>
        <pc:spChg chg="add mod">
          <ac:chgData name="Jasper Kwok" userId="728f3787-cf33-49b7-924b-2e95ce28e1b0" providerId="ADAL" clId="{5DB1E588-0642-4452-B4AE-4061AEAFAF1D}" dt="2026-01-03T12:14:12.030" v="3360" actId="14100"/>
          <ac:spMkLst>
            <pc:docMk/>
            <pc:sldMk cId="1988008623" sldId="1971"/>
            <ac:spMk id="6" creationId="{616B6FD6-5490-12BF-88E3-15B50B9C7B95}"/>
          </ac:spMkLst>
        </pc:spChg>
        <pc:spChg chg="add mod">
          <ac:chgData name="Jasper Kwok" userId="728f3787-cf33-49b7-924b-2e95ce28e1b0" providerId="ADAL" clId="{5DB1E588-0642-4452-B4AE-4061AEAFAF1D}" dt="2026-01-05T08:11:43.106" v="8582" actId="207"/>
          <ac:spMkLst>
            <pc:docMk/>
            <pc:sldMk cId="1988008623" sldId="1971"/>
            <ac:spMk id="7" creationId="{5D9879A2-78F3-2849-4287-DE6056DE4B02}"/>
          </ac:spMkLst>
        </pc:spChg>
        <pc:picChg chg="add mod">
          <ac:chgData name="Jasper Kwok" userId="728f3787-cf33-49b7-924b-2e95ce28e1b0" providerId="ADAL" clId="{5DB1E588-0642-4452-B4AE-4061AEAFAF1D}" dt="2026-01-03T12:13:48.768" v="3356" actId="26606"/>
          <ac:picMkLst>
            <pc:docMk/>
            <pc:sldMk cId="1988008623" sldId="1971"/>
            <ac:picMk id="5" creationId="{1AAA1370-5928-80B2-073A-F96A589B319A}"/>
          </ac:picMkLst>
        </pc:picChg>
        <pc:picChg chg="add mod">
          <ac:chgData name="Jasper Kwok" userId="728f3787-cf33-49b7-924b-2e95ce28e1b0" providerId="ADAL" clId="{5DB1E588-0642-4452-B4AE-4061AEAFAF1D}" dt="2026-01-03T12:14:06.418" v="3358" actId="1076"/>
          <ac:picMkLst>
            <pc:docMk/>
            <pc:sldMk cId="1988008623" sldId="1971"/>
            <ac:picMk id="8" creationId="{C9AB4205-0854-2FCA-B031-213CA1CEC99F}"/>
          </ac:picMkLst>
        </pc:picChg>
      </pc:sldChg>
      <pc:sldChg chg="addSp delSp modSp new mod">
        <pc:chgData name="Jasper Kwok" userId="728f3787-cf33-49b7-924b-2e95ce28e1b0" providerId="ADAL" clId="{5DB1E588-0642-4452-B4AE-4061AEAFAF1D}" dt="2026-01-05T08:11:46.976" v="8584" actId="1076"/>
        <pc:sldMkLst>
          <pc:docMk/>
          <pc:sldMk cId="3121342424" sldId="1972"/>
        </pc:sldMkLst>
        <pc:spChg chg="add mod">
          <ac:chgData name="Jasper Kwok" userId="728f3787-cf33-49b7-924b-2e95ce28e1b0" providerId="ADAL" clId="{5DB1E588-0642-4452-B4AE-4061AEAFAF1D}" dt="2026-01-05T08:11:46.661" v="8583" actId="207"/>
          <ac:spMkLst>
            <pc:docMk/>
            <pc:sldMk cId="3121342424" sldId="1972"/>
            <ac:spMk id="6" creationId="{37563A03-C908-5A08-6B89-48D57C35FCB9}"/>
          </ac:spMkLst>
        </pc:spChg>
        <pc:picChg chg="add mod">
          <ac:chgData name="Jasper Kwok" userId="728f3787-cf33-49b7-924b-2e95ce28e1b0" providerId="ADAL" clId="{5DB1E588-0642-4452-B4AE-4061AEAFAF1D}" dt="2026-01-05T08:11:46.976" v="8584" actId="1076"/>
          <ac:picMkLst>
            <pc:docMk/>
            <pc:sldMk cId="3121342424" sldId="1972"/>
            <ac:picMk id="5" creationId="{12800E22-96BD-C353-2B4F-712EF3B60C0F}"/>
          </ac:picMkLst>
        </pc:picChg>
      </pc:sldChg>
      <pc:sldChg chg="addSp delSp modSp new mod ord">
        <pc:chgData name="Jasper Kwok" userId="728f3787-cf33-49b7-924b-2e95ce28e1b0" providerId="ADAL" clId="{5DB1E588-0642-4452-B4AE-4061AEAFAF1D}" dt="2026-01-08T10:41:19.205" v="9027" actId="14100"/>
        <pc:sldMkLst>
          <pc:docMk/>
          <pc:sldMk cId="1795905596" sldId="1973"/>
        </pc:sldMkLst>
        <pc:spChg chg="add mod">
          <ac:chgData name="Jasper Kwok" userId="728f3787-cf33-49b7-924b-2e95ce28e1b0" providerId="ADAL" clId="{5DB1E588-0642-4452-B4AE-4061AEAFAF1D}" dt="2026-01-05T08:11:53.019" v="8585" actId="207"/>
          <ac:spMkLst>
            <pc:docMk/>
            <pc:sldMk cId="1795905596" sldId="1973"/>
            <ac:spMk id="6" creationId="{55C1DBEB-F549-D750-79FC-6F71D7CC64B3}"/>
          </ac:spMkLst>
        </pc:spChg>
        <pc:spChg chg="add mod">
          <ac:chgData name="Jasper Kwok" userId="728f3787-cf33-49b7-924b-2e95ce28e1b0" providerId="ADAL" clId="{5DB1E588-0642-4452-B4AE-4061AEAFAF1D}" dt="2026-01-03T12:17:18.568" v="3392" actId="1035"/>
          <ac:spMkLst>
            <pc:docMk/>
            <pc:sldMk cId="1795905596" sldId="1973"/>
            <ac:spMk id="7" creationId="{49B33F70-F795-5792-D77C-501A60AC0DB3}"/>
          </ac:spMkLst>
        </pc:spChg>
        <pc:spChg chg="add mod">
          <ac:chgData name="Jasper Kwok" userId="728f3787-cf33-49b7-924b-2e95ce28e1b0" providerId="ADAL" clId="{5DB1E588-0642-4452-B4AE-4061AEAFAF1D}" dt="2026-01-08T10:41:19.205" v="9027" actId="14100"/>
          <ac:spMkLst>
            <pc:docMk/>
            <pc:sldMk cId="1795905596" sldId="1973"/>
            <ac:spMk id="8" creationId="{8B15D082-4596-B747-2272-4F84645C0FB4}"/>
          </ac:spMkLst>
        </pc:spChg>
        <pc:picChg chg="add mod">
          <ac:chgData name="Jasper Kwok" userId="728f3787-cf33-49b7-924b-2e95ce28e1b0" providerId="ADAL" clId="{5DB1E588-0642-4452-B4AE-4061AEAFAF1D}" dt="2026-01-03T12:15:38.946" v="3378" actId="26606"/>
          <ac:picMkLst>
            <pc:docMk/>
            <pc:sldMk cId="1795905596" sldId="1973"/>
            <ac:picMk id="5" creationId="{43A33553-4E66-B5C4-EE36-A06D1D6F38DF}"/>
          </ac:picMkLst>
        </pc:picChg>
        <pc:picChg chg="add mod">
          <ac:chgData name="Jasper Kwok" userId="728f3787-cf33-49b7-924b-2e95ce28e1b0" providerId="ADAL" clId="{5DB1E588-0642-4452-B4AE-4061AEAFAF1D}" dt="2026-01-03T12:17:04.209" v="3386" actId="1076"/>
          <ac:picMkLst>
            <pc:docMk/>
            <pc:sldMk cId="1795905596" sldId="1973"/>
            <ac:picMk id="9" creationId="{D883A396-B17B-C0C6-A408-4A6F5CCE9EDF}"/>
          </ac:picMkLst>
        </pc:picChg>
      </pc:sldChg>
      <pc:sldChg chg="addSp delSp modSp new mod">
        <pc:chgData name="Jasper Kwok" userId="728f3787-cf33-49b7-924b-2e95ce28e1b0" providerId="ADAL" clId="{5DB1E588-0642-4452-B4AE-4061AEAFAF1D}" dt="2026-01-08T10:59:54.923" v="9137" actId="113"/>
        <pc:sldMkLst>
          <pc:docMk/>
          <pc:sldMk cId="2960951420" sldId="1974"/>
        </pc:sldMkLst>
        <pc:spChg chg="add mod">
          <ac:chgData name="Jasper Kwok" userId="728f3787-cf33-49b7-924b-2e95ce28e1b0" providerId="ADAL" clId="{5DB1E588-0642-4452-B4AE-4061AEAFAF1D}" dt="2026-01-08T10:59:54.923" v="9137" actId="113"/>
          <ac:spMkLst>
            <pc:docMk/>
            <pc:sldMk cId="2960951420" sldId="1974"/>
            <ac:spMk id="6" creationId="{B3BF44CF-2479-7794-FFCA-AEE545F393A3}"/>
          </ac:spMkLst>
        </pc:spChg>
        <pc:spChg chg="add mod">
          <ac:chgData name="Jasper Kwok" userId="728f3787-cf33-49b7-924b-2e95ce28e1b0" providerId="ADAL" clId="{5DB1E588-0642-4452-B4AE-4061AEAFAF1D}" dt="2026-01-03T12:18:26.823" v="3403" actId="14100"/>
          <ac:spMkLst>
            <pc:docMk/>
            <pc:sldMk cId="2960951420" sldId="1974"/>
            <ac:spMk id="7" creationId="{039A40D1-31DC-26B2-56E4-CE2560A9A3ED}"/>
          </ac:spMkLst>
        </pc:spChg>
        <pc:picChg chg="add mod">
          <ac:chgData name="Jasper Kwok" userId="728f3787-cf33-49b7-924b-2e95ce28e1b0" providerId="ADAL" clId="{5DB1E588-0642-4452-B4AE-4061AEAFAF1D}" dt="2026-01-03T12:17:58.577" v="3397" actId="26606"/>
          <ac:picMkLst>
            <pc:docMk/>
            <pc:sldMk cId="2960951420" sldId="1974"/>
            <ac:picMk id="5" creationId="{BF04BD06-9224-A7A4-1831-72D85747CB1C}"/>
          </ac:picMkLst>
        </pc:picChg>
        <pc:picChg chg="add mod">
          <ac:chgData name="Jasper Kwok" userId="728f3787-cf33-49b7-924b-2e95ce28e1b0" providerId="ADAL" clId="{5DB1E588-0642-4452-B4AE-4061AEAFAF1D}" dt="2026-01-03T12:18:33.618" v="3405" actId="1076"/>
          <ac:picMkLst>
            <pc:docMk/>
            <pc:sldMk cId="2960951420" sldId="1974"/>
            <ac:picMk id="8" creationId="{924DB3AA-CCB7-6AFB-04C7-3E5DB6BF23F0}"/>
          </ac:picMkLst>
        </pc:picChg>
      </pc:sldChg>
      <pc:sldChg chg="addSp delSp modSp new mod">
        <pc:chgData name="Jasper Kwok" userId="728f3787-cf33-49b7-924b-2e95ce28e1b0" providerId="ADAL" clId="{5DB1E588-0642-4452-B4AE-4061AEAFAF1D}" dt="2026-01-05T08:12:14.936" v="8588" actId="207"/>
        <pc:sldMkLst>
          <pc:docMk/>
          <pc:sldMk cId="2586196723" sldId="1975"/>
        </pc:sldMkLst>
        <pc:spChg chg="add mod">
          <ac:chgData name="Jasper Kwok" userId="728f3787-cf33-49b7-924b-2e95ce28e1b0" providerId="ADAL" clId="{5DB1E588-0642-4452-B4AE-4061AEAFAF1D}" dt="2026-01-03T12:22:11.561" v="3432" actId="14100"/>
          <ac:spMkLst>
            <pc:docMk/>
            <pc:sldMk cId="2586196723" sldId="1975"/>
            <ac:spMk id="6" creationId="{27E463A7-7904-9A20-C2B8-F5FF6139119B}"/>
          </ac:spMkLst>
        </pc:spChg>
        <pc:spChg chg="add mod">
          <ac:chgData name="Jasper Kwok" userId="728f3787-cf33-49b7-924b-2e95ce28e1b0" providerId="ADAL" clId="{5DB1E588-0642-4452-B4AE-4061AEAFAF1D}" dt="2026-01-05T08:12:14.936" v="8588" actId="207"/>
          <ac:spMkLst>
            <pc:docMk/>
            <pc:sldMk cId="2586196723" sldId="1975"/>
            <ac:spMk id="7" creationId="{612F0278-6DCC-B613-0AF5-5708518206B7}"/>
          </ac:spMkLst>
        </pc:spChg>
        <pc:spChg chg="add mod">
          <ac:chgData name="Jasper Kwok" userId="728f3787-cf33-49b7-924b-2e95ce28e1b0" providerId="ADAL" clId="{5DB1E588-0642-4452-B4AE-4061AEAFAF1D}" dt="2026-01-03T12:25:21.366" v="3467" actId="14100"/>
          <ac:spMkLst>
            <pc:docMk/>
            <pc:sldMk cId="2586196723" sldId="1975"/>
            <ac:spMk id="9" creationId="{478C00A2-75F6-D58D-3A07-051F7AF89903}"/>
          </ac:spMkLst>
        </pc:spChg>
        <pc:spChg chg="add mod">
          <ac:chgData name="Jasper Kwok" userId="728f3787-cf33-49b7-924b-2e95ce28e1b0" providerId="ADAL" clId="{5DB1E588-0642-4452-B4AE-4061AEAFAF1D}" dt="2026-01-05T08:12:14.936" v="8588" actId="207"/>
          <ac:spMkLst>
            <pc:docMk/>
            <pc:sldMk cId="2586196723" sldId="1975"/>
            <ac:spMk id="10" creationId="{8E29AB16-BB74-3BFF-4CF6-C3B2B9078EEF}"/>
          </ac:spMkLst>
        </pc:spChg>
        <pc:spChg chg="add mod">
          <ac:chgData name="Jasper Kwok" userId="728f3787-cf33-49b7-924b-2e95ce28e1b0" providerId="ADAL" clId="{5DB1E588-0642-4452-B4AE-4061AEAFAF1D}" dt="2026-01-03T12:25:39.995" v="3486" actId="14100"/>
          <ac:spMkLst>
            <pc:docMk/>
            <pc:sldMk cId="2586196723" sldId="1975"/>
            <ac:spMk id="12" creationId="{96FCFA52-2966-1FA1-2BF7-9CF25C1C53DE}"/>
          </ac:spMkLst>
        </pc:spChg>
        <pc:spChg chg="add mod">
          <ac:chgData name="Jasper Kwok" userId="728f3787-cf33-49b7-924b-2e95ce28e1b0" providerId="ADAL" clId="{5DB1E588-0642-4452-B4AE-4061AEAFAF1D}" dt="2026-01-03T12:25:45.188" v="3488" actId="1076"/>
          <ac:spMkLst>
            <pc:docMk/>
            <pc:sldMk cId="2586196723" sldId="1975"/>
            <ac:spMk id="13" creationId="{CCD0B5BB-4D3C-F091-205E-FFD7C76E128F}"/>
          </ac:spMkLst>
        </pc:spChg>
        <pc:spChg chg="add mod">
          <ac:chgData name="Jasper Kwok" userId="728f3787-cf33-49b7-924b-2e95ce28e1b0" providerId="ADAL" clId="{5DB1E588-0642-4452-B4AE-4061AEAFAF1D}" dt="2026-01-05T08:12:14.936" v="8588" actId="207"/>
          <ac:spMkLst>
            <pc:docMk/>
            <pc:sldMk cId="2586196723" sldId="1975"/>
            <ac:spMk id="17" creationId="{FAF069C0-0FFB-D452-53E1-9D40C3324D6E}"/>
          </ac:spMkLst>
        </pc:spChg>
        <pc:spChg chg="add mod">
          <ac:chgData name="Jasper Kwok" userId="728f3787-cf33-49b7-924b-2e95ce28e1b0" providerId="ADAL" clId="{5DB1E588-0642-4452-B4AE-4061AEAFAF1D}" dt="2026-01-05T08:12:14.936" v="8588" actId="207"/>
          <ac:spMkLst>
            <pc:docMk/>
            <pc:sldMk cId="2586196723" sldId="1975"/>
            <ac:spMk id="20" creationId="{96A4F6C4-A7EF-A0D3-4BE7-47E520DF650C}"/>
          </ac:spMkLst>
        </pc:spChg>
        <pc:spChg chg="add mod">
          <ac:chgData name="Jasper Kwok" userId="728f3787-cf33-49b7-924b-2e95ce28e1b0" providerId="ADAL" clId="{5DB1E588-0642-4452-B4AE-4061AEAFAF1D}" dt="2026-01-05T08:12:14.936" v="8588" actId="207"/>
          <ac:spMkLst>
            <pc:docMk/>
            <pc:sldMk cId="2586196723" sldId="1975"/>
            <ac:spMk id="21" creationId="{391787E7-747E-86E0-B69B-C03A9E961300}"/>
          </ac:spMkLst>
        </pc:spChg>
        <pc:picChg chg="add mod">
          <ac:chgData name="Jasper Kwok" userId="728f3787-cf33-49b7-924b-2e95ce28e1b0" providerId="ADAL" clId="{5DB1E588-0642-4452-B4AE-4061AEAFAF1D}" dt="2026-01-03T12:21:45.715" v="3429" actId="26606"/>
          <ac:picMkLst>
            <pc:docMk/>
            <pc:sldMk cId="2586196723" sldId="1975"/>
            <ac:picMk id="5" creationId="{48265B7C-D50B-A803-36AB-62AE300BB6B8}"/>
          </ac:picMkLst>
        </pc:picChg>
        <pc:picChg chg="add mod">
          <ac:chgData name="Jasper Kwok" userId="728f3787-cf33-49b7-924b-2e95ce28e1b0" providerId="ADAL" clId="{5DB1E588-0642-4452-B4AE-4061AEAFAF1D}" dt="2026-01-03T12:23:07.794" v="3443" actId="1076"/>
          <ac:picMkLst>
            <pc:docMk/>
            <pc:sldMk cId="2586196723" sldId="1975"/>
            <ac:picMk id="8" creationId="{3BB4F9E0-15F8-23D5-87AF-34F68424F876}"/>
          </ac:picMkLst>
        </pc:picChg>
        <pc:picChg chg="add mod">
          <ac:chgData name="Jasper Kwok" userId="728f3787-cf33-49b7-924b-2e95ce28e1b0" providerId="ADAL" clId="{5DB1E588-0642-4452-B4AE-4061AEAFAF1D}" dt="2026-01-03T12:25:27.682" v="3482" actId="1035"/>
          <ac:picMkLst>
            <pc:docMk/>
            <pc:sldMk cId="2586196723" sldId="1975"/>
            <ac:picMk id="11" creationId="{E3E00BF2-8831-ECFD-9808-7FDF044FEB6E}"/>
          </ac:picMkLst>
        </pc:picChg>
        <pc:picChg chg="add mod">
          <ac:chgData name="Jasper Kwok" userId="728f3787-cf33-49b7-924b-2e95ce28e1b0" providerId="ADAL" clId="{5DB1E588-0642-4452-B4AE-4061AEAFAF1D}" dt="2026-01-03T12:26:06.235" v="3491" actId="1076"/>
          <ac:picMkLst>
            <pc:docMk/>
            <pc:sldMk cId="2586196723" sldId="1975"/>
            <ac:picMk id="18" creationId="{F964BB5F-6FB8-DE5E-0C78-DB048E93B3A0}"/>
          </ac:picMkLst>
        </pc:picChg>
        <pc:picChg chg="add mod">
          <ac:chgData name="Jasper Kwok" userId="728f3787-cf33-49b7-924b-2e95ce28e1b0" providerId="ADAL" clId="{5DB1E588-0642-4452-B4AE-4061AEAFAF1D}" dt="2026-01-03T12:26:06.235" v="3491" actId="1076"/>
          <ac:picMkLst>
            <pc:docMk/>
            <pc:sldMk cId="2586196723" sldId="1975"/>
            <ac:picMk id="19" creationId="{76BE4A0B-4DFE-2AB0-E6BB-06A511F1B602}"/>
          </ac:picMkLst>
        </pc:picChg>
      </pc:sldChg>
      <pc:sldChg chg="addSp delSp modSp new mod">
        <pc:chgData name="Jasper Kwok" userId="728f3787-cf33-49b7-924b-2e95ce28e1b0" providerId="ADAL" clId="{5DB1E588-0642-4452-B4AE-4061AEAFAF1D}" dt="2026-01-05T08:12:19.487" v="8589" actId="207"/>
        <pc:sldMkLst>
          <pc:docMk/>
          <pc:sldMk cId="3066634420" sldId="1976"/>
        </pc:sldMkLst>
        <pc:spChg chg="add mod">
          <ac:chgData name="Jasper Kwok" userId="728f3787-cf33-49b7-924b-2e95ce28e1b0" providerId="ADAL" clId="{5DB1E588-0642-4452-B4AE-4061AEAFAF1D}" dt="2026-01-05T08:12:19.487" v="8589" actId="207"/>
          <ac:spMkLst>
            <pc:docMk/>
            <pc:sldMk cId="3066634420" sldId="1976"/>
            <ac:spMk id="6" creationId="{44A2481E-E038-29ED-37C9-446C7B73F259}"/>
          </ac:spMkLst>
        </pc:spChg>
        <pc:picChg chg="add mod">
          <ac:chgData name="Jasper Kwok" userId="728f3787-cf33-49b7-924b-2e95ce28e1b0" providerId="ADAL" clId="{5DB1E588-0642-4452-B4AE-4061AEAFAF1D}" dt="2026-01-03T12:29:04.744" v="3509" actId="26606"/>
          <ac:picMkLst>
            <pc:docMk/>
            <pc:sldMk cId="3066634420" sldId="1976"/>
            <ac:picMk id="5" creationId="{214CFD35-A3BC-909D-C589-AFE7039AB885}"/>
          </ac:picMkLst>
        </pc:picChg>
      </pc:sldChg>
      <pc:sldChg chg="addSp delSp modSp new mod">
        <pc:chgData name="Jasper Kwok" userId="728f3787-cf33-49b7-924b-2e95ce28e1b0" providerId="ADAL" clId="{5DB1E588-0642-4452-B4AE-4061AEAFAF1D}" dt="2026-01-05T08:12:26.015" v="8590" actId="207"/>
        <pc:sldMkLst>
          <pc:docMk/>
          <pc:sldMk cId="3908416990" sldId="1977"/>
        </pc:sldMkLst>
        <pc:spChg chg="add mod">
          <ac:chgData name="Jasper Kwok" userId="728f3787-cf33-49b7-924b-2e95ce28e1b0" providerId="ADAL" clId="{5DB1E588-0642-4452-B4AE-4061AEAFAF1D}" dt="2026-01-03T12:31:04.394" v="3535" actId="1038"/>
          <ac:spMkLst>
            <pc:docMk/>
            <pc:sldMk cId="3908416990" sldId="1977"/>
            <ac:spMk id="8" creationId="{8E98E44B-4436-8BD9-1055-40123D4D9B93}"/>
          </ac:spMkLst>
        </pc:spChg>
        <pc:spChg chg="add mod">
          <ac:chgData name="Jasper Kwok" userId="728f3787-cf33-49b7-924b-2e95ce28e1b0" providerId="ADAL" clId="{5DB1E588-0642-4452-B4AE-4061AEAFAF1D}" dt="2026-01-03T12:30:59.748" v="3533" actId="14100"/>
          <ac:spMkLst>
            <pc:docMk/>
            <pc:sldMk cId="3908416990" sldId="1977"/>
            <ac:spMk id="10" creationId="{88D3F32F-3EC9-1588-6009-A97FD23E74B1}"/>
          </ac:spMkLst>
        </pc:spChg>
        <pc:spChg chg="add mod">
          <ac:chgData name="Jasper Kwok" userId="728f3787-cf33-49b7-924b-2e95ce28e1b0" providerId="ADAL" clId="{5DB1E588-0642-4452-B4AE-4061AEAFAF1D}" dt="2026-01-03T12:30:32.864" v="3528" actId="14100"/>
          <ac:spMkLst>
            <pc:docMk/>
            <pc:sldMk cId="3908416990" sldId="1977"/>
            <ac:spMk id="13" creationId="{6527EE04-1695-B95B-B988-ECBBD940B589}"/>
          </ac:spMkLst>
        </pc:spChg>
        <pc:spChg chg="add mod">
          <ac:chgData name="Jasper Kwok" userId="728f3787-cf33-49b7-924b-2e95ce28e1b0" providerId="ADAL" clId="{5DB1E588-0642-4452-B4AE-4061AEAFAF1D}" dt="2026-01-03T12:31:20.216" v="3540" actId="14100"/>
          <ac:spMkLst>
            <pc:docMk/>
            <pc:sldMk cId="3908416990" sldId="1977"/>
            <ac:spMk id="14" creationId="{929CB070-2B5C-1BE7-51D5-96D73CABF5A2}"/>
          </ac:spMkLst>
        </pc:spChg>
        <pc:spChg chg="add mod">
          <ac:chgData name="Jasper Kwok" userId="728f3787-cf33-49b7-924b-2e95ce28e1b0" providerId="ADAL" clId="{5DB1E588-0642-4452-B4AE-4061AEAFAF1D}" dt="2026-01-05T08:12:26.015" v="8590" actId="207"/>
          <ac:spMkLst>
            <pc:docMk/>
            <pc:sldMk cId="3908416990" sldId="1977"/>
            <ac:spMk id="15" creationId="{12913158-8F4A-7A13-1D1C-762B36943377}"/>
          </ac:spMkLst>
        </pc:spChg>
        <pc:spChg chg="add mod">
          <ac:chgData name="Jasper Kwok" userId="728f3787-cf33-49b7-924b-2e95ce28e1b0" providerId="ADAL" clId="{5DB1E588-0642-4452-B4AE-4061AEAFAF1D}" dt="2026-01-05T08:12:26.015" v="8590" actId="207"/>
          <ac:spMkLst>
            <pc:docMk/>
            <pc:sldMk cId="3908416990" sldId="1977"/>
            <ac:spMk id="16" creationId="{16F2DF2D-28D8-C49A-B73F-FAD1D2EEE98E}"/>
          </ac:spMkLst>
        </pc:spChg>
        <pc:spChg chg="add mod">
          <ac:chgData name="Jasper Kwok" userId="728f3787-cf33-49b7-924b-2e95ce28e1b0" providerId="ADAL" clId="{5DB1E588-0642-4452-B4AE-4061AEAFAF1D}" dt="2026-01-05T08:12:26.015" v="8590" actId="207"/>
          <ac:spMkLst>
            <pc:docMk/>
            <pc:sldMk cId="3908416990" sldId="1977"/>
            <ac:spMk id="18" creationId="{160F42F0-5479-C738-BC08-3956C74E8E90}"/>
          </ac:spMkLst>
        </pc:spChg>
        <pc:spChg chg="add mod">
          <ac:chgData name="Jasper Kwok" userId="728f3787-cf33-49b7-924b-2e95ce28e1b0" providerId="ADAL" clId="{5DB1E588-0642-4452-B4AE-4061AEAFAF1D}" dt="2026-01-05T08:12:26.015" v="8590" actId="207"/>
          <ac:spMkLst>
            <pc:docMk/>
            <pc:sldMk cId="3908416990" sldId="1977"/>
            <ac:spMk id="19" creationId="{23FF6DD6-89EC-92D2-897B-2A02A7A2C8EB}"/>
          </ac:spMkLst>
        </pc:spChg>
        <pc:picChg chg="add mod">
          <ac:chgData name="Jasper Kwok" userId="728f3787-cf33-49b7-924b-2e95ce28e1b0" providerId="ADAL" clId="{5DB1E588-0642-4452-B4AE-4061AEAFAF1D}" dt="2026-01-03T12:29:49.483" v="3518"/>
          <ac:picMkLst>
            <pc:docMk/>
            <pc:sldMk cId="3908416990" sldId="1977"/>
            <ac:picMk id="4" creationId="{A701DC1F-C226-6B51-8BD4-E2BC01BF485D}"/>
          </ac:picMkLst>
        </pc:picChg>
        <pc:picChg chg="add mod">
          <ac:chgData name="Jasper Kwok" userId="728f3787-cf33-49b7-924b-2e95ce28e1b0" providerId="ADAL" clId="{5DB1E588-0642-4452-B4AE-4061AEAFAF1D}" dt="2026-01-03T12:33:06.464" v="3565" actId="1076"/>
          <ac:picMkLst>
            <pc:docMk/>
            <pc:sldMk cId="3908416990" sldId="1977"/>
            <ac:picMk id="9" creationId="{90F0D5AC-CF11-4BD7-266C-BC78A6550082}"/>
          </ac:picMkLst>
        </pc:picChg>
        <pc:picChg chg="add mod">
          <ac:chgData name="Jasper Kwok" userId="728f3787-cf33-49b7-924b-2e95ce28e1b0" providerId="ADAL" clId="{5DB1E588-0642-4452-B4AE-4061AEAFAF1D}" dt="2026-01-03T12:32:40.158" v="3558" actId="1076"/>
          <ac:picMkLst>
            <pc:docMk/>
            <pc:sldMk cId="3908416990" sldId="1977"/>
            <ac:picMk id="11" creationId="{B5789323-5BB1-55A0-D20E-14A285F9128A}"/>
          </ac:picMkLst>
        </pc:picChg>
        <pc:picChg chg="add mod">
          <ac:chgData name="Jasper Kwok" userId="728f3787-cf33-49b7-924b-2e95ce28e1b0" providerId="ADAL" clId="{5DB1E588-0642-4452-B4AE-4061AEAFAF1D}" dt="2026-01-03T12:32:51.965" v="3562" actId="688"/>
          <ac:picMkLst>
            <pc:docMk/>
            <pc:sldMk cId="3908416990" sldId="1977"/>
            <ac:picMk id="12" creationId="{D0BA6C76-79D4-6F34-C8A6-BB7A550BDA28}"/>
          </ac:picMkLst>
        </pc:picChg>
        <pc:picChg chg="add mod">
          <ac:chgData name="Jasper Kwok" userId="728f3787-cf33-49b7-924b-2e95ce28e1b0" providerId="ADAL" clId="{5DB1E588-0642-4452-B4AE-4061AEAFAF1D}" dt="2026-01-03T12:33:52.556" v="3575" actId="1036"/>
          <ac:picMkLst>
            <pc:docMk/>
            <pc:sldMk cId="3908416990" sldId="1977"/>
            <ac:picMk id="20" creationId="{6DBEA87C-2AAC-2195-9A74-497FA08ABF50}"/>
          </ac:picMkLst>
        </pc:picChg>
      </pc:sldChg>
      <pc:sldChg chg="addSp delSp modSp new mod">
        <pc:chgData name="Jasper Kwok" userId="728f3787-cf33-49b7-924b-2e95ce28e1b0" providerId="ADAL" clId="{5DB1E588-0642-4452-B4AE-4061AEAFAF1D}" dt="2026-01-05T08:12:37.644" v="8592" actId="1076"/>
        <pc:sldMkLst>
          <pc:docMk/>
          <pc:sldMk cId="607912367" sldId="1978"/>
        </pc:sldMkLst>
        <pc:spChg chg="add mod">
          <ac:chgData name="Jasper Kwok" userId="728f3787-cf33-49b7-924b-2e95ce28e1b0" providerId="ADAL" clId="{5DB1E588-0642-4452-B4AE-4061AEAFAF1D}" dt="2026-01-05T08:12:37.644" v="8592" actId="1076"/>
          <ac:spMkLst>
            <pc:docMk/>
            <pc:sldMk cId="607912367" sldId="1978"/>
            <ac:spMk id="6" creationId="{21581314-4C8B-30AA-111D-BCA7BFB4FB22}"/>
          </ac:spMkLst>
        </pc:spChg>
        <pc:picChg chg="add mod">
          <ac:chgData name="Jasper Kwok" userId="728f3787-cf33-49b7-924b-2e95ce28e1b0" providerId="ADAL" clId="{5DB1E588-0642-4452-B4AE-4061AEAFAF1D}" dt="2026-01-03T12:34:22.647" v="3582" actId="26606"/>
          <ac:picMkLst>
            <pc:docMk/>
            <pc:sldMk cId="607912367" sldId="1978"/>
            <ac:picMk id="5" creationId="{E6DB13F1-A56D-0D35-7877-9EEF6A2BFAF6}"/>
          </ac:picMkLst>
        </pc:picChg>
      </pc:sldChg>
      <pc:sldChg chg="addSp delSp modSp new mod">
        <pc:chgData name="Jasper Kwok" userId="728f3787-cf33-49b7-924b-2e95ce28e1b0" providerId="ADAL" clId="{5DB1E588-0642-4452-B4AE-4061AEAFAF1D}" dt="2026-01-05T08:12:42.437" v="8593" actId="207"/>
        <pc:sldMkLst>
          <pc:docMk/>
          <pc:sldMk cId="2817080682" sldId="1979"/>
        </pc:sldMkLst>
        <pc:spChg chg="add mod">
          <ac:chgData name="Jasper Kwok" userId="728f3787-cf33-49b7-924b-2e95ce28e1b0" providerId="ADAL" clId="{5DB1E588-0642-4452-B4AE-4061AEAFAF1D}" dt="2026-01-05T08:12:42.437" v="8593" actId="207"/>
          <ac:spMkLst>
            <pc:docMk/>
            <pc:sldMk cId="2817080682" sldId="1979"/>
            <ac:spMk id="6" creationId="{112FC2BD-86AC-63E2-DE83-73C5F03DDCEE}"/>
          </ac:spMkLst>
        </pc:spChg>
        <pc:spChg chg="add mod">
          <ac:chgData name="Jasper Kwok" userId="728f3787-cf33-49b7-924b-2e95ce28e1b0" providerId="ADAL" clId="{5DB1E588-0642-4452-B4AE-4061AEAFAF1D}" dt="2026-01-03T12:37:16.045" v="3593" actId="14100"/>
          <ac:spMkLst>
            <pc:docMk/>
            <pc:sldMk cId="2817080682" sldId="1979"/>
            <ac:spMk id="7" creationId="{2794BE96-4DD4-29E4-A490-C6F02E3AC7D5}"/>
          </ac:spMkLst>
        </pc:spChg>
        <pc:picChg chg="add mod">
          <ac:chgData name="Jasper Kwok" userId="728f3787-cf33-49b7-924b-2e95ce28e1b0" providerId="ADAL" clId="{5DB1E588-0642-4452-B4AE-4061AEAFAF1D}" dt="2026-01-03T12:36:53.235" v="3589" actId="26606"/>
          <ac:picMkLst>
            <pc:docMk/>
            <pc:sldMk cId="2817080682" sldId="1979"/>
            <ac:picMk id="5" creationId="{859FAF1C-5B35-5BFE-3ED1-699BB6C6222C}"/>
          </ac:picMkLst>
        </pc:picChg>
        <pc:picChg chg="add mod">
          <ac:chgData name="Jasper Kwok" userId="728f3787-cf33-49b7-924b-2e95ce28e1b0" providerId="ADAL" clId="{5DB1E588-0642-4452-B4AE-4061AEAFAF1D}" dt="2026-01-03T12:37:21.538" v="3595" actId="1076"/>
          <ac:picMkLst>
            <pc:docMk/>
            <pc:sldMk cId="2817080682" sldId="1979"/>
            <ac:picMk id="8" creationId="{80B40CD9-C78B-16C7-5734-F118D385DDF7}"/>
          </ac:picMkLst>
        </pc:picChg>
      </pc:sldChg>
      <pc:sldChg chg="addSp delSp modSp new mod">
        <pc:chgData name="Jasper Kwok" userId="728f3787-cf33-49b7-924b-2e95ce28e1b0" providerId="ADAL" clId="{5DB1E588-0642-4452-B4AE-4061AEAFAF1D}" dt="2026-01-05T08:12:49.827" v="8594" actId="207"/>
        <pc:sldMkLst>
          <pc:docMk/>
          <pc:sldMk cId="2413446504" sldId="1980"/>
        </pc:sldMkLst>
        <pc:spChg chg="add mod">
          <ac:chgData name="Jasper Kwok" userId="728f3787-cf33-49b7-924b-2e95ce28e1b0" providerId="ADAL" clId="{5DB1E588-0642-4452-B4AE-4061AEAFAF1D}" dt="2026-01-05T08:12:49.827" v="8594" actId="207"/>
          <ac:spMkLst>
            <pc:docMk/>
            <pc:sldMk cId="2413446504" sldId="1980"/>
            <ac:spMk id="6" creationId="{4B2A085D-BC46-E743-A726-6F2CA990C555}"/>
          </ac:spMkLst>
        </pc:spChg>
        <pc:spChg chg="add mod">
          <ac:chgData name="Jasper Kwok" userId="728f3787-cf33-49b7-924b-2e95ce28e1b0" providerId="ADAL" clId="{5DB1E588-0642-4452-B4AE-4061AEAFAF1D}" dt="2026-01-05T08:12:49.827" v="8594" actId="207"/>
          <ac:spMkLst>
            <pc:docMk/>
            <pc:sldMk cId="2413446504" sldId="1980"/>
            <ac:spMk id="7" creationId="{5E3D4680-1D00-691B-D483-87E4D612CE12}"/>
          </ac:spMkLst>
        </pc:spChg>
        <pc:spChg chg="add mod">
          <ac:chgData name="Jasper Kwok" userId="728f3787-cf33-49b7-924b-2e95ce28e1b0" providerId="ADAL" clId="{5DB1E588-0642-4452-B4AE-4061AEAFAF1D}" dt="2026-01-03T12:38:51.291" v="3626" actId="14100"/>
          <ac:spMkLst>
            <pc:docMk/>
            <pc:sldMk cId="2413446504" sldId="1980"/>
            <ac:spMk id="8" creationId="{BD9E17CF-8BCC-082F-52CC-35EA2D96746F}"/>
          </ac:spMkLst>
        </pc:spChg>
        <pc:spChg chg="add mod">
          <ac:chgData name="Jasper Kwok" userId="728f3787-cf33-49b7-924b-2e95ce28e1b0" providerId="ADAL" clId="{5DB1E588-0642-4452-B4AE-4061AEAFAF1D}" dt="2026-01-03T12:38:24.504" v="3617" actId="1035"/>
          <ac:spMkLst>
            <pc:docMk/>
            <pc:sldMk cId="2413446504" sldId="1980"/>
            <ac:spMk id="10" creationId="{739D710C-169C-D0BD-A7EC-88BDBECAB5E5}"/>
          </ac:spMkLst>
        </pc:spChg>
        <pc:picChg chg="add mod">
          <ac:chgData name="Jasper Kwok" userId="728f3787-cf33-49b7-924b-2e95ce28e1b0" providerId="ADAL" clId="{5DB1E588-0642-4452-B4AE-4061AEAFAF1D}" dt="2026-01-03T12:37:52.109" v="3602" actId="26606"/>
          <ac:picMkLst>
            <pc:docMk/>
            <pc:sldMk cId="2413446504" sldId="1980"/>
            <ac:picMk id="5" creationId="{C008E6BC-D62F-151E-5AD8-3DD781CD0CCD}"/>
          </ac:picMkLst>
        </pc:picChg>
        <pc:picChg chg="add mod">
          <ac:chgData name="Jasper Kwok" userId="728f3787-cf33-49b7-924b-2e95ce28e1b0" providerId="ADAL" clId="{5DB1E588-0642-4452-B4AE-4061AEAFAF1D}" dt="2026-01-03T12:39:01.361" v="3628" actId="1076"/>
          <ac:picMkLst>
            <pc:docMk/>
            <pc:sldMk cId="2413446504" sldId="1980"/>
            <ac:picMk id="9" creationId="{9865A802-0AAD-A631-2672-8EB4ECAE5F56}"/>
          </ac:picMkLst>
        </pc:picChg>
        <pc:picChg chg="add mod">
          <ac:chgData name="Jasper Kwok" userId="728f3787-cf33-49b7-924b-2e95ce28e1b0" providerId="ADAL" clId="{5DB1E588-0642-4452-B4AE-4061AEAFAF1D}" dt="2026-01-03T12:38:33.120" v="3620" actId="1076"/>
          <ac:picMkLst>
            <pc:docMk/>
            <pc:sldMk cId="2413446504" sldId="1980"/>
            <ac:picMk id="11" creationId="{F63C4CFD-8AA5-0C9E-EAD1-71D12C63EC02}"/>
          </ac:picMkLst>
        </pc:picChg>
        <pc:picChg chg="add mod">
          <ac:chgData name="Jasper Kwok" userId="728f3787-cf33-49b7-924b-2e95ce28e1b0" providerId="ADAL" clId="{5DB1E588-0642-4452-B4AE-4061AEAFAF1D}" dt="2026-01-03T12:39:19.075" v="3632" actId="14100"/>
          <ac:picMkLst>
            <pc:docMk/>
            <pc:sldMk cId="2413446504" sldId="1980"/>
            <ac:picMk id="13" creationId="{A5F49737-EA3A-E1B6-D6F9-97528EC14AAB}"/>
          </ac:picMkLst>
        </pc:picChg>
        <pc:picChg chg="add mod">
          <ac:chgData name="Jasper Kwok" userId="728f3787-cf33-49b7-924b-2e95ce28e1b0" providerId="ADAL" clId="{5DB1E588-0642-4452-B4AE-4061AEAFAF1D}" dt="2026-01-03T12:39:52.454" v="3644" actId="1038"/>
          <ac:picMkLst>
            <pc:docMk/>
            <pc:sldMk cId="2413446504" sldId="1980"/>
            <ac:picMk id="15" creationId="{E5D87E81-942A-50C7-2DBD-9F92AD0DF3F7}"/>
          </ac:picMkLst>
        </pc:picChg>
      </pc:sldChg>
      <pc:sldChg chg="addSp delSp modSp new mod">
        <pc:chgData name="Jasper Kwok" userId="728f3787-cf33-49b7-924b-2e95ce28e1b0" providerId="ADAL" clId="{5DB1E588-0642-4452-B4AE-4061AEAFAF1D}" dt="2026-01-05T08:13:03.599" v="8596" actId="207"/>
        <pc:sldMkLst>
          <pc:docMk/>
          <pc:sldMk cId="4121962824" sldId="1981"/>
        </pc:sldMkLst>
        <pc:spChg chg="add mod">
          <ac:chgData name="Jasper Kwok" userId="728f3787-cf33-49b7-924b-2e95ce28e1b0" providerId="ADAL" clId="{5DB1E588-0642-4452-B4AE-4061AEAFAF1D}" dt="2026-01-05T08:13:03.599" v="8596" actId="207"/>
          <ac:spMkLst>
            <pc:docMk/>
            <pc:sldMk cId="4121962824" sldId="1981"/>
            <ac:spMk id="6" creationId="{4E8A4337-C543-FE16-8055-6C5387E1E9E2}"/>
          </ac:spMkLst>
        </pc:spChg>
        <pc:spChg chg="add mod">
          <ac:chgData name="Jasper Kwok" userId="728f3787-cf33-49b7-924b-2e95ce28e1b0" providerId="ADAL" clId="{5DB1E588-0642-4452-B4AE-4061AEAFAF1D}" dt="2026-01-03T12:45:56.617" v="3661" actId="1038"/>
          <ac:spMkLst>
            <pc:docMk/>
            <pc:sldMk cId="4121962824" sldId="1981"/>
            <ac:spMk id="7" creationId="{B5C6DB1E-8F86-DE9A-D3EE-5C197140F9E1}"/>
          </ac:spMkLst>
        </pc:spChg>
        <pc:picChg chg="add mod">
          <ac:chgData name="Jasper Kwok" userId="728f3787-cf33-49b7-924b-2e95ce28e1b0" providerId="ADAL" clId="{5DB1E588-0642-4452-B4AE-4061AEAFAF1D}" dt="2026-01-03T12:45:23.355" v="3650" actId="26606"/>
          <ac:picMkLst>
            <pc:docMk/>
            <pc:sldMk cId="4121962824" sldId="1981"/>
            <ac:picMk id="5" creationId="{207D8B37-29BF-3441-0E8E-1192DF078E5F}"/>
          </ac:picMkLst>
        </pc:picChg>
        <pc:picChg chg="add mod">
          <ac:chgData name="Jasper Kwok" userId="728f3787-cf33-49b7-924b-2e95ce28e1b0" providerId="ADAL" clId="{5DB1E588-0642-4452-B4AE-4061AEAFAF1D}" dt="2026-01-03T12:46:04.260" v="3663" actId="1076"/>
          <ac:picMkLst>
            <pc:docMk/>
            <pc:sldMk cId="4121962824" sldId="1981"/>
            <ac:picMk id="8" creationId="{DD612894-62BE-CB6B-344F-672F1AEFD767}"/>
          </ac:picMkLst>
        </pc:picChg>
      </pc:sldChg>
      <pc:sldChg chg="addSp delSp modSp new mod">
        <pc:chgData name="Jasper Kwok" userId="728f3787-cf33-49b7-924b-2e95ce28e1b0" providerId="ADAL" clId="{5DB1E588-0642-4452-B4AE-4061AEAFAF1D}" dt="2026-01-05T08:13:16.129" v="8598" actId="688"/>
        <pc:sldMkLst>
          <pc:docMk/>
          <pc:sldMk cId="1442106863" sldId="1982"/>
        </pc:sldMkLst>
        <pc:spChg chg="add mod">
          <ac:chgData name="Jasper Kwok" userId="728f3787-cf33-49b7-924b-2e95ce28e1b0" providerId="ADAL" clId="{5DB1E588-0642-4452-B4AE-4061AEAFAF1D}" dt="2026-01-03T12:47:08.876" v="3681" actId="14100"/>
          <ac:spMkLst>
            <pc:docMk/>
            <pc:sldMk cId="1442106863" sldId="1982"/>
            <ac:spMk id="6" creationId="{553E5176-2F07-1825-A1E0-D201A3E72DD7}"/>
          </ac:spMkLst>
        </pc:spChg>
        <pc:spChg chg="add mod">
          <ac:chgData name="Jasper Kwok" userId="728f3787-cf33-49b7-924b-2e95ce28e1b0" providerId="ADAL" clId="{5DB1E588-0642-4452-B4AE-4061AEAFAF1D}" dt="2026-01-05T08:13:11.603" v="8597" actId="207"/>
          <ac:spMkLst>
            <pc:docMk/>
            <pc:sldMk cId="1442106863" sldId="1982"/>
            <ac:spMk id="7" creationId="{A7AA16FC-5961-4BE9-AF7F-DAA3A98911B6}"/>
          </ac:spMkLst>
        </pc:spChg>
        <pc:spChg chg="add mod">
          <ac:chgData name="Jasper Kwok" userId="728f3787-cf33-49b7-924b-2e95ce28e1b0" providerId="ADAL" clId="{5DB1E588-0642-4452-B4AE-4061AEAFAF1D}" dt="2026-01-05T08:13:11.603" v="8597" actId="207"/>
          <ac:spMkLst>
            <pc:docMk/>
            <pc:sldMk cId="1442106863" sldId="1982"/>
            <ac:spMk id="8" creationId="{72CB9325-D07C-7713-B246-9CAD0CCC7CEE}"/>
          </ac:spMkLst>
        </pc:spChg>
        <pc:spChg chg="add mod">
          <ac:chgData name="Jasper Kwok" userId="728f3787-cf33-49b7-924b-2e95ce28e1b0" providerId="ADAL" clId="{5DB1E588-0642-4452-B4AE-4061AEAFAF1D}" dt="2026-01-03T12:47:21.903" v="3686" actId="1038"/>
          <ac:spMkLst>
            <pc:docMk/>
            <pc:sldMk cId="1442106863" sldId="1982"/>
            <ac:spMk id="10" creationId="{0EAB84E7-CE92-3A31-35EA-4C6AF4E8A7C6}"/>
          </ac:spMkLst>
        </pc:spChg>
        <pc:picChg chg="add mod">
          <ac:chgData name="Jasper Kwok" userId="728f3787-cf33-49b7-924b-2e95ce28e1b0" providerId="ADAL" clId="{5DB1E588-0642-4452-B4AE-4061AEAFAF1D}" dt="2026-01-03T12:46:57.540" v="3676" actId="1076"/>
          <ac:picMkLst>
            <pc:docMk/>
            <pc:sldMk cId="1442106863" sldId="1982"/>
            <ac:picMk id="5" creationId="{AB256953-AC36-399C-BAEA-787D7573D0D8}"/>
          </ac:picMkLst>
        </pc:picChg>
        <pc:picChg chg="add mod">
          <ac:chgData name="Jasper Kwok" userId="728f3787-cf33-49b7-924b-2e95ce28e1b0" providerId="ADAL" clId="{5DB1E588-0642-4452-B4AE-4061AEAFAF1D}" dt="2026-01-03T12:47:43.136" v="3692" actId="1076"/>
          <ac:picMkLst>
            <pc:docMk/>
            <pc:sldMk cId="1442106863" sldId="1982"/>
            <ac:picMk id="9" creationId="{DB00C7F7-3971-DDAF-0B4C-9A2676F3FC1D}"/>
          </ac:picMkLst>
        </pc:picChg>
        <pc:picChg chg="add mod">
          <ac:chgData name="Jasper Kwok" userId="728f3787-cf33-49b7-924b-2e95ce28e1b0" providerId="ADAL" clId="{5DB1E588-0642-4452-B4AE-4061AEAFAF1D}" dt="2026-01-05T08:13:16.129" v="8598" actId="688"/>
          <ac:picMkLst>
            <pc:docMk/>
            <pc:sldMk cId="1442106863" sldId="1982"/>
            <ac:picMk id="11" creationId="{F6CCF277-50AB-03A3-7EC1-9F26E968A348}"/>
          </ac:picMkLst>
        </pc:picChg>
      </pc:sldChg>
      <pc:sldChg chg="addSp delSp modSp new mod">
        <pc:chgData name="Jasper Kwok" userId="728f3787-cf33-49b7-924b-2e95ce28e1b0" providerId="ADAL" clId="{5DB1E588-0642-4452-B4AE-4061AEAFAF1D}" dt="2026-01-05T08:13:28.803" v="8600" actId="207"/>
        <pc:sldMkLst>
          <pc:docMk/>
          <pc:sldMk cId="3206293502" sldId="1983"/>
        </pc:sldMkLst>
        <pc:spChg chg="add mod">
          <ac:chgData name="Jasper Kwok" userId="728f3787-cf33-49b7-924b-2e95ce28e1b0" providerId="ADAL" clId="{5DB1E588-0642-4452-B4AE-4061AEAFAF1D}" dt="2026-01-05T08:13:28.803" v="8600" actId="207"/>
          <ac:spMkLst>
            <pc:docMk/>
            <pc:sldMk cId="3206293502" sldId="1983"/>
            <ac:spMk id="6" creationId="{099EBAA6-11E1-F8EE-D9A0-8C1207E9AED7}"/>
          </ac:spMkLst>
        </pc:spChg>
        <pc:spChg chg="add mod">
          <ac:chgData name="Jasper Kwok" userId="728f3787-cf33-49b7-924b-2e95ce28e1b0" providerId="ADAL" clId="{5DB1E588-0642-4452-B4AE-4061AEAFAF1D}" dt="2026-01-03T12:49:09.898" v="3706" actId="14100"/>
          <ac:spMkLst>
            <pc:docMk/>
            <pc:sldMk cId="3206293502" sldId="1983"/>
            <ac:spMk id="7" creationId="{089085FB-C361-C423-2CB5-EDC6B9AFC5F5}"/>
          </ac:spMkLst>
        </pc:spChg>
        <pc:picChg chg="add mod">
          <ac:chgData name="Jasper Kwok" userId="728f3787-cf33-49b7-924b-2e95ce28e1b0" providerId="ADAL" clId="{5DB1E588-0642-4452-B4AE-4061AEAFAF1D}" dt="2026-01-03T12:48:35.464" v="3703" actId="26606"/>
          <ac:picMkLst>
            <pc:docMk/>
            <pc:sldMk cId="3206293502" sldId="1983"/>
            <ac:picMk id="5" creationId="{F59C30E4-128A-98E7-8B0C-9F7E7D32FD67}"/>
          </ac:picMkLst>
        </pc:picChg>
        <pc:picChg chg="add mod">
          <ac:chgData name="Jasper Kwok" userId="728f3787-cf33-49b7-924b-2e95ce28e1b0" providerId="ADAL" clId="{5DB1E588-0642-4452-B4AE-4061AEAFAF1D}" dt="2026-01-03T12:49:17.094" v="3708" actId="1076"/>
          <ac:picMkLst>
            <pc:docMk/>
            <pc:sldMk cId="3206293502" sldId="1983"/>
            <ac:picMk id="8" creationId="{8FE2A0F7-60D5-4AE4-35E4-E11AD10CE3D2}"/>
          </ac:picMkLst>
        </pc:picChg>
      </pc:sldChg>
      <pc:sldChg chg="addSp delSp modSp new mod">
        <pc:chgData name="Jasper Kwok" userId="728f3787-cf33-49b7-924b-2e95ce28e1b0" providerId="ADAL" clId="{5DB1E588-0642-4452-B4AE-4061AEAFAF1D}" dt="2026-01-05T08:13:52.923" v="8603" actId="207"/>
        <pc:sldMkLst>
          <pc:docMk/>
          <pc:sldMk cId="3794077970" sldId="1985"/>
        </pc:sldMkLst>
        <pc:spChg chg="add mod">
          <ac:chgData name="Jasper Kwok" userId="728f3787-cf33-49b7-924b-2e95ce28e1b0" providerId="ADAL" clId="{5DB1E588-0642-4452-B4AE-4061AEAFAF1D}" dt="2026-01-05T08:13:52.923" v="8603" actId="207"/>
          <ac:spMkLst>
            <pc:docMk/>
            <pc:sldMk cId="3794077970" sldId="1985"/>
            <ac:spMk id="6" creationId="{9350392F-2CE9-069A-EA9E-27A75C94E015}"/>
          </ac:spMkLst>
        </pc:spChg>
        <pc:picChg chg="add mod">
          <ac:chgData name="Jasper Kwok" userId="728f3787-cf33-49b7-924b-2e95ce28e1b0" providerId="ADAL" clId="{5DB1E588-0642-4452-B4AE-4061AEAFAF1D}" dt="2026-01-03T12:56:25.560" v="3765" actId="26606"/>
          <ac:picMkLst>
            <pc:docMk/>
            <pc:sldMk cId="3794077970" sldId="1985"/>
            <ac:picMk id="5" creationId="{B3CAB81B-C949-0C5F-60AA-6C87760032B2}"/>
          </ac:picMkLst>
        </pc:picChg>
      </pc:sldChg>
      <pc:sldChg chg="addSp delSp modSp new mod">
        <pc:chgData name="Jasper Kwok" userId="728f3787-cf33-49b7-924b-2e95ce28e1b0" providerId="ADAL" clId="{5DB1E588-0642-4452-B4AE-4061AEAFAF1D}" dt="2026-01-05T08:13:57.524" v="8604" actId="207"/>
        <pc:sldMkLst>
          <pc:docMk/>
          <pc:sldMk cId="115108869" sldId="1986"/>
        </pc:sldMkLst>
        <pc:spChg chg="add mod">
          <ac:chgData name="Jasper Kwok" userId="728f3787-cf33-49b7-924b-2e95ce28e1b0" providerId="ADAL" clId="{5DB1E588-0642-4452-B4AE-4061AEAFAF1D}" dt="2026-01-05T08:13:57.524" v="8604" actId="207"/>
          <ac:spMkLst>
            <pc:docMk/>
            <pc:sldMk cId="115108869" sldId="1986"/>
            <ac:spMk id="6" creationId="{83E7477A-721E-E40C-56BA-C1B2A4E71C7A}"/>
          </ac:spMkLst>
        </pc:spChg>
        <pc:spChg chg="add mod">
          <ac:chgData name="Jasper Kwok" userId="728f3787-cf33-49b7-924b-2e95ce28e1b0" providerId="ADAL" clId="{5DB1E588-0642-4452-B4AE-4061AEAFAF1D}" dt="2026-01-03T12:57:28.177" v="3777" actId="14100"/>
          <ac:spMkLst>
            <pc:docMk/>
            <pc:sldMk cId="115108869" sldId="1986"/>
            <ac:spMk id="7" creationId="{B68B6953-9A72-F73B-6D11-8C667389B598}"/>
          </ac:spMkLst>
        </pc:spChg>
        <pc:picChg chg="add mod">
          <ac:chgData name="Jasper Kwok" userId="728f3787-cf33-49b7-924b-2e95ce28e1b0" providerId="ADAL" clId="{5DB1E588-0642-4452-B4AE-4061AEAFAF1D}" dt="2026-01-03T12:57:09.413" v="3773" actId="26606"/>
          <ac:picMkLst>
            <pc:docMk/>
            <pc:sldMk cId="115108869" sldId="1986"/>
            <ac:picMk id="5" creationId="{DEFEEBA7-EC9A-D983-BFA6-2712F1B4E88F}"/>
          </ac:picMkLst>
        </pc:picChg>
        <pc:picChg chg="add mod">
          <ac:chgData name="Jasper Kwok" userId="728f3787-cf33-49b7-924b-2e95ce28e1b0" providerId="ADAL" clId="{5DB1E588-0642-4452-B4AE-4061AEAFAF1D}" dt="2026-01-03T12:57:42.306" v="3782" actId="688"/>
          <ac:picMkLst>
            <pc:docMk/>
            <pc:sldMk cId="115108869" sldId="1986"/>
            <ac:picMk id="8" creationId="{CD6F7DC7-898E-5FF7-1905-EC7A3AB75C2A}"/>
          </ac:picMkLst>
        </pc:picChg>
      </pc:sldChg>
      <pc:sldChg chg="addSp delSp modSp new mod">
        <pc:chgData name="Jasper Kwok" userId="728f3787-cf33-49b7-924b-2e95ce28e1b0" providerId="ADAL" clId="{5DB1E588-0642-4452-B4AE-4061AEAFAF1D}" dt="2026-01-05T08:14:02.582" v="8605" actId="207"/>
        <pc:sldMkLst>
          <pc:docMk/>
          <pc:sldMk cId="950853340" sldId="1987"/>
        </pc:sldMkLst>
        <pc:spChg chg="add mod">
          <ac:chgData name="Jasper Kwok" userId="728f3787-cf33-49b7-924b-2e95ce28e1b0" providerId="ADAL" clId="{5DB1E588-0642-4452-B4AE-4061AEAFAF1D}" dt="2026-01-05T08:14:02.582" v="8605" actId="207"/>
          <ac:spMkLst>
            <pc:docMk/>
            <pc:sldMk cId="950853340" sldId="1987"/>
            <ac:spMk id="6" creationId="{2EA3BDB9-51F3-5D1C-D475-FC3C3E11EED4}"/>
          </ac:spMkLst>
        </pc:spChg>
        <pc:spChg chg="add mod">
          <ac:chgData name="Jasper Kwok" userId="728f3787-cf33-49b7-924b-2e95ce28e1b0" providerId="ADAL" clId="{5DB1E588-0642-4452-B4AE-4061AEAFAF1D}" dt="2026-01-03T12:58:39.298" v="3797" actId="14100"/>
          <ac:spMkLst>
            <pc:docMk/>
            <pc:sldMk cId="950853340" sldId="1987"/>
            <ac:spMk id="7" creationId="{89C7660F-8CFA-1A9B-F908-428B8D87DBC3}"/>
          </ac:spMkLst>
        </pc:spChg>
        <pc:picChg chg="add mod">
          <ac:chgData name="Jasper Kwok" userId="728f3787-cf33-49b7-924b-2e95ce28e1b0" providerId="ADAL" clId="{5DB1E588-0642-4452-B4AE-4061AEAFAF1D}" dt="2026-01-03T12:58:17.546" v="3791" actId="1076"/>
          <ac:picMkLst>
            <pc:docMk/>
            <pc:sldMk cId="950853340" sldId="1987"/>
            <ac:picMk id="5" creationId="{A496799B-8380-4C64-B257-AC08D18383D6}"/>
          </ac:picMkLst>
        </pc:picChg>
        <pc:picChg chg="add mod">
          <ac:chgData name="Jasper Kwok" userId="728f3787-cf33-49b7-924b-2e95ce28e1b0" providerId="ADAL" clId="{5DB1E588-0642-4452-B4AE-4061AEAFAF1D}" dt="2026-01-03T12:58:56.093" v="3802" actId="1076"/>
          <ac:picMkLst>
            <pc:docMk/>
            <pc:sldMk cId="950853340" sldId="1987"/>
            <ac:picMk id="8" creationId="{6126C79D-7691-70E4-CE9C-72AAC7AD1277}"/>
          </ac:picMkLst>
        </pc:picChg>
      </pc:sldChg>
      <pc:sldChg chg="addSp delSp modSp new mod ord">
        <pc:chgData name="Jasper Kwok" userId="728f3787-cf33-49b7-924b-2e95ce28e1b0" providerId="ADAL" clId="{5DB1E588-0642-4452-B4AE-4061AEAFAF1D}" dt="2026-01-05T08:14:07.337" v="8606" actId="207"/>
        <pc:sldMkLst>
          <pc:docMk/>
          <pc:sldMk cId="2944564317" sldId="1988"/>
        </pc:sldMkLst>
        <pc:spChg chg="add mod">
          <ac:chgData name="Jasper Kwok" userId="728f3787-cf33-49b7-924b-2e95ce28e1b0" providerId="ADAL" clId="{5DB1E588-0642-4452-B4AE-4061AEAFAF1D}" dt="2026-01-05T08:14:07.337" v="8606" actId="207"/>
          <ac:spMkLst>
            <pc:docMk/>
            <pc:sldMk cId="2944564317" sldId="1988"/>
            <ac:spMk id="14" creationId="{812C7C80-1903-827F-42EA-68C042CDA4B8}"/>
          </ac:spMkLst>
        </pc:spChg>
        <pc:spChg chg="add mod">
          <ac:chgData name="Jasper Kwok" userId="728f3787-cf33-49b7-924b-2e95ce28e1b0" providerId="ADAL" clId="{5DB1E588-0642-4452-B4AE-4061AEAFAF1D}" dt="2026-01-03T13:00:50.738" v="3834" actId="14100"/>
          <ac:spMkLst>
            <pc:docMk/>
            <pc:sldMk cId="2944564317" sldId="1988"/>
            <ac:spMk id="15" creationId="{526E1A82-613F-199A-3D25-F4D832B4AF4B}"/>
          </ac:spMkLst>
        </pc:spChg>
        <pc:picChg chg="add mod">
          <ac:chgData name="Jasper Kwok" userId="728f3787-cf33-49b7-924b-2e95ce28e1b0" providerId="ADAL" clId="{5DB1E588-0642-4452-B4AE-4061AEAFAF1D}" dt="2026-01-03T13:00:22.345" v="3828" actId="26606"/>
          <ac:picMkLst>
            <pc:docMk/>
            <pc:sldMk cId="2944564317" sldId="1988"/>
            <ac:picMk id="13" creationId="{DBEE63F7-CFDB-D84B-8EB8-D0B81B517EA7}"/>
          </ac:picMkLst>
        </pc:picChg>
        <pc:picChg chg="add mod">
          <ac:chgData name="Jasper Kwok" userId="728f3787-cf33-49b7-924b-2e95ce28e1b0" providerId="ADAL" clId="{5DB1E588-0642-4452-B4AE-4061AEAFAF1D}" dt="2026-01-03T13:00:55.743" v="3836" actId="1076"/>
          <ac:picMkLst>
            <pc:docMk/>
            <pc:sldMk cId="2944564317" sldId="1988"/>
            <ac:picMk id="16" creationId="{213107E9-A304-D8CE-B25E-71CC49D02263}"/>
          </ac:picMkLst>
        </pc:picChg>
      </pc:sldChg>
      <pc:sldChg chg="addSp delSp modSp new mod">
        <pc:chgData name="Jasper Kwok" userId="728f3787-cf33-49b7-924b-2e95ce28e1b0" providerId="ADAL" clId="{5DB1E588-0642-4452-B4AE-4061AEAFAF1D}" dt="2026-01-05T08:14:11.652" v="8607" actId="207"/>
        <pc:sldMkLst>
          <pc:docMk/>
          <pc:sldMk cId="99567203" sldId="1989"/>
        </pc:sldMkLst>
        <pc:spChg chg="add mod">
          <ac:chgData name="Jasper Kwok" userId="728f3787-cf33-49b7-924b-2e95ce28e1b0" providerId="ADAL" clId="{5DB1E588-0642-4452-B4AE-4061AEAFAF1D}" dt="2026-01-05T08:14:11.652" v="8607" actId="207"/>
          <ac:spMkLst>
            <pc:docMk/>
            <pc:sldMk cId="99567203" sldId="1989"/>
            <ac:spMk id="6" creationId="{CDE945BA-AEEC-C9CC-DE3D-1ADB63725BD4}"/>
          </ac:spMkLst>
        </pc:spChg>
        <pc:picChg chg="add mod">
          <ac:chgData name="Jasper Kwok" userId="728f3787-cf33-49b7-924b-2e95ce28e1b0" providerId="ADAL" clId="{5DB1E588-0642-4452-B4AE-4061AEAFAF1D}" dt="2026-01-03T13:01:54.634" v="3843" actId="26606"/>
          <ac:picMkLst>
            <pc:docMk/>
            <pc:sldMk cId="99567203" sldId="1989"/>
            <ac:picMk id="5" creationId="{2705570D-065C-BDB3-3EDD-2EAE938D6931}"/>
          </ac:picMkLst>
        </pc:picChg>
      </pc:sldChg>
      <pc:sldChg chg="addSp delSp modSp new mod">
        <pc:chgData name="Jasper Kwok" userId="728f3787-cf33-49b7-924b-2e95ce28e1b0" providerId="ADAL" clId="{5DB1E588-0642-4452-B4AE-4061AEAFAF1D}" dt="2026-01-05T08:14:17.315" v="8608" actId="207"/>
        <pc:sldMkLst>
          <pc:docMk/>
          <pc:sldMk cId="1670552215" sldId="1990"/>
        </pc:sldMkLst>
        <pc:spChg chg="add mod">
          <ac:chgData name="Jasper Kwok" userId="728f3787-cf33-49b7-924b-2e95ce28e1b0" providerId="ADAL" clId="{5DB1E588-0642-4452-B4AE-4061AEAFAF1D}" dt="2026-01-03T13:02:52.690" v="3854" actId="1035"/>
          <ac:spMkLst>
            <pc:docMk/>
            <pc:sldMk cId="1670552215" sldId="1990"/>
            <ac:spMk id="6" creationId="{31A02D5B-39C7-4210-461B-7A74149204BD}"/>
          </ac:spMkLst>
        </pc:spChg>
        <pc:spChg chg="add mod">
          <ac:chgData name="Jasper Kwok" userId="728f3787-cf33-49b7-924b-2e95ce28e1b0" providerId="ADAL" clId="{5DB1E588-0642-4452-B4AE-4061AEAFAF1D}" dt="2026-01-05T08:14:17.315" v="8608" actId="207"/>
          <ac:spMkLst>
            <pc:docMk/>
            <pc:sldMk cId="1670552215" sldId="1990"/>
            <ac:spMk id="7" creationId="{514FD7DD-73BF-2185-B7AE-84305E756C9F}"/>
          </ac:spMkLst>
        </pc:spChg>
        <pc:picChg chg="add mod">
          <ac:chgData name="Jasper Kwok" userId="728f3787-cf33-49b7-924b-2e95ce28e1b0" providerId="ADAL" clId="{5DB1E588-0642-4452-B4AE-4061AEAFAF1D}" dt="2026-01-03T13:02:32.834" v="3849" actId="26606"/>
          <ac:picMkLst>
            <pc:docMk/>
            <pc:sldMk cId="1670552215" sldId="1990"/>
            <ac:picMk id="5" creationId="{F57B42A4-2389-35A9-1544-618A41077347}"/>
          </ac:picMkLst>
        </pc:picChg>
        <pc:picChg chg="add mod">
          <ac:chgData name="Jasper Kwok" userId="728f3787-cf33-49b7-924b-2e95ce28e1b0" providerId="ADAL" clId="{5DB1E588-0642-4452-B4AE-4061AEAFAF1D}" dt="2026-01-03T13:03:02.291" v="3856" actId="1076"/>
          <ac:picMkLst>
            <pc:docMk/>
            <pc:sldMk cId="1670552215" sldId="1990"/>
            <ac:picMk id="8" creationId="{F0892ADA-991C-B354-CFB6-8DD7C7F4E598}"/>
          </ac:picMkLst>
        </pc:picChg>
      </pc:sldChg>
      <pc:sldChg chg="addSp delSp modSp new mod">
        <pc:chgData name="Jasper Kwok" userId="728f3787-cf33-49b7-924b-2e95ce28e1b0" providerId="ADAL" clId="{5DB1E588-0642-4452-B4AE-4061AEAFAF1D}" dt="2026-01-05T08:14:23.058" v="8609" actId="207"/>
        <pc:sldMkLst>
          <pc:docMk/>
          <pc:sldMk cId="4120366865" sldId="1991"/>
        </pc:sldMkLst>
        <pc:spChg chg="add mod">
          <ac:chgData name="Jasper Kwok" userId="728f3787-cf33-49b7-924b-2e95ce28e1b0" providerId="ADAL" clId="{5DB1E588-0642-4452-B4AE-4061AEAFAF1D}" dt="2026-01-05T08:14:23.058" v="8609" actId="207"/>
          <ac:spMkLst>
            <pc:docMk/>
            <pc:sldMk cId="4120366865" sldId="1991"/>
            <ac:spMk id="6" creationId="{A99D12B1-41FA-2846-6AAE-07F128905CED}"/>
          </ac:spMkLst>
        </pc:spChg>
        <pc:picChg chg="add mod">
          <ac:chgData name="Jasper Kwok" userId="728f3787-cf33-49b7-924b-2e95ce28e1b0" providerId="ADAL" clId="{5DB1E588-0642-4452-B4AE-4061AEAFAF1D}" dt="2026-01-03T13:03:27.248" v="3861" actId="26606"/>
          <ac:picMkLst>
            <pc:docMk/>
            <pc:sldMk cId="4120366865" sldId="1991"/>
            <ac:picMk id="5" creationId="{EC4947F6-90F6-E630-DE5B-D4359A4E28CB}"/>
          </ac:picMkLst>
        </pc:picChg>
      </pc:sldChg>
      <pc:sldChg chg="addSp delSp modSp new mod">
        <pc:chgData name="Jasper Kwok" userId="728f3787-cf33-49b7-924b-2e95ce28e1b0" providerId="ADAL" clId="{5DB1E588-0642-4452-B4AE-4061AEAFAF1D}" dt="2026-01-05T08:14:28.216" v="8610" actId="207"/>
        <pc:sldMkLst>
          <pc:docMk/>
          <pc:sldMk cId="1590044200" sldId="1992"/>
        </pc:sldMkLst>
        <pc:spChg chg="add mod">
          <ac:chgData name="Jasper Kwok" userId="728f3787-cf33-49b7-924b-2e95ce28e1b0" providerId="ADAL" clId="{5DB1E588-0642-4452-B4AE-4061AEAFAF1D}" dt="2026-01-03T13:04:13.689" v="3872" actId="14100"/>
          <ac:spMkLst>
            <pc:docMk/>
            <pc:sldMk cId="1590044200" sldId="1992"/>
            <ac:spMk id="6" creationId="{F299008B-4308-0BE0-FD00-E3583F486BA9}"/>
          </ac:spMkLst>
        </pc:spChg>
        <pc:spChg chg="add mod">
          <ac:chgData name="Jasper Kwok" userId="728f3787-cf33-49b7-924b-2e95ce28e1b0" providerId="ADAL" clId="{5DB1E588-0642-4452-B4AE-4061AEAFAF1D}" dt="2026-01-05T08:14:28.216" v="8610" actId="207"/>
          <ac:spMkLst>
            <pc:docMk/>
            <pc:sldMk cId="1590044200" sldId="1992"/>
            <ac:spMk id="8" creationId="{4CC95758-B84F-EBEF-14CA-A24E11A182B4}"/>
          </ac:spMkLst>
        </pc:spChg>
        <pc:picChg chg="add mod">
          <ac:chgData name="Jasper Kwok" userId="728f3787-cf33-49b7-924b-2e95ce28e1b0" providerId="ADAL" clId="{5DB1E588-0642-4452-B4AE-4061AEAFAF1D}" dt="2026-01-03T13:03:56.270" v="3868" actId="26606"/>
          <ac:picMkLst>
            <pc:docMk/>
            <pc:sldMk cId="1590044200" sldId="1992"/>
            <ac:picMk id="5" creationId="{FC47A99A-9DDE-1658-F1D3-1EF359B5CD3F}"/>
          </ac:picMkLst>
        </pc:picChg>
        <pc:picChg chg="add mod">
          <ac:chgData name="Jasper Kwok" userId="728f3787-cf33-49b7-924b-2e95ce28e1b0" providerId="ADAL" clId="{5DB1E588-0642-4452-B4AE-4061AEAFAF1D}" dt="2026-01-03T13:04:18.504" v="3875" actId="1076"/>
          <ac:picMkLst>
            <pc:docMk/>
            <pc:sldMk cId="1590044200" sldId="1992"/>
            <ac:picMk id="7" creationId="{98F6A27A-D1D4-AC15-5F8B-114AB24FEA99}"/>
          </ac:picMkLst>
        </pc:picChg>
      </pc:sldChg>
      <pc:sldChg chg="addSp delSp modSp new mod">
        <pc:chgData name="Jasper Kwok" userId="728f3787-cf33-49b7-924b-2e95ce28e1b0" providerId="ADAL" clId="{5DB1E588-0642-4452-B4AE-4061AEAFAF1D}" dt="2026-01-05T08:14:33.582" v="8611" actId="207"/>
        <pc:sldMkLst>
          <pc:docMk/>
          <pc:sldMk cId="2561472678" sldId="1994"/>
        </pc:sldMkLst>
        <pc:spChg chg="add mod">
          <ac:chgData name="Jasper Kwok" userId="728f3787-cf33-49b7-924b-2e95ce28e1b0" providerId="ADAL" clId="{5DB1E588-0642-4452-B4AE-4061AEAFAF1D}" dt="2026-01-05T08:14:33.582" v="8611" actId="207"/>
          <ac:spMkLst>
            <pc:docMk/>
            <pc:sldMk cId="2561472678" sldId="1994"/>
            <ac:spMk id="6" creationId="{36C12C6D-FD26-9015-2CAF-62002B6D7F52}"/>
          </ac:spMkLst>
        </pc:spChg>
        <pc:picChg chg="add mod">
          <ac:chgData name="Jasper Kwok" userId="728f3787-cf33-49b7-924b-2e95ce28e1b0" providerId="ADAL" clId="{5DB1E588-0642-4452-B4AE-4061AEAFAF1D}" dt="2026-01-03T13:06:57.697" v="3918" actId="26606"/>
          <ac:picMkLst>
            <pc:docMk/>
            <pc:sldMk cId="2561472678" sldId="1994"/>
            <ac:picMk id="5" creationId="{A7AC736E-2A9F-DF35-2B15-3D4BDF8E4977}"/>
          </ac:picMkLst>
        </pc:picChg>
      </pc:sldChg>
      <pc:sldChg chg="addSp delSp modSp new mod">
        <pc:chgData name="Jasper Kwok" userId="728f3787-cf33-49b7-924b-2e95ce28e1b0" providerId="ADAL" clId="{5DB1E588-0642-4452-B4AE-4061AEAFAF1D}" dt="2026-01-05T08:14:37.659" v="8612" actId="207"/>
        <pc:sldMkLst>
          <pc:docMk/>
          <pc:sldMk cId="2913651293" sldId="1995"/>
        </pc:sldMkLst>
        <pc:spChg chg="add mod">
          <ac:chgData name="Jasper Kwok" userId="728f3787-cf33-49b7-924b-2e95ce28e1b0" providerId="ADAL" clId="{5DB1E588-0642-4452-B4AE-4061AEAFAF1D}" dt="2026-01-03T13:07:48.237" v="3927" actId="14100"/>
          <ac:spMkLst>
            <pc:docMk/>
            <pc:sldMk cId="2913651293" sldId="1995"/>
            <ac:spMk id="6" creationId="{57998C85-CFBC-5F56-A7CA-54FB2450A3DF}"/>
          </ac:spMkLst>
        </pc:spChg>
        <pc:spChg chg="add mod">
          <ac:chgData name="Jasper Kwok" userId="728f3787-cf33-49b7-924b-2e95ce28e1b0" providerId="ADAL" clId="{5DB1E588-0642-4452-B4AE-4061AEAFAF1D}" dt="2026-01-05T08:14:37.659" v="8612" actId="207"/>
          <ac:spMkLst>
            <pc:docMk/>
            <pc:sldMk cId="2913651293" sldId="1995"/>
            <ac:spMk id="7" creationId="{C5CE2A29-6E55-CF6E-9FCD-04220F906B3E}"/>
          </ac:spMkLst>
        </pc:spChg>
        <pc:picChg chg="add mod">
          <ac:chgData name="Jasper Kwok" userId="728f3787-cf33-49b7-924b-2e95ce28e1b0" providerId="ADAL" clId="{5DB1E588-0642-4452-B4AE-4061AEAFAF1D}" dt="2026-01-03T13:07:26.211" v="3924" actId="26606"/>
          <ac:picMkLst>
            <pc:docMk/>
            <pc:sldMk cId="2913651293" sldId="1995"/>
            <ac:picMk id="5" creationId="{62D63E95-B2EE-5FF9-7BC1-60BE24083EBD}"/>
          </ac:picMkLst>
        </pc:picChg>
        <pc:picChg chg="add mod">
          <ac:chgData name="Jasper Kwok" userId="728f3787-cf33-49b7-924b-2e95ce28e1b0" providerId="ADAL" clId="{5DB1E588-0642-4452-B4AE-4061AEAFAF1D}" dt="2026-01-03T13:07:53.233" v="3929" actId="1076"/>
          <ac:picMkLst>
            <pc:docMk/>
            <pc:sldMk cId="2913651293" sldId="1995"/>
            <ac:picMk id="8" creationId="{04FD9633-1C60-D355-A6D0-DB811556097F}"/>
          </ac:picMkLst>
        </pc:picChg>
      </pc:sldChg>
      <pc:sldChg chg="addSp delSp modSp new mod">
        <pc:chgData name="Jasper Kwok" userId="728f3787-cf33-49b7-924b-2e95ce28e1b0" providerId="ADAL" clId="{5DB1E588-0642-4452-B4AE-4061AEAFAF1D}" dt="2026-01-05T08:15:01.351" v="8617" actId="207"/>
        <pc:sldMkLst>
          <pc:docMk/>
          <pc:sldMk cId="3458270796" sldId="1997"/>
        </pc:sldMkLst>
        <pc:spChg chg="add mod">
          <ac:chgData name="Jasper Kwok" userId="728f3787-cf33-49b7-924b-2e95ce28e1b0" providerId="ADAL" clId="{5DB1E588-0642-4452-B4AE-4061AEAFAF1D}" dt="2026-01-05T08:15:01.351" v="8617" actId="207"/>
          <ac:spMkLst>
            <pc:docMk/>
            <pc:sldMk cId="3458270796" sldId="1997"/>
            <ac:spMk id="6" creationId="{2835BBAD-084C-1CD7-E7BE-E2DDA7A7126F}"/>
          </ac:spMkLst>
        </pc:spChg>
        <pc:spChg chg="add mod">
          <ac:chgData name="Jasper Kwok" userId="728f3787-cf33-49b7-924b-2e95ce28e1b0" providerId="ADAL" clId="{5DB1E588-0642-4452-B4AE-4061AEAFAF1D}" dt="2026-01-03T13:12:27.574" v="3996" actId="14100"/>
          <ac:spMkLst>
            <pc:docMk/>
            <pc:sldMk cId="3458270796" sldId="1997"/>
            <ac:spMk id="7" creationId="{71312BEA-CE51-8869-4BCC-0E14F1C2B053}"/>
          </ac:spMkLst>
        </pc:spChg>
        <pc:picChg chg="add mod">
          <ac:chgData name="Jasper Kwok" userId="728f3787-cf33-49b7-924b-2e95ce28e1b0" providerId="ADAL" clId="{5DB1E588-0642-4452-B4AE-4061AEAFAF1D}" dt="2026-01-03T13:12:01.999" v="3990" actId="26606"/>
          <ac:picMkLst>
            <pc:docMk/>
            <pc:sldMk cId="3458270796" sldId="1997"/>
            <ac:picMk id="5" creationId="{AA44B88F-38EE-BE71-4155-E91556871F73}"/>
          </ac:picMkLst>
        </pc:picChg>
        <pc:picChg chg="add mod">
          <ac:chgData name="Jasper Kwok" userId="728f3787-cf33-49b7-924b-2e95ce28e1b0" providerId="ADAL" clId="{5DB1E588-0642-4452-B4AE-4061AEAFAF1D}" dt="2026-01-03T13:12:34.597" v="3998" actId="1076"/>
          <ac:picMkLst>
            <pc:docMk/>
            <pc:sldMk cId="3458270796" sldId="1997"/>
            <ac:picMk id="8" creationId="{86FED5CD-F709-2D7E-EEC0-A639233EDEE4}"/>
          </ac:picMkLst>
        </pc:picChg>
      </pc:sldChg>
      <pc:sldChg chg="addSp delSp modSp new mod">
        <pc:chgData name="Jasper Kwok" userId="728f3787-cf33-49b7-924b-2e95ce28e1b0" providerId="ADAL" clId="{5DB1E588-0642-4452-B4AE-4061AEAFAF1D}" dt="2026-01-05T08:15:07.644" v="8618" actId="207"/>
        <pc:sldMkLst>
          <pc:docMk/>
          <pc:sldMk cId="3042952696" sldId="1998"/>
        </pc:sldMkLst>
        <pc:spChg chg="add mod">
          <ac:chgData name="Jasper Kwok" userId="728f3787-cf33-49b7-924b-2e95ce28e1b0" providerId="ADAL" clId="{5DB1E588-0642-4452-B4AE-4061AEAFAF1D}" dt="2026-01-03T13:13:35.103" v="4010" actId="14100"/>
          <ac:spMkLst>
            <pc:docMk/>
            <pc:sldMk cId="3042952696" sldId="1998"/>
            <ac:spMk id="6" creationId="{E0F8E288-5C17-7185-C43D-6F5BD9002F27}"/>
          </ac:spMkLst>
        </pc:spChg>
        <pc:spChg chg="add mod">
          <ac:chgData name="Jasper Kwok" userId="728f3787-cf33-49b7-924b-2e95ce28e1b0" providerId="ADAL" clId="{5DB1E588-0642-4452-B4AE-4061AEAFAF1D}" dt="2026-01-05T08:15:07.644" v="8618" actId="207"/>
          <ac:spMkLst>
            <pc:docMk/>
            <pc:sldMk cId="3042952696" sldId="1998"/>
            <ac:spMk id="7" creationId="{BA53B5B9-776E-AC30-09AB-B61B7ED06A55}"/>
          </ac:spMkLst>
        </pc:spChg>
        <pc:spChg chg="add mod">
          <ac:chgData name="Jasper Kwok" userId="728f3787-cf33-49b7-924b-2e95ce28e1b0" providerId="ADAL" clId="{5DB1E588-0642-4452-B4AE-4061AEAFAF1D}" dt="2026-01-03T13:13:52.309" v="4019" actId="1036"/>
          <ac:spMkLst>
            <pc:docMk/>
            <pc:sldMk cId="3042952696" sldId="1998"/>
            <ac:spMk id="8" creationId="{B475C689-95A8-9149-E7CF-A48505AAC385}"/>
          </ac:spMkLst>
        </pc:spChg>
        <pc:picChg chg="add mod">
          <ac:chgData name="Jasper Kwok" userId="728f3787-cf33-49b7-924b-2e95ce28e1b0" providerId="ADAL" clId="{5DB1E588-0642-4452-B4AE-4061AEAFAF1D}" dt="2026-01-03T13:13:05.781" v="4005" actId="26606"/>
          <ac:picMkLst>
            <pc:docMk/>
            <pc:sldMk cId="3042952696" sldId="1998"/>
            <ac:picMk id="5" creationId="{B3042097-EDF7-3025-937C-FC2E04C73C2A}"/>
          </ac:picMkLst>
        </pc:picChg>
        <pc:picChg chg="add mod">
          <ac:chgData name="Jasper Kwok" userId="728f3787-cf33-49b7-924b-2e95ce28e1b0" providerId="ADAL" clId="{5DB1E588-0642-4452-B4AE-4061AEAFAF1D}" dt="2026-01-03T13:13:57.287" v="4020" actId="1076"/>
          <ac:picMkLst>
            <pc:docMk/>
            <pc:sldMk cId="3042952696" sldId="1998"/>
            <ac:picMk id="9" creationId="{FA6A096C-721A-811B-71FA-803F5FCE3CE0}"/>
          </ac:picMkLst>
        </pc:picChg>
      </pc:sldChg>
      <pc:sldChg chg="addSp delSp modSp new mod">
        <pc:chgData name="Jasper Kwok" userId="728f3787-cf33-49b7-924b-2e95ce28e1b0" providerId="ADAL" clId="{5DB1E588-0642-4452-B4AE-4061AEAFAF1D}" dt="2026-01-05T08:15:18.235" v="8620" actId="207"/>
        <pc:sldMkLst>
          <pc:docMk/>
          <pc:sldMk cId="136997132" sldId="1999"/>
        </pc:sldMkLst>
        <pc:spChg chg="add mod">
          <ac:chgData name="Jasper Kwok" userId="728f3787-cf33-49b7-924b-2e95ce28e1b0" providerId="ADAL" clId="{5DB1E588-0642-4452-B4AE-4061AEAFAF1D}" dt="2026-01-05T08:15:13.648" v="8619" actId="207"/>
          <ac:spMkLst>
            <pc:docMk/>
            <pc:sldMk cId="136997132" sldId="1999"/>
            <ac:spMk id="16" creationId="{4C9CD1CA-628B-2EDE-A146-FF42A55782D2}"/>
          </ac:spMkLst>
        </pc:spChg>
        <pc:spChg chg="add mod">
          <ac:chgData name="Jasper Kwok" userId="728f3787-cf33-49b7-924b-2e95ce28e1b0" providerId="ADAL" clId="{5DB1E588-0642-4452-B4AE-4061AEAFAF1D}" dt="2026-01-03T13:16:42.607" v="4057" actId="1035"/>
          <ac:spMkLst>
            <pc:docMk/>
            <pc:sldMk cId="136997132" sldId="1999"/>
            <ac:spMk id="17" creationId="{75E333B5-8147-A095-3623-6CDF2E5E012A}"/>
          </ac:spMkLst>
        </pc:spChg>
        <pc:spChg chg="add mod">
          <ac:chgData name="Jasper Kwok" userId="728f3787-cf33-49b7-924b-2e95ce28e1b0" providerId="ADAL" clId="{5DB1E588-0642-4452-B4AE-4061AEAFAF1D}" dt="2026-01-03T13:17:17.291" v="4067" actId="14100"/>
          <ac:spMkLst>
            <pc:docMk/>
            <pc:sldMk cId="136997132" sldId="1999"/>
            <ac:spMk id="19" creationId="{96CE09A6-3FBF-DFA9-D1B7-D070E1DD88B2}"/>
          </ac:spMkLst>
        </pc:spChg>
        <pc:spChg chg="add mod">
          <ac:chgData name="Jasper Kwok" userId="728f3787-cf33-49b7-924b-2e95ce28e1b0" providerId="ADAL" clId="{5DB1E588-0642-4452-B4AE-4061AEAFAF1D}" dt="2026-01-05T08:15:18.235" v="8620" actId="207"/>
          <ac:spMkLst>
            <pc:docMk/>
            <pc:sldMk cId="136997132" sldId="1999"/>
            <ac:spMk id="20" creationId="{BE3FC85B-7207-1990-439E-B6DF9D136B56}"/>
          </ac:spMkLst>
        </pc:spChg>
        <pc:picChg chg="add mod">
          <ac:chgData name="Jasper Kwok" userId="728f3787-cf33-49b7-924b-2e95ce28e1b0" providerId="ADAL" clId="{5DB1E588-0642-4452-B4AE-4061AEAFAF1D}" dt="2026-01-05T08:15:13.648" v="8619" actId="207"/>
          <ac:picMkLst>
            <pc:docMk/>
            <pc:sldMk cId="136997132" sldId="1999"/>
            <ac:picMk id="15" creationId="{7337E7A8-B331-6F8F-E499-95FB8414947B}"/>
          </ac:picMkLst>
        </pc:picChg>
        <pc:picChg chg="add mod">
          <ac:chgData name="Jasper Kwok" userId="728f3787-cf33-49b7-924b-2e95ce28e1b0" providerId="ADAL" clId="{5DB1E588-0642-4452-B4AE-4061AEAFAF1D}" dt="2026-01-03T13:17:07.512" v="4064" actId="688"/>
          <ac:picMkLst>
            <pc:docMk/>
            <pc:sldMk cId="136997132" sldId="1999"/>
            <ac:picMk id="18" creationId="{C76E0D24-47E6-FE17-CF3F-D05551FEB0D3}"/>
          </ac:picMkLst>
        </pc:picChg>
        <pc:picChg chg="add mod">
          <ac:chgData name="Jasper Kwok" userId="728f3787-cf33-49b7-924b-2e95ce28e1b0" providerId="ADAL" clId="{5DB1E588-0642-4452-B4AE-4061AEAFAF1D}" dt="2026-01-03T13:17:22.131" v="4069" actId="1076"/>
          <ac:picMkLst>
            <pc:docMk/>
            <pc:sldMk cId="136997132" sldId="1999"/>
            <ac:picMk id="21" creationId="{A070F573-EE46-08EA-0E6C-EFB5EAECCA38}"/>
          </ac:picMkLst>
        </pc:picChg>
      </pc:sldChg>
      <pc:sldChg chg="addSp delSp modSp new mod">
        <pc:chgData name="Jasper Kwok" userId="728f3787-cf33-49b7-924b-2e95ce28e1b0" providerId="ADAL" clId="{5DB1E588-0642-4452-B4AE-4061AEAFAF1D}" dt="2026-01-05T08:15:33.041" v="8621" actId="207"/>
        <pc:sldMkLst>
          <pc:docMk/>
          <pc:sldMk cId="1586478053" sldId="2000"/>
        </pc:sldMkLst>
        <pc:spChg chg="add mod">
          <ac:chgData name="Jasper Kwok" userId="728f3787-cf33-49b7-924b-2e95ce28e1b0" providerId="ADAL" clId="{5DB1E588-0642-4452-B4AE-4061AEAFAF1D}" dt="2026-01-04T13:03:53.219" v="6919" actId="2711"/>
          <ac:spMkLst>
            <pc:docMk/>
            <pc:sldMk cId="1586478053" sldId="2000"/>
            <ac:spMk id="4" creationId="{18063539-C84A-2A7E-8313-3B778369E281}"/>
          </ac:spMkLst>
        </pc:spChg>
        <pc:spChg chg="add mod">
          <ac:chgData name="Jasper Kwok" userId="728f3787-cf33-49b7-924b-2e95ce28e1b0" providerId="ADAL" clId="{5DB1E588-0642-4452-B4AE-4061AEAFAF1D}" dt="2026-01-05T08:15:33.041" v="8621" actId="207"/>
          <ac:spMkLst>
            <pc:docMk/>
            <pc:sldMk cId="1586478053" sldId="2000"/>
            <ac:spMk id="15" creationId="{07962533-70FB-1589-3D18-DBDD44B6B1DA}"/>
          </ac:spMkLst>
        </pc:spChg>
        <pc:spChg chg="add mod">
          <ac:chgData name="Jasper Kwok" userId="728f3787-cf33-49b7-924b-2e95ce28e1b0" providerId="ADAL" clId="{5DB1E588-0642-4452-B4AE-4061AEAFAF1D}" dt="2026-01-05T08:15:33.041" v="8621" actId="207"/>
          <ac:spMkLst>
            <pc:docMk/>
            <pc:sldMk cId="1586478053" sldId="2000"/>
            <ac:spMk id="16" creationId="{24655795-3D24-9FB2-A8BC-1FC5FD715A23}"/>
          </ac:spMkLst>
        </pc:spChg>
        <pc:spChg chg="add mod">
          <ac:chgData name="Jasper Kwok" userId="728f3787-cf33-49b7-924b-2e95ce28e1b0" providerId="ADAL" clId="{5DB1E588-0642-4452-B4AE-4061AEAFAF1D}" dt="2026-01-03T13:20:49.605" v="4106" actId="14100"/>
          <ac:spMkLst>
            <pc:docMk/>
            <pc:sldMk cId="1586478053" sldId="2000"/>
            <ac:spMk id="17" creationId="{F16462B4-9B5C-F4E4-68C6-4BBA96B38E6F}"/>
          </ac:spMkLst>
        </pc:spChg>
        <pc:spChg chg="add mod">
          <ac:chgData name="Jasper Kwok" userId="728f3787-cf33-49b7-924b-2e95ce28e1b0" providerId="ADAL" clId="{5DB1E588-0642-4452-B4AE-4061AEAFAF1D}" dt="2026-01-03T13:21:19.533" v="4129" actId="1035"/>
          <ac:spMkLst>
            <pc:docMk/>
            <pc:sldMk cId="1586478053" sldId="2000"/>
            <ac:spMk id="18" creationId="{33B30255-5441-9575-0CD3-948DCDB1DFC1}"/>
          </ac:spMkLst>
        </pc:spChg>
        <pc:spChg chg="add mod">
          <ac:chgData name="Jasper Kwok" userId="728f3787-cf33-49b7-924b-2e95ce28e1b0" providerId="ADAL" clId="{5DB1E588-0642-4452-B4AE-4061AEAFAF1D}" dt="2026-01-05T08:15:33.041" v="8621" actId="207"/>
          <ac:spMkLst>
            <pc:docMk/>
            <pc:sldMk cId="1586478053" sldId="2000"/>
            <ac:spMk id="21" creationId="{85774AC1-9A6C-2883-04B7-558AFDA51CE3}"/>
          </ac:spMkLst>
        </pc:spChg>
        <pc:spChg chg="add mod">
          <ac:chgData name="Jasper Kwok" userId="728f3787-cf33-49b7-924b-2e95ce28e1b0" providerId="ADAL" clId="{5DB1E588-0642-4452-B4AE-4061AEAFAF1D}" dt="2026-01-03T13:20:32.315" v="4101" actId="1035"/>
          <ac:spMkLst>
            <pc:docMk/>
            <pc:sldMk cId="1586478053" sldId="2000"/>
            <ac:spMk id="22" creationId="{CE8E603C-5C7D-BF60-352C-9E4E6AF72227}"/>
          </ac:spMkLst>
        </pc:spChg>
        <pc:spChg chg="add mod">
          <ac:chgData name="Jasper Kwok" userId="728f3787-cf33-49b7-924b-2e95ce28e1b0" providerId="ADAL" clId="{5DB1E588-0642-4452-B4AE-4061AEAFAF1D}" dt="2026-01-03T13:21:35.666" v="4134" actId="14100"/>
          <ac:spMkLst>
            <pc:docMk/>
            <pc:sldMk cId="1586478053" sldId="2000"/>
            <ac:spMk id="24" creationId="{60C34D2B-C0B7-76AB-BBAA-06357539974B}"/>
          </ac:spMkLst>
        </pc:spChg>
        <pc:spChg chg="add mod">
          <ac:chgData name="Jasper Kwok" userId="728f3787-cf33-49b7-924b-2e95ce28e1b0" providerId="ADAL" clId="{5DB1E588-0642-4452-B4AE-4061AEAFAF1D}" dt="2026-01-05T08:15:33.041" v="8621" actId="207"/>
          <ac:spMkLst>
            <pc:docMk/>
            <pc:sldMk cId="1586478053" sldId="2000"/>
            <ac:spMk id="25" creationId="{7F62F2F6-6299-6610-4257-D659CC763427}"/>
          </ac:spMkLst>
        </pc:spChg>
        <pc:picChg chg="add mod">
          <ac:chgData name="Jasper Kwok" userId="728f3787-cf33-49b7-924b-2e95ce28e1b0" providerId="ADAL" clId="{5DB1E588-0642-4452-B4AE-4061AEAFAF1D}" dt="2026-01-05T08:15:33.041" v="8621" actId="207"/>
          <ac:picMkLst>
            <pc:docMk/>
            <pc:sldMk cId="1586478053" sldId="2000"/>
            <ac:picMk id="14" creationId="{6F2DCD52-AB7A-87E4-1C23-CAF8E1FAAB30}"/>
          </ac:picMkLst>
        </pc:picChg>
        <pc:picChg chg="mod">
          <ac:chgData name="Jasper Kwok" userId="728f3787-cf33-49b7-924b-2e95ce28e1b0" providerId="ADAL" clId="{5DB1E588-0642-4452-B4AE-4061AEAFAF1D}" dt="2026-01-03T13:21:27.585" v="4132" actId="1076"/>
          <ac:picMkLst>
            <pc:docMk/>
            <pc:sldMk cId="1586478053" sldId="2000"/>
            <ac:picMk id="19" creationId="{1DB93C78-2795-0352-7292-87328AE61454}"/>
          </ac:picMkLst>
        </pc:picChg>
        <pc:picChg chg="mod">
          <ac:chgData name="Jasper Kwok" userId="728f3787-cf33-49b7-924b-2e95ce28e1b0" providerId="ADAL" clId="{5DB1E588-0642-4452-B4AE-4061AEAFAF1D}" dt="2026-01-03T13:20:54.071" v="4107" actId="1076"/>
          <ac:picMkLst>
            <pc:docMk/>
            <pc:sldMk cId="1586478053" sldId="2000"/>
            <ac:picMk id="20" creationId="{75B3AB13-EDA0-2CAC-ADCB-5C6547882F39}"/>
          </ac:picMkLst>
        </pc:picChg>
        <pc:picChg chg="add mod">
          <ac:chgData name="Jasper Kwok" userId="728f3787-cf33-49b7-924b-2e95ce28e1b0" providerId="ADAL" clId="{5DB1E588-0642-4452-B4AE-4061AEAFAF1D}" dt="2026-01-03T13:20:38.739" v="4103" actId="1076"/>
          <ac:picMkLst>
            <pc:docMk/>
            <pc:sldMk cId="1586478053" sldId="2000"/>
            <ac:picMk id="23" creationId="{FC108CEF-542E-DF11-4C1A-AF1AB156F757}"/>
          </ac:picMkLst>
        </pc:picChg>
        <pc:picChg chg="mod">
          <ac:chgData name="Jasper Kwok" userId="728f3787-cf33-49b7-924b-2e95ce28e1b0" providerId="ADAL" clId="{5DB1E588-0642-4452-B4AE-4061AEAFAF1D}" dt="2026-01-03T13:21:42.423" v="4137" actId="688"/>
          <ac:picMkLst>
            <pc:docMk/>
            <pc:sldMk cId="1586478053" sldId="2000"/>
            <ac:picMk id="26" creationId="{5AFA38C5-E667-3EB6-A252-7EACEE4B59C7}"/>
          </ac:picMkLst>
        </pc:picChg>
        <pc:picChg chg="add mod">
          <ac:chgData name="Jasper Kwok" userId="728f3787-cf33-49b7-924b-2e95ce28e1b0" providerId="ADAL" clId="{5DB1E588-0642-4452-B4AE-4061AEAFAF1D}" dt="2026-01-03T13:21:48.001" v="4138" actId="1076"/>
          <ac:picMkLst>
            <pc:docMk/>
            <pc:sldMk cId="1586478053" sldId="2000"/>
            <ac:picMk id="27" creationId="{E1E32EBA-2BF2-8AB4-7B11-20BF03201870}"/>
          </ac:picMkLst>
        </pc:picChg>
      </pc:sldChg>
      <pc:sldChg chg="addSp delSp modSp new mod ord">
        <pc:chgData name="Jasper Kwok" userId="728f3787-cf33-49b7-924b-2e95ce28e1b0" providerId="ADAL" clId="{5DB1E588-0642-4452-B4AE-4061AEAFAF1D}" dt="2026-01-05T08:15:38.886" v="8622" actId="207"/>
        <pc:sldMkLst>
          <pc:docMk/>
          <pc:sldMk cId="3821657455" sldId="2001"/>
        </pc:sldMkLst>
        <pc:spChg chg="add mod">
          <ac:chgData name="Jasper Kwok" userId="728f3787-cf33-49b7-924b-2e95ce28e1b0" providerId="ADAL" clId="{5DB1E588-0642-4452-B4AE-4061AEAFAF1D}" dt="2026-01-05T08:15:38.886" v="8622" actId="207"/>
          <ac:spMkLst>
            <pc:docMk/>
            <pc:sldMk cId="3821657455" sldId="2001"/>
            <ac:spMk id="14" creationId="{CD4C025C-8644-65EC-3E45-A434137C3903}"/>
          </ac:spMkLst>
        </pc:spChg>
        <pc:spChg chg="add mod">
          <ac:chgData name="Jasper Kwok" userId="728f3787-cf33-49b7-924b-2e95ce28e1b0" providerId="ADAL" clId="{5DB1E588-0642-4452-B4AE-4061AEAFAF1D}" dt="2026-01-03T13:24:46.138" v="4170" actId="1036"/>
          <ac:spMkLst>
            <pc:docMk/>
            <pc:sldMk cId="3821657455" sldId="2001"/>
            <ac:spMk id="15" creationId="{EBFD70CB-BF23-B93A-981F-25E433433C1E}"/>
          </ac:spMkLst>
        </pc:spChg>
        <pc:picChg chg="add mod">
          <ac:chgData name="Jasper Kwok" userId="728f3787-cf33-49b7-924b-2e95ce28e1b0" providerId="ADAL" clId="{5DB1E588-0642-4452-B4AE-4061AEAFAF1D}" dt="2026-01-03T13:24:11.246" v="4160" actId="26606"/>
          <ac:picMkLst>
            <pc:docMk/>
            <pc:sldMk cId="3821657455" sldId="2001"/>
            <ac:picMk id="13" creationId="{D9452DA8-397D-4159-DFD4-DC5161E7B79F}"/>
          </ac:picMkLst>
        </pc:picChg>
        <pc:picChg chg="add mod">
          <ac:chgData name="Jasper Kwok" userId="728f3787-cf33-49b7-924b-2e95ce28e1b0" providerId="ADAL" clId="{5DB1E588-0642-4452-B4AE-4061AEAFAF1D}" dt="2026-01-03T13:24:55.054" v="4172" actId="1076"/>
          <ac:picMkLst>
            <pc:docMk/>
            <pc:sldMk cId="3821657455" sldId="2001"/>
            <ac:picMk id="16" creationId="{070C03F0-5BED-D241-3DD0-880B1045F845}"/>
          </ac:picMkLst>
        </pc:picChg>
      </pc:sldChg>
      <pc:sldChg chg="addSp delSp modSp new mod">
        <pc:chgData name="Jasper Kwok" userId="728f3787-cf33-49b7-924b-2e95ce28e1b0" providerId="ADAL" clId="{5DB1E588-0642-4452-B4AE-4061AEAFAF1D}" dt="2026-01-05T08:15:43.902" v="8623" actId="207"/>
        <pc:sldMkLst>
          <pc:docMk/>
          <pc:sldMk cId="836958360" sldId="2002"/>
        </pc:sldMkLst>
        <pc:spChg chg="add mod">
          <ac:chgData name="Jasper Kwok" userId="728f3787-cf33-49b7-924b-2e95ce28e1b0" providerId="ADAL" clId="{5DB1E588-0642-4452-B4AE-4061AEAFAF1D}" dt="2026-01-03T13:27:17.093" v="4184" actId="14100"/>
          <ac:spMkLst>
            <pc:docMk/>
            <pc:sldMk cId="836958360" sldId="2002"/>
            <ac:spMk id="6" creationId="{8414565D-4F20-0499-5C9F-8578FD672F46}"/>
          </ac:spMkLst>
        </pc:spChg>
        <pc:spChg chg="add mod">
          <ac:chgData name="Jasper Kwok" userId="728f3787-cf33-49b7-924b-2e95ce28e1b0" providerId="ADAL" clId="{5DB1E588-0642-4452-B4AE-4061AEAFAF1D}" dt="2026-01-03T13:27:24.023" v="4189" actId="1037"/>
          <ac:spMkLst>
            <pc:docMk/>
            <pc:sldMk cId="836958360" sldId="2002"/>
            <ac:spMk id="7" creationId="{1039C754-3152-F8EF-2FA1-7F1683FE7A4F}"/>
          </ac:spMkLst>
        </pc:spChg>
        <pc:spChg chg="add mod">
          <ac:chgData name="Jasper Kwok" userId="728f3787-cf33-49b7-924b-2e95ce28e1b0" providerId="ADAL" clId="{5DB1E588-0642-4452-B4AE-4061AEAFAF1D}" dt="2026-01-05T08:15:43.902" v="8623" actId="207"/>
          <ac:spMkLst>
            <pc:docMk/>
            <pc:sldMk cId="836958360" sldId="2002"/>
            <ac:spMk id="8" creationId="{28FDF7CC-22FB-C45C-25BD-BEFD1353EECC}"/>
          </ac:spMkLst>
        </pc:spChg>
        <pc:picChg chg="add mod">
          <ac:chgData name="Jasper Kwok" userId="728f3787-cf33-49b7-924b-2e95ce28e1b0" providerId="ADAL" clId="{5DB1E588-0642-4452-B4AE-4061AEAFAF1D}" dt="2026-01-03T13:26:59.478" v="4180" actId="26606"/>
          <ac:picMkLst>
            <pc:docMk/>
            <pc:sldMk cId="836958360" sldId="2002"/>
            <ac:picMk id="5" creationId="{3B33907D-3567-D701-0376-CC638384D2A7}"/>
          </ac:picMkLst>
        </pc:picChg>
        <pc:picChg chg="add mod">
          <ac:chgData name="Jasper Kwok" userId="728f3787-cf33-49b7-924b-2e95ce28e1b0" providerId="ADAL" clId="{5DB1E588-0642-4452-B4AE-4061AEAFAF1D}" dt="2026-01-03T13:27:26.299" v="4190" actId="1076"/>
          <ac:picMkLst>
            <pc:docMk/>
            <pc:sldMk cId="836958360" sldId="2002"/>
            <ac:picMk id="9" creationId="{C9EFCFB6-7675-AD0C-3BA6-120ED3E709B4}"/>
          </ac:picMkLst>
        </pc:picChg>
      </pc:sldChg>
      <pc:sldChg chg="addSp delSp modSp new mod">
        <pc:chgData name="Jasper Kwok" userId="728f3787-cf33-49b7-924b-2e95ce28e1b0" providerId="ADAL" clId="{5DB1E588-0642-4452-B4AE-4061AEAFAF1D}" dt="2026-01-05T08:15:51.314" v="8624" actId="207"/>
        <pc:sldMkLst>
          <pc:docMk/>
          <pc:sldMk cId="3128056310" sldId="2003"/>
        </pc:sldMkLst>
        <pc:spChg chg="add mod">
          <ac:chgData name="Jasper Kwok" userId="728f3787-cf33-49b7-924b-2e95ce28e1b0" providerId="ADAL" clId="{5DB1E588-0642-4452-B4AE-4061AEAFAF1D}" dt="2026-01-03T13:28:33.899" v="4204" actId="14100"/>
          <ac:spMkLst>
            <pc:docMk/>
            <pc:sldMk cId="3128056310" sldId="2003"/>
            <ac:spMk id="8" creationId="{87FB7235-9B1C-BB7E-1F16-DD00F2129519}"/>
          </ac:spMkLst>
        </pc:spChg>
        <pc:spChg chg="add mod">
          <ac:chgData name="Jasper Kwok" userId="728f3787-cf33-49b7-924b-2e95ce28e1b0" providerId="ADAL" clId="{5DB1E588-0642-4452-B4AE-4061AEAFAF1D}" dt="2026-01-05T08:15:51.314" v="8624" actId="207"/>
          <ac:spMkLst>
            <pc:docMk/>
            <pc:sldMk cId="3128056310" sldId="2003"/>
            <ac:spMk id="9" creationId="{31551934-7880-4FC4-004D-FF0542CB4D39}"/>
          </ac:spMkLst>
        </pc:spChg>
        <pc:spChg chg="add mod">
          <ac:chgData name="Jasper Kwok" userId="728f3787-cf33-49b7-924b-2e95ce28e1b0" providerId="ADAL" clId="{5DB1E588-0642-4452-B4AE-4061AEAFAF1D}" dt="2026-01-03T13:29:03.057" v="4213" actId="14100"/>
          <ac:spMkLst>
            <pc:docMk/>
            <pc:sldMk cId="3128056310" sldId="2003"/>
            <ac:spMk id="11" creationId="{847F1300-D21F-74C2-FF51-24695EEFDA74}"/>
          </ac:spMkLst>
        </pc:spChg>
        <pc:spChg chg="add mod">
          <ac:chgData name="Jasper Kwok" userId="728f3787-cf33-49b7-924b-2e95ce28e1b0" providerId="ADAL" clId="{5DB1E588-0642-4452-B4AE-4061AEAFAF1D}" dt="2026-01-05T08:15:51.314" v="8624" actId="207"/>
          <ac:spMkLst>
            <pc:docMk/>
            <pc:sldMk cId="3128056310" sldId="2003"/>
            <ac:spMk id="12" creationId="{FE98B7F4-0A26-9659-6DF5-4EEB3F49C79B}"/>
          </ac:spMkLst>
        </pc:spChg>
        <pc:picChg chg="add mod">
          <ac:chgData name="Jasper Kwok" userId="728f3787-cf33-49b7-924b-2e95ce28e1b0" providerId="ADAL" clId="{5DB1E588-0642-4452-B4AE-4061AEAFAF1D}" dt="2026-01-05T08:15:51.314" v="8624" actId="207"/>
          <ac:picMkLst>
            <pc:docMk/>
            <pc:sldMk cId="3128056310" sldId="2003"/>
            <ac:picMk id="7" creationId="{BEAEBFCF-4EED-F911-A2E5-63CE50B81C11}"/>
          </ac:picMkLst>
        </pc:picChg>
        <pc:picChg chg="add mod">
          <ac:chgData name="Jasper Kwok" userId="728f3787-cf33-49b7-924b-2e95ce28e1b0" providerId="ADAL" clId="{5DB1E588-0642-4452-B4AE-4061AEAFAF1D}" dt="2026-01-03T13:28:44.759" v="4208" actId="688"/>
          <ac:picMkLst>
            <pc:docMk/>
            <pc:sldMk cId="3128056310" sldId="2003"/>
            <ac:picMk id="10" creationId="{E8174623-3153-04DF-B8EA-671382EFBD99}"/>
          </ac:picMkLst>
        </pc:picChg>
        <pc:picChg chg="add mod">
          <ac:chgData name="Jasper Kwok" userId="728f3787-cf33-49b7-924b-2e95ce28e1b0" providerId="ADAL" clId="{5DB1E588-0642-4452-B4AE-4061AEAFAF1D}" dt="2026-01-03T13:29:10.442" v="4216" actId="1076"/>
          <ac:picMkLst>
            <pc:docMk/>
            <pc:sldMk cId="3128056310" sldId="2003"/>
            <ac:picMk id="13" creationId="{67C539A5-F05F-3EBF-62F7-E99E3F92BDDD}"/>
          </ac:picMkLst>
        </pc:picChg>
      </pc:sldChg>
      <pc:sldChg chg="addSp delSp modSp new mod">
        <pc:chgData name="Jasper Kwok" userId="728f3787-cf33-49b7-924b-2e95ce28e1b0" providerId="ADAL" clId="{5DB1E588-0642-4452-B4AE-4061AEAFAF1D}" dt="2026-01-05T08:16:04.993" v="8626" actId="207"/>
        <pc:sldMkLst>
          <pc:docMk/>
          <pc:sldMk cId="1258171103" sldId="2005"/>
        </pc:sldMkLst>
        <pc:spChg chg="add mod">
          <ac:chgData name="Jasper Kwok" userId="728f3787-cf33-49b7-924b-2e95ce28e1b0" providerId="ADAL" clId="{5DB1E588-0642-4452-B4AE-4061AEAFAF1D}" dt="2026-01-04T13:04:39.342" v="6928" actId="2711"/>
          <ac:spMkLst>
            <pc:docMk/>
            <pc:sldMk cId="1258171103" sldId="2005"/>
            <ac:spMk id="6" creationId="{B9881A30-B5A5-E8C8-3714-6E3F132013A6}"/>
          </ac:spMkLst>
        </pc:spChg>
        <pc:spChg chg="add mod">
          <ac:chgData name="Jasper Kwok" userId="728f3787-cf33-49b7-924b-2e95ce28e1b0" providerId="ADAL" clId="{5DB1E588-0642-4452-B4AE-4061AEAFAF1D}" dt="2026-01-05T08:16:04.993" v="8626" actId="207"/>
          <ac:spMkLst>
            <pc:docMk/>
            <pc:sldMk cId="1258171103" sldId="2005"/>
            <ac:spMk id="9" creationId="{B0F94D89-54D9-B476-D90A-F805250827A9}"/>
          </ac:spMkLst>
        </pc:spChg>
        <pc:spChg chg="add mod">
          <ac:chgData name="Jasper Kwok" userId="728f3787-cf33-49b7-924b-2e95ce28e1b0" providerId="ADAL" clId="{5DB1E588-0642-4452-B4AE-4061AEAFAF1D}" dt="2026-01-05T08:16:04.993" v="8626" actId="207"/>
          <ac:spMkLst>
            <pc:docMk/>
            <pc:sldMk cId="1258171103" sldId="2005"/>
            <ac:spMk id="10" creationId="{80714824-BFCC-E049-42A4-240A94D79A94}"/>
          </ac:spMkLst>
        </pc:spChg>
        <pc:spChg chg="add mod">
          <ac:chgData name="Jasper Kwok" userId="728f3787-cf33-49b7-924b-2e95ce28e1b0" providerId="ADAL" clId="{5DB1E588-0642-4452-B4AE-4061AEAFAF1D}" dt="2026-01-03T13:36:43.701" v="4283" actId="14100"/>
          <ac:spMkLst>
            <pc:docMk/>
            <pc:sldMk cId="1258171103" sldId="2005"/>
            <ac:spMk id="11" creationId="{2DB2659D-575A-2892-14C2-1A25514C7639}"/>
          </ac:spMkLst>
        </pc:spChg>
        <pc:spChg chg="add mod">
          <ac:chgData name="Jasper Kwok" userId="728f3787-cf33-49b7-924b-2e95ce28e1b0" providerId="ADAL" clId="{5DB1E588-0642-4452-B4AE-4061AEAFAF1D}" dt="2026-01-03T13:37:00.158" v="4303" actId="1035"/>
          <ac:spMkLst>
            <pc:docMk/>
            <pc:sldMk cId="1258171103" sldId="2005"/>
            <ac:spMk id="12" creationId="{A7F5E7DE-8E49-E1D6-E7EB-13A202580AB2}"/>
          </ac:spMkLst>
        </pc:spChg>
        <pc:spChg chg="add mod">
          <ac:chgData name="Jasper Kwok" userId="728f3787-cf33-49b7-924b-2e95ce28e1b0" providerId="ADAL" clId="{5DB1E588-0642-4452-B4AE-4061AEAFAF1D}" dt="2026-01-05T08:16:04.993" v="8626" actId="207"/>
          <ac:spMkLst>
            <pc:docMk/>
            <pc:sldMk cId="1258171103" sldId="2005"/>
            <ac:spMk id="15" creationId="{7F1E4AFA-FEB9-8C18-CEB7-E5444D0BF162}"/>
          </ac:spMkLst>
        </pc:spChg>
        <pc:spChg chg="add mod">
          <ac:chgData name="Jasper Kwok" userId="728f3787-cf33-49b7-924b-2e95ce28e1b0" providerId="ADAL" clId="{5DB1E588-0642-4452-B4AE-4061AEAFAF1D}" dt="2026-01-03T13:36:33.098" v="4279" actId="14100"/>
          <ac:spMkLst>
            <pc:docMk/>
            <pc:sldMk cId="1258171103" sldId="2005"/>
            <ac:spMk id="16" creationId="{934A6D46-7E15-D93B-7629-C7A3CC1B4761}"/>
          </ac:spMkLst>
        </pc:spChg>
        <pc:spChg chg="add mod">
          <ac:chgData name="Jasper Kwok" userId="728f3787-cf33-49b7-924b-2e95ce28e1b0" providerId="ADAL" clId="{5DB1E588-0642-4452-B4AE-4061AEAFAF1D}" dt="2026-01-03T13:37:13.463" v="4331" actId="1037"/>
          <ac:spMkLst>
            <pc:docMk/>
            <pc:sldMk cId="1258171103" sldId="2005"/>
            <ac:spMk id="18" creationId="{39F98FC1-58BC-9800-0ADB-654FB2900287}"/>
          </ac:spMkLst>
        </pc:spChg>
        <pc:spChg chg="add mod">
          <ac:chgData name="Jasper Kwok" userId="728f3787-cf33-49b7-924b-2e95ce28e1b0" providerId="ADAL" clId="{5DB1E588-0642-4452-B4AE-4061AEAFAF1D}" dt="2026-01-05T08:16:04.993" v="8626" actId="207"/>
          <ac:spMkLst>
            <pc:docMk/>
            <pc:sldMk cId="1258171103" sldId="2005"/>
            <ac:spMk id="19" creationId="{33510D9D-E2C9-5464-7C8E-332174805123}"/>
          </ac:spMkLst>
        </pc:spChg>
        <pc:picChg chg="add mod">
          <ac:chgData name="Jasper Kwok" userId="728f3787-cf33-49b7-924b-2e95ce28e1b0" providerId="ADAL" clId="{5DB1E588-0642-4452-B4AE-4061AEAFAF1D}" dt="2026-01-03T13:36:08.150" v="4275" actId="1076"/>
          <ac:picMkLst>
            <pc:docMk/>
            <pc:sldMk cId="1258171103" sldId="2005"/>
            <ac:picMk id="8" creationId="{062A9E41-140D-30FC-DB51-304D946A6D9D}"/>
          </ac:picMkLst>
        </pc:picChg>
        <pc:picChg chg="mod">
          <ac:chgData name="Jasper Kwok" userId="728f3787-cf33-49b7-924b-2e95ce28e1b0" providerId="ADAL" clId="{5DB1E588-0642-4452-B4AE-4061AEAFAF1D}" dt="2026-01-03T13:37:03.051" v="4304" actId="1076"/>
          <ac:picMkLst>
            <pc:docMk/>
            <pc:sldMk cId="1258171103" sldId="2005"/>
            <ac:picMk id="13" creationId="{83E813B1-E360-F405-E8C7-6A07DF87A056}"/>
          </ac:picMkLst>
        </pc:picChg>
        <pc:picChg chg="mod">
          <ac:chgData name="Jasper Kwok" userId="728f3787-cf33-49b7-924b-2e95ce28e1b0" providerId="ADAL" clId="{5DB1E588-0642-4452-B4AE-4061AEAFAF1D}" dt="2026-01-03T13:36:45.406" v="4284" actId="1076"/>
          <ac:picMkLst>
            <pc:docMk/>
            <pc:sldMk cId="1258171103" sldId="2005"/>
            <ac:picMk id="14" creationId="{10A70FD9-4A35-D845-5402-757994F32E51}"/>
          </ac:picMkLst>
        </pc:picChg>
        <pc:picChg chg="mod">
          <ac:chgData name="Jasper Kwok" userId="728f3787-cf33-49b7-924b-2e95ce28e1b0" providerId="ADAL" clId="{5DB1E588-0642-4452-B4AE-4061AEAFAF1D}" dt="2026-01-03T13:36:35.932" v="4280" actId="1076"/>
          <ac:picMkLst>
            <pc:docMk/>
            <pc:sldMk cId="1258171103" sldId="2005"/>
            <ac:picMk id="17" creationId="{045B8A88-8C18-E72F-2C06-F8F612FBE2FF}"/>
          </ac:picMkLst>
        </pc:picChg>
        <pc:picChg chg="add mod">
          <ac:chgData name="Jasper Kwok" userId="728f3787-cf33-49b7-924b-2e95ce28e1b0" providerId="ADAL" clId="{5DB1E588-0642-4452-B4AE-4061AEAFAF1D}" dt="2026-01-03T13:37:20.814" v="4332" actId="1076"/>
          <ac:picMkLst>
            <pc:docMk/>
            <pc:sldMk cId="1258171103" sldId="2005"/>
            <ac:picMk id="20" creationId="{474F3D69-AB9F-0662-8752-C6CFE678F076}"/>
          </ac:picMkLst>
        </pc:picChg>
        <pc:picChg chg="add mod">
          <ac:chgData name="Jasper Kwok" userId="728f3787-cf33-49b7-924b-2e95ce28e1b0" providerId="ADAL" clId="{5DB1E588-0642-4452-B4AE-4061AEAFAF1D}" dt="2026-01-03T13:37:20.814" v="4332" actId="1076"/>
          <ac:picMkLst>
            <pc:docMk/>
            <pc:sldMk cId="1258171103" sldId="2005"/>
            <ac:picMk id="21" creationId="{B486E5C0-663C-ADCE-86DD-86C7CC37B14B}"/>
          </ac:picMkLst>
        </pc:picChg>
      </pc:sldChg>
      <pc:sldChg chg="addSp delSp modSp new mod">
        <pc:chgData name="Jasper Kwok" userId="728f3787-cf33-49b7-924b-2e95ce28e1b0" providerId="ADAL" clId="{5DB1E588-0642-4452-B4AE-4061AEAFAF1D}" dt="2026-01-05T08:16:09.841" v="8627" actId="207"/>
        <pc:sldMkLst>
          <pc:docMk/>
          <pc:sldMk cId="2605834282" sldId="2006"/>
        </pc:sldMkLst>
        <pc:spChg chg="add mod">
          <ac:chgData name="Jasper Kwok" userId="728f3787-cf33-49b7-924b-2e95ce28e1b0" providerId="ADAL" clId="{5DB1E588-0642-4452-B4AE-4061AEAFAF1D}" dt="2026-01-05T08:16:09.841" v="8627" actId="207"/>
          <ac:spMkLst>
            <pc:docMk/>
            <pc:sldMk cId="2605834282" sldId="2006"/>
            <ac:spMk id="6" creationId="{598D099B-AD85-43A8-85DD-FD819542366D}"/>
          </ac:spMkLst>
        </pc:spChg>
        <pc:spChg chg="add mod">
          <ac:chgData name="Jasper Kwok" userId="728f3787-cf33-49b7-924b-2e95ce28e1b0" providerId="ADAL" clId="{5DB1E588-0642-4452-B4AE-4061AEAFAF1D}" dt="2026-01-03T13:38:16.835" v="4343" actId="14100"/>
          <ac:spMkLst>
            <pc:docMk/>
            <pc:sldMk cId="2605834282" sldId="2006"/>
            <ac:spMk id="7" creationId="{D91A8A9F-ADAB-8F19-5466-EFF58F1EE320}"/>
          </ac:spMkLst>
        </pc:spChg>
        <pc:picChg chg="add mod">
          <ac:chgData name="Jasper Kwok" userId="728f3787-cf33-49b7-924b-2e95ce28e1b0" providerId="ADAL" clId="{5DB1E588-0642-4452-B4AE-4061AEAFAF1D}" dt="2026-01-03T13:37:55.175" v="4339" actId="26606"/>
          <ac:picMkLst>
            <pc:docMk/>
            <pc:sldMk cId="2605834282" sldId="2006"/>
            <ac:picMk id="5" creationId="{A796DB6B-CBBB-6D8C-FADE-0C3FFE486DF0}"/>
          </ac:picMkLst>
        </pc:picChg>
        <pc:picChg chg="add mod">
          <ac:chgData name="Jasper Kwok" userId="728f3787-cf33-49b7-924b-2e95ce28e1b0" providerId="ADAL" clId="{5DB1E588-0642-4452-B4AE-4061AEAFAF1D}" dt="2026-01-03T13:38:22.864" v="4345" actId="1076"/>
          <ac:picMkLst>
            <pc:docMk/>
            <pc:sldMk cId="2605834282" sldId="2006"/>
            <ac:picMk id="8" creationId="{016BDEFA-4E49-79D5-C9D9-16ACEE305832}"/>
          </ac:picMkLst>
        </pc:picChg>
      </pc:sldChg>
      <pc:sldChg chg="addSp delSp modSp new mod">
        <pc:chgData name="Jasper Kwok" userId="728f3787-cf33-49b7-924b-2e95ce28e1b0" providerId="ADAL" clId="{5DB1E588-0642-4452-B4AE-4061AEAFAF1D}" dt="2026-01-05T08:16:19.316" v="8628" actId="207"/>
        <pc:sldMkLst>
          <pc:docMk/>
          <pc:sldMk cId="2845113618" sldId="2007"/>
        </pc:sldMkLst>
        <pc:spChg chg="add mod">
          <ac:chgData name="Jasper Kwok" userId="728f3787-cf33-49b7-924b-2e95ce28e1b0" providerId="ADAL" clId="{5DB1E588-0642-4452-B4AE-4061AEAFAF1D}" dt="2026-01-03T13:39:13.474" v="4355" actId="14100"/>
          <ac:spMkLst>
            <pc:docMk/>
            <pc:sldMk cId="2845113618" sldId="2007"/>
            <ac:spMk id="6" creationId="{8D2C3BD2-3B2F-ECB8-0DC2-F1A2F676A68E}"/>
          </ac:spMkLst>
        </pc:spChg>
        <pc:spChg chg="add mod">
          <ac:chgData name="Jasper Kwok" userId="728f3787-cf33-49b7-924b-2e95ce28e1b0" providerId="ADAL" clId="{5DB1E588-0642-4452-B4AE-4061AEAFAF1D}" dt="2026-01-05T08:16:19.316" v="8628" actId="207"/>
          <ac:spMkLst>
            <pc:docMk/>
            <pc:sldMk cId="2845113618" sldId="2007"/>
            <ac:spMk id="7" creationId="{F4902B44-231D-C779-6694-FD251E734EEB}"/>
          </ac:spMkLst>
        </pc:spChg>
        <pc:spChg chg="add mod">
          <ac:chgData name="Jasper Kwok" userId="728f3787-cf33-49b7-924b-2e95ce28e1b0" providerId="ADAL" clId="{5DB1E588-0642-4452-B4AE-4061AEAFAF1D}" dt="2026-01-03T13:39:27.199" v="4359" actId="14100"/>
          <ac:spMkLst>
            <pc:docMk/>
            <pc:sldMk cId="2845113618" sldId="2007"/>
            <ac:spMk id="9" creationId="{D30441CE-86F0-557A-E150-59B114931F0E}"/>
          </ac:spMkLst>
        </pc:spChg>
        <pc:spChg chg="add mod">
          <ac:chgData name="Jasper Kwok" userId="728f3787-cf33-49b7-924b-2e95ce28e1b0" providerId="ADAL" clId="{5DB1E588-0642-4452-B4AE-4061AEAFAF1D}" dt="2026-01-05T08:16:19.316" v="8628" actId="207"/>
          <ac:spMkLst>
            <pc:docMk/>
            <pc:sldMk cId="2845113618" sldId="2007"/>
            <ac:spMk id="10" creationId="{931457BB-2442-5BD6-1C19-59C6601BA2C9}"/>
          </ac:spMkLst>
        </pc:spChg>
        <pc:picChg chg="add del mod">
          <ac:chgData name="Jasper Kwok" userId="728f3787-cf33-49b7-924b-2e95ce28e1b0" providerId="ADAL" clId="{5DB1E588-0642-4452-B4AE-4061AEAFAF1D}" dt="2026-01-03T13:42:28.719" v="4402" actId="478"/>
          <ac:picMkLst>
            <pc:docMk/>
            <pc:sldMk cId="2845113618" sldId="2007"/>
            <ac:picMk id="5" creationId="{491A8902-514A-0418-2AB3-23F80E1D2628}"/>
          </ac:picMkLst>
        </pc:picChg>
        <pc:picChg chg="add mod">
          <ac:chgData name="Jasper Kwok" userId="728f3787-cf33-49b7-924b-2e95ce28e1b0" providerId="ADAL" clId="{5DB1E588-0642-4452-B4AE-4061AEAFAF1D}" dt="2026-01-03T13:39:15.952" v="4356" actId="1076"/>
          <ac:picMkLst>
            <pc:docMk/>
            <pc:sldMk cId="2845113618" sldId="2007"/>
            <ac:picMk id="8" creationId="{0D486189-CFF4-B686-9778-2092F9C4D8DD}"/>
          </ac:picMkLst>
        </pc:picChg>
        <pc:picChg chg="add mod">
          <ac:chgData name="Jasper Kwok" userId="728f3787-cf33-49b7-924b-2e95ce28e1b0" providerId="ADAL" clId="{5DB1E588-0642-4452-B4AE-4061AEAFAF1D}" dt="2026-01-03T13:39:33.745" v="4361" actId="1076"/>
          <ac:picMkLst>
            <pc:docMk/>
            <pc:sldMk cId="2845113618" sldId="2007"/>
            <ac:picMk id="11" creationId="{F9CAD774-B024-323F-74AC-200AD00BC3E8}"/>
          </ac:picMkLst>
        </pc:picChg>
      </pc:sldChg>
      <pc:sldChg chg="addSp delSp modSp new mod">
        <pc:chgData name="Jasper Kwok" userId="728f3787-cf33-49b7-924b-2e95ce28e1b0" providerId="ADAL" clId="{5DB1E588-0642-4452-B4AE-4061AEAFAF1D}" dt="2026-01-05T08:16:25.630" v="8629" actId="207"/>
        <pc:sldMkLst>
          <pc:docMk/>
          <pc:sldMk cId="4151485530" sldId="2008"/>
        </pc:sldMkLst>
        <pc:spChg chg="add mod">
          <ac:chgData name="Jasper Kwok" userId="728f3787-cf33-49b7-924b-2e95ce28e1b0" providerId="ADAL" clId="{5DB1E588-0642-4452-B4AE-4061AEAFAF1D}" dt="2026-01-05T08:16:25.630" v="8629" actId="207"/>
          <ac:spMkLst>
            <pc:docMk/>
            <pc:sldMk cId="4151485530" sldId="2008"/>
            <ac:spMk id="6" creationId="{24CFC574-FE25-A831-CB47-7FA6BF206D7D}"/>
          </ac:spMkLst>
        </pc:spChg>
        <pc:spChg chg="add mod">
          <ac:chgData name="Jasper Kwok" userId="728f3787-cf33-49b7-924b-2e95ce28e1b0" providerId="ADAL" clId="{5DB1E588-0642-4452-B4AE-4061AEAFAF1D}" dt="2026-01-03T13:41:36.845" v="4383" actId="14100"/>
          <ac:spMkLst>
            <pc:docMk/>
            <pc:sldMk cId="4151485530" sldId="2008"/>
            <ac:spMk id="7" creationId="{ADA8E5FA-73C1-E20E-610F-1F3B05343DD9}"/>
          </ac:spMkLst>
        </pc:spChg>
        <pc:spChg chg="add mod">
          <ac:chgData name="Jasper Kwok" userId="728f3787-cf33-49b7-924b-2e95ce28e1b0" providerId="ADAL" clId="{5DB1E588-0642-4452-B4AE-4061AEAFAF1D}" dt="2026-01-05T08:16:25.630" v="8629" actId="207"/>
          <ac:spMkLst>
            <pc:docMk/>
            <pc:sldMk cId="4151485530" sldId="2008"/>
            <ac:spMk id="8" creationId="{6559A0BE-5D39-0FCB-825E-C417F43F26DE}"/>
          </ac:spMkLst>
        </pc:spChg>
        <pc:spChg chg="add mod">
          <ac:chgData name="Jasper Kwok" userId="728f3787-cf33-49b7-924b-2e95ce28e1b0" providerId="ADAL" clId="{5DB1E588-0642-4452-B4AE-4061AEAFAF1D}" dt="2026-01-03T13:42:13.045" v="4396" actId="14100"/>
          <ac:spMkLst>
            <pc:docMk/>
            <pc:sldMk cId="4151485530" sldId="2008"/>
            <ac:spMk id="10" creationId="{9BAC5F4A-C4C7-9623-0466-AEDD1517963A}"/>
          </ac:spMkLst>
        </pc:spChg>
        <pc:spChg chg="add mod">
          <ac:chgData name="Jasper Kwok" userId="728f3787-cf33-49b7-924b-2e95ce28e1b0" providerId="ADAL" clId="{5DB1E588-0642-4452-B4AE-4061AEAFAF1D}" dt="2026-01-05T08:16:25.630" v="8629" actId="207"/>
          <ac:spMkLst>
            <pc:docMk/>
            <pc:sldMk cId="4151485530" sldId="2008"/>
            <ac:spMk id="12" creationId="{CA0AAF3A-AA64-3F19-BBE9-9A41B925A898}"/>
          </ac:spMkLst>
        </pc:spChg>
        <pc:spChg chg="add mod">
          <ac:chgData name="Jasper Kwok" userId="728f3787-cf33-49b7-924b-2e95ce28e1b0" providerId="ADAL" clId="{5DB1E588-0642-4452-B4AE-4061AEAFAF1D}" dt="2026-01-03T13:42:02.539" v="4392" actId="14100"/>
          <ac:spMkLst>
            <pc:docMk/>
            <pc:sldMk cId="4151485530" sldId="2008"/>
            <ac:spMk id="13" creationId="{CD2E79E1-C059-665D-E32D-9F8E879BE3D1}"/>
          </ac:spMkLst>
        </pc:spChg>
        <pc:picChg chg="add mod">
          <ac:chgData name="Jasper Kwok" userId="728f3787-cf33-49b7-924b-2e95ce28e1b0" providerId="ADAL" clId="{5DB1E588-0642-4452-B4AE-4061AEAFAF1D}" dt="2026-01-03T13:41:53.162" v="4389" actId="1076"/>
          <ac:picMkLst>
            <pc:docMk/>
            <pc:sldMk cId="4151485530" sldId="2008"/>
            <ac:picMk id="5" creationId="{E9FA4B09-29B5-3A42-A39D-BC9FE70CE910}"/>
          </ac:picMkLst>
        </pc:picChg>
        <pc:picChg chg="add mod">
          <ac:chgData name="Jasper Kwok" userId="728f3787-cf33-49b7-924b-2e95ce28e1b0" providerId="ADAL" clId="{5DB1E588-0642-4452-B4AE-4061AEAFAF1D}" dt="2026-01-03T13:41:44.985" v="4386" actId="1076"/>
          <ac:picMkLst>
            <pc:docMk/>
            <pc:sldMk cId="4151485530" sldId="2008"/>
            <ac:picMk id="9" creationId="{38584CB7-AC96-1A94-6F1F-9F09C504B46C}"/>
          </ac:picMkLst>
        </pc:picChg>
        <pc:picChg chg="add mod">
          <ac:chgData name="Jasper Kwok" userId="728f3787-cf33-49b7-924b-2e95ce28e1b0" providerId="ADAL" clId="{5DB1E588-0642-4452-B4AE-4061AEAFAF1D}" dt="2026-01-03T13:42:15.630" v="4397" actId="1076"/>
          <ac:picMkLst>
            <pc:docMk/>
            <pc:sldMk cId="4151485530" sldId="2008"/>
            <ac:picMk id="11" creationId="{A21746BD-4021-47BF-A10F-C42E5F473122}"/>
          </ac:picMkLst>
        </pc:picChg>
        <pc:picChg chg="add mod">
          <ac:chgData name="Jasper Kwok" userId="728f3787-cf33-49b7-924b-2e95ce28e1b0" providerId="ADAL" clId="{5DB1E588-0642-4452-B4AE-4061AEAFAF1D}" dt="2026-01-03T13:42:04.038" v="4393" actId="1076"/>
          <ac:picMkLst>
            <pc:docMk/>
            <pc:sldMk cId="4151485530" sldId="2008"/>
            <ac:picMk id="14" creationId="{D027B27D-4E94-0D1B-C46F-6702BB505197}"/>
          </ac:picMkLst>
        </pc:picChg>
      </pc:sldChg>
      <pc:sldChg chg="addSp delSp modSp new mod">
        <pc:chgData name="Jasper Kwok" userId="728f3787-cf33-49b7-924b-2e95ce28e1b0" providerId="ADAL" clId="{5DB1E588-0642-4452-B4AE-4061AEAFAF1D}" dt="2026-01-05T08:16:29.948" v="8630" actId="207"/>
        <pc:sldMkLst>
          <pc:docMk/>
          <pc:sldMk cId="2987238793" sldId="2009"/>
        </pc:sldMkLst>
        <pc:spChg chg="add mod">
          <ac:chgData name="Jasper Kwok" userId="728f3787-cf33-49b7-924b-2e95ce28e1b0" providerId="ADAL" clId="{5DB1E588-0642-4452-B4AE-4061AEAFAF1D}" dt="2026-01-05T08:16:29.948" v="8630" actId="207"/>
          <ac:spMkLst>
            <pc:docMk/>
            <pc:sldMk cId="2987238793" sldId="2009"/>
            <ac:spMk id="6" creationId="{5DC6BBC1-03C5-EE88-EFA3-23EE2B2D2E2F}"/>
          </ac:spMkLst>
        </pc:spChg>
        <pc:spChg chg="add mod">
          <ac:chgData name="Jasper Kwok" userId="728f3787-cf33-49b7-924b-2e95ce28e1b0" providerId="ADAL" clId="{5DB1E588-0642-4452-B4AE-4061AEAFAF1D}" dt="2026-01-03T13:43:13.641" v="4417" actId="14100"/>
          <ac:spMkLst>
            <pc:docMk/>
            <pc:sldMk cId="2987238793" sldId="2009"/>
            <ac:spMk id="7" creationId="{7A93BB17-2486-D41A-F75F-052691DAB384}"/>
          </ac:spMkLst>
        </pc:spChg>
        <pc:picChg chg="add mod">
          <ac:chgData name="Jasper Kwok" userId="728f3787-cf33-49b7-924b-2e95ce28e1b0" providerId="ADAL" clId="{5DB1E588-0642-4452-B4AE-4061AEAFAF1D}" dt="2026-01-03T13:42:50.847" v="4408" actId="26606"/>
          <ac:picMkLst>
            <pc:docMk/>
            <pc:sldMk cId="2987238793" sldId="2009"/>
            <ac:picMk id="5" creationId="{8918F577-03A3-264E-7F41-CC61F9DB4A90}"/>
          </ac:picMkLst>
        </pc:picChg>
        <pc:picChg chg="add mod">
          <ac:chgData name="Jasper Kwok" userId="728f3787-cf33-49b7-924b-2e95ce28e1b0" providerId="ADAL" clId="{5DB1E588-0642-4452-B4AE-4061AEAFAF1D}" dt="2026-01-03T13:43:18.667" v="4419" actId="1076"/>
          <ac:picMkLst>
            <pc:docMk/>
            <pc:sldMk cId="2987238793" sldId="2009"/>
            <ac:picMk id="8" creationId="{FE0A8B40-5EDB-E41D-CBD5-C11565C7E781}"/>
          </ac:picMkLst>
        </pc:picChg>
      </pc:sldChg>
      <pc:sldChg chg="addSp delSp modSp new mod">
        <pc:chgData name="Jasper Kwok" userId="728f3787-cf33-49b7-924b-2e95ce28e1b0" providerId="ADAL" clId="{5DB1E588-0642-4452-B4AE-4061AEAFAF1D}" dt="2026-01-05T08:17:06.326" v="8643" actId="1036"/>
        <pc:sldMkLst>
          <pc:docMk/>
          <pc:sldMk cId="32474700" sldId="2010"/>
        </pc:sldMkLst>
        <pc:spChg chg="add mod">
          <ac:chgData name="Jasper Kwok" userId="728f3787-cf33-49b7-924b-2e95ce28e1b0" providerId="ADAL" clId="{5DB1E588-0642-4452-B4AE-4061AEAFAF1D}" dt="2026-01-03T13:44:06.948" v="4430" actId="14100"/>
          <ac:spMkLst>
            <pc:docMk/>
            <pc:sldMk cId="32474700" sldId="2010"/>
            <ac:spMk id="6" creationId="{D5166FF9-1DA6-B01F-8261-2DE770270110}"/>
          </ac:spMkLst>
        </pc:spChg>
        <pc:spChg chg="add mod">
          <ac:chgData name="Jasper Kwok" userId="728f3787-cf33-49b7-924b-2e95ce28e1b0" providerId="ADAL" clId="{5DB1E588-0642-4452-B4AE-4061AEAFAF1D}" dt="2026-01-05T08:16:39.952" v="8632" actId="207"/>
          <ac:spMkLst>
            <pc:docMk/>
            <pc:sldMk cId="32474700" sldId="2010"/>
            <ac:spMk id="7" creationId="{944D52DA-43E8-73EE-EA37-FCD4D87A6F17}"/>
          </ac:spMkLst>
        </pc:spChg>
        <pc:spChg chg="add mod">
          <ac:chgData name="Jasper Kwok" userId="728f3787-cf33-49b7-924b-2e95ce28e1b0" providerId="ADAL" clId="{5DB1E588-0642-4452-B4AE-4061AEAFAF1D}" dt="2026-01-05T08:16:36.099" v="8631" actId="207"/>
          <ac:spMkLst>
            <pc:docMk/>
            <pc:sldMk cId="32474700" sldId="2010"/>
            <ac:spMk id="9" creationId="{7F559957-E7A9-D23B-A57F-85AB77364B0A}"/>
          </ac:spMkLst>
        </pc:spChg>
        <pc:spChg chg="add mod">
          <ac:chgData name="Jasper Kwok" userId="728f3787-cf33-49b7-924b-2e95ce28e1b0" providerId="ADAL" clId="{5DB1E588-0642-4452-B4AE-4061AEAFAF1D}" dt="2026-01-03T13:44:28.705" v="4437" actId="14100"/>
          <ac:spMkLst>
            <pc:docMk/>
            <pc:sldMk cId="32474700" sldId="2010"/>
            <ac:spMk id="10" creationId="{0BBC3989-922B-E701-66B0-E5AEBBC9C86B}"/>
          </ac:spMkLst>
        </pc:spChg>
        <pc:picChg chg="add mod">
          <ac:chgData name="Jasper Kwok" userId="728f3787-cf33-49b7-924b-2e95ce28e1b0" providerId="ADAL" clId="{5DB1E588-0642-4452-B4AE-4061AEAFAF1D}" dt="2026-01-05T08:17:06.326" v="8643" actId="1036"/>
          <ac:picMkLst>
            <pc:docMk/>
            <pc:sldMk cId="32474700" sldId="2010"/>
            <ac:picMk id="4" creationId="{B60DBCFB-5B80-8AB4-5D04-3289BA07B7C5}"/>
          </ac:picMkLst>
        </pc:picChg>
        <pc:picChg chg="add mod">
          <ac:chgData name="Jasper Kwok" userId="728f3787-cf33-49b7-924b-2e95ce28e1b0" providerId="ADAL" clId="{5DB1E588-0642-4452-B4AE-4061AEAFAF1D}" dt="2026-01-03T13:43:45.056" v="4426" actId="26606"/>
          <ac:picMkLst>
            <pc:docMk/>
            <pc:sldMk cId="32474700" sldId="2010"/>
            <ac:picMk id="5" creationId="{D38054FD-C25C-1BAA-81BC-F48F3CBED511}"/>
          </ac:picMkLst>
        </pc:picChg>
        <pc:picChg chg="add mod">
          <ac:chgData name="Jasper Kwok" userId="728f3787-cf33-49b7-924b-2e95ce28e1b0" providerId="ADAL" clId="{5DB1E588-0642-4452-B4AE-4061AEAFAF1D}" dt="2026-01-03T13:44:14.294" v="4433" actId="1076"/>
          <ac:picMkLst>
            <pc:docMk/>
            <pc:sldMk cId="32474700" sldId="2010"/>
            <ac:picMk id="8" creationId="{78330032-716E-ED9C-0190-66776BEB2664}"/>
          </ac:picMkLst>
        </pc:picChg>
        <pc:picChg chg="add mod">
          <ac:chgData name="Jasper Kwok" userId="728f3787-cf33-49b7-924b-2e95ce28e1b0" providerId="ADAL" clId="{5DB1E588-0642-4452-B4AE-4061AEAFAF1D}" dt="2026-01-03T13:44:41.462" v="4442" actId="1076"/>
          <ac:picMkLst>
            <pc:docMk/>
            <pc:sldMk cId="32474700" sldId="2010"/>
            <ac:picMk id="11" creationId="{736EAAF3-4B17-0739-13B2-E6CAF091C8BA}"/>
          </ac:picMkLst>
        </pc:picChg>
        <pc:picChg chg="add mod">
          <ac:chgData name="Jasper Kwok" userId="728f3787-cf33-49b7-924b-2e95ce28e1b0" providerId="ADAL" clId="{5DB1E588-0642-4452-B4AE-4061AEAFAF1D}" dt="2026-01-05T08:17:03.394" v="8641" actId="1037"/>
          <ac:picMkLst>
            <pc:docMk/>
            <pc:sldMk cId="32474700" sldId="2010"/>
            <ac:picMk id="13" creationId="{89A14BF2-E8BA-A8E5-9FF8-6978DEBE314C}"/>
          </ac:picMkLst>
        </pc:picChg>
      </pc:sldChg>
      <pc:sldChg chg="addSp delSp modSp new mod">
        <pc:chgData name="Jasper Kwok" userId="728f3787-cf33-49b7-924b-2e95ce28e1b0" providerId="ADAL" clId="{5DB1E588-0642-4452-B4AE-4061AEAFAF1D}" dt="2026-01-05T08:17:13.722" v="8644" actId="207"/>
        <pc:sldMkLst>
          <pc:docMk/>
          <pc:sldMk cId="3478393949" sldId="2011"/>
        </pc:sldMkLst>
        <pc:spChg chg="add mod">
          <ac:chgData name="Jasper Kwok" userId="728f3787-cf33-49b7-924b-2e95ce28e1b0" providerId="ADAL" clId="{5DB1E588-0642-4452-B4AE-4061AEAFAF1D}" dt="2026-01-05T08:17:13.722" v="8644" actId="207"/>
          <ac:spMkLst>
            <pc:docMk/>
            <pc:sldMk cId="3478393949" sldId="2011"/>
            <ac:spMk id="6" creationId="{614F722A-DC34-0C04-E812-36D461416D96}"/>
          </ac:spMkLst>
        </pc:spChg>
        <pc:spChg chg="add mod">
          <ac:chgData name="Jasper Kwok" userId="728f3787-cf33-49b7-924b-2e95ce28e1b0" providerId="ADAL" clId="{5DB1E588-0642-4452-B4AE-4061AEAFAF1D}" dt="2026-01-03T13:48:41.466" v="4500" actId="1035"/>
          <ac:spMkLst>
            <pc:docMk/>
            <pc:sldMk cId="3478393949" sldId="2011"/>
            <ac:spMk id="7" creationId="{84D8770A-C4BE-9DB3-61E5-A786EC2B66A3}"/>
          </ac:spMkLst>
        </pc:spChg>
        <pc:picChg chg="add mod">
          <ac:chgData name="Jasper Kwok" userId="728f3787-cf33-49b7-924b-2e95ce28e1b0" providerId="ADAL" clId="{5DB1E588-0642-4452-B4AE-4061AEAFAF1D}" dt="2026-01-03T13:48:26.826" v="4492" actId="26606"/>
          <ac:picMkLst>
            <pc:docMk/>
            <pc:sldMk cId="3478393949" sldId="2011"/>
            <ac:picMk id="5" creationId="{B9889E3E-0E76-7190-D7E2-810E414100FF}"/>
          </ac:picMkLst>
        </pc:picChg>
        <pc:picChg chg="add mod">
          <ac:chgData name="Jasper Kwok" userId="728f3787-cf33-49b7-924b-2e95ce28e1b0" providerId="ADAL" clId="{5DB1E588-0642-4452-B4AE-4061AEAFAF1D}" dt="2026-01-03T13:48:41.466" v="4500" actId="1035"/>
          <ac:picMkLst>
            <pc:docMk/>
            <pc:sldMk cId="3478393949" sldId="2011"/>
            <ac:picMk id="8" creationId="{0DB4F06E-B3EA-CA5A-08CD-16351C71CFE1}"/>
          </ac:picMkLst>
        </pc:picChg>
      </pc:sldChg>
      <pc:sldChg chg="addSp delSp modSp new mod ord">
        <pc:chgData name="Jasper Kwok" userId="728f3787-cf33-49b7-924b-2e95ce28e1b0" providerId="ADAL" clId="{5DB1E588-0642-4452-B4AE-4061AEAFAF1D}" dt="2026-01-05T08:17:20.909" v="8646" actId="14100"/>
        <pc:sldMkLst>
          <pc:docMk/>
          <pc:sldMk cId="1738519887" sldId="2012"/>
        </pc:sldMkLst>
        <pc:spChg chg="add mod">
          <ac:chgData name="Jasper Kwok" userId="728f3787-cf33-49b7-924b-2e95ce28e1b0" providerId="ADAL" clId="{5DB1E588-0642-4452-B4AE-4061AEAFAF1D}" dt="2026-01-04T13:06:00.260" v="6944" actId="113"/>
          <ac:spMkLst>
            <pc:docMk/>
            <pc:sldMk cId="1738519887" sldId="2012"/>
            <ac:spMk id="4" creationId="{C307EEFA-0970-CCF9-4358-A6586A1290BC}"/>
          </ac:spMkLst>
        </pc:spChg>
        <pc:spChg chg="add mod">
          <ac:chgData name="Jasper Kwok" userId="728f3787-cf33-49b7-924b-2e95ce28e1b0" providerId="ADAL" clId="{5DB1E588-0642-4452-B4AE-4061AEAFAF1D}" dt="2026-01-05T08:17:20.909" v="8646" actId="14100"/>
          <ac:spMkLst>
            <pc:docMk/>
            <pc:sldMk cId="1738519887" sldId="2012"/>
            <ac:spMk id="32" creationId="{34BA8408-40CB-CF19-54B1-59BDEAA3068D}"/>
          </ac:spMkLst>
        </pc:spChg>
        <pc:spChg chg="add mod">
          <ac:chgData name="Jasper Kwok" userId="728f3787-cf33-49b7-924b-2e95ce28e1b0" providerId="ADAL" clId="{5DB1E588-0642-4452-B4AE-4061AEAFAF1D}" dt="2026-01-03T14:07:31.022" v="4740" actId="1035"/>
          <ac:spMkLst>
            <pc:docMk/>
            <pc:sldMk cId="1738519887" sldId="2012"/>
            <ac:spMk id="33" creationId="{3E9D3E04-AE2B-412D-B999-BA89C97F1E77}"/>
          </ac:spMkLst>
        </pc:spChg>
        <pc:picChg chg="add mod">
          <ac:chgData name="Jasper Kwok" userId="728f3787-cf33-49b7-924b-2e95ce28e1b0" providerId="ADAL" clId="{5DB1E588-0642-4452-B4AE-4061AEAFAF1D}" dt="2026-01-03T14:01:35.090" v="4599" actId="1037"/>
          <ac:picMkLst>
            <pc:docMk/>
            <pc:sldMk cId="1738519887" sldId="2012"/>
            <ac:picMk id="5" creationId="{B5AE9D9F-5FBF-A69A-B572-294C1D8243AF}"/>
          </ac:picMkLst>
        </pc:picChg>
        <pc:picChg chg="add mod">
          <ac:chgData name="Jasper Kwok" userId="728f3787-cf33-49b7-924b-2e95ce28e1b0" providerId="ADAL" clId="{5DB1E588-0642-4452-B4AE-4061AEAFAF1D}" dt="2026-01-03T14:02:41.335" v="4631" actId="1035"/>
          <ac:picMkLst>
            <pc:docMk/>
            <pc:sldMk cId="1738519887" sldId="2012"/>
            <ac:picMk id="9" creationId="{09061762-F369-767A-8304-AF9F8DD9A79D}"/>
          </ac:picMkLst>
        </pc:picChg>
        <pc:picChg chg="add mod">
          <ac:chgData name="Jasper Kwok" userId="728f3787-cf33-49b7-924b-2e95ce28e1b0" providerId="ADAL" clId="{5DB1E588-0642-4452-B4AE-4061AEAFAF1D}" dt="2026-01-03T14:02:49.962" v="4640" actId="1036"/>
          <ac:picMkLst>
            <pc:docMk/>
            <pc:sldMk cId="1738519887" sldId="2012"/>
            <ac:picMk id="10" creationId="{8DE86703-7346-3333-D07F-7FDD557F7233}"/>
          </ac:picMkLst>
        </pc:picChg>
        <pc:picChg chg="add mod">
          <ac:chgData name="Jasper Kwok" userId="728f3787-cf33-49b7-924b-2e95ce28e1b0" providerId="ADAL" clId="{5DB1E588-0642-4452-B4AE-4061AEAFAF1D}" dt="2026-01-03T14:03:19.317" v="4650" actId="1035"/>
          <ac:picMkLst>
            <pc:docMk/>
            <pc:sldMk cId="1738519887" sldId="2012"/>
            <ac:picMk id="13" creationId="{DAD211F8-2E60-4628-C832-E798C7870BE7}"/>
          </ac:picMkLst>
        </pc:picChg>
        <pc:picChg chg="add mod">
          <ac:chgData name="Jasper Kwok" userId="728f3787-cf33-49b7-924b-2e95ce28e1b0" providerId="ADAL" clId="{5DB1E588-0642-4452-B4AE-4061AEAFAF1D}" dt="2026-01-03T14:03:23.514" v="4652" actId="1076"/>
          <ac:picMkLst>
            <pc:docMk/>
            <pc:sldMk cId="1738519887" sldId="2012"/>
            <ac:picMk id="14" creationId="{C2772636-2FAE-E64D-BEC4-E75C4198707C}"/>
          </ac:picMkLst>
        </pc:picChg>
        <pc:picChg chg="add mod">
          <ac:chgData name="Jasper Kwok" userId="728f3787-cf33-49b7-924b-2e95ce28e1b0" providerId="ADAL" clId="{5DB1E588-0642-4452-B4AE-4061AEAFAF1D}" dt="2026-01-03T14:03:44.650" v="4659" actId="14100"/>
          <ac:picMkLst>
            <pc:docMk/>
            <pc:sldMk cId="1738519887" sldId="2012"/>
            <ac:picMk id="16" creationId="{A75C2FDF-D07F-15D9-46A8-0321F4DBEAB1}"/>
          </ac:picMkLst>
        </pc:picChg>
        <pc:picChg chg="add mod">
          <ac:chgData name="Jasper Kwok" userId="728f3787-cf33-49b7-924b-2e95ce28e1b0" providerId="ADAL" clId="{5DB1E588-0642-4452-B4AE-4061AEAFAF1D}" dt="2026-01-03T14:03:55.769" v="4662" actId="14100"/>
          <ac:picMkLst>
            <pc:docMk/>
            <pc:sldMk cId="1738519887" sldId="2012"/>
            <ac:picMk id="17" creationId="{6606979F-8C81-CBD1-9047-7B6C8BAADEB0}"/>
          </ac:picMkLst>
        </pc:picChg>
        <pc:picChg chg="add mod">
          <ac:chgData name="Jasper Kwok" userId="728f3787-cf33-49b7-924b-2e95ce28e1b0" providerId="ADAL" clId="{5DB1E588-0642-4452-B4AE-4061AEAFAF1D}" dt="2026-01-03T14:04:33.781" v="4676" actId="1038"/>
          <ac:picMkLst>
            <pc:docMk/>
            <pc:sldMk cId="1738519887" sldId="2012"/>
            <ac:picMk id="19" creationId="{59DD06CA-4E39-3A60-A3FA-06DC52CA9809}"/>
          </ac:picMkLst>
        </pc:picChg>
        <pc:picChg chg="add mod">
          <ac:chgData name="Jasper Kwok" userId="728f3787-cf33-49b7-924b-2e95ce28e1b0" providerId="ADAL" clId="{5DB1E588-0642-4452-B4AE-4061AEAFAF1D}" dt="2026-01-03T14:04:20.512" v="4669" actId="1076"/>
          <ac:picMkLst>
            <pc:docMk/>
            <pc:sldMk cId="1738519887" sldId="2012"/>
            <ac:picMk id="20" creationId="{3A8CA3FE-8B9F-B19D-833D-AD58B0E263AE}"/>
          </ac:picMkLst>
        </pc:picChg>
        <pc:picChg chg="add mod">
          <ac:chgData name="Jasper Kwok" userId="728f3787-cf33-49b7-924b-2e95ce28e1b0" providerId="ADAL" clId="{5DB1E588-0642-4452-B4AE-4061AEAFAF1D}" dt="2026-01-03T14:04:38.734" v="4678" actId="1076"/>
          <ac:picMkLst>
            <pc:docMk/>
            <pc:sldMk cId="1738519887" sldId="2012"/>
            <ac:picMk id="21" creationId="{C7B07893-3EC0-2ED3-B58B-96F6B555E6E3}"/>
          </ac:picMkLst>
        </pc:picChg>
        <pc:picChg chg="add mod">
          <ac:chgData name="Jasper Kwok" userId="728f3787-cf33-49b7-924b-2e95ce28e1b0" providerId="ADAL" clId="{5DB1E588-0642-4452-B4AE-4061AEAFAF1D}" dt="2026-01-03T14:04:45.018" v="4681" actId="14100"/>
          <ac:picMkLst>
            <pc:docMk/>
            <pc:sldMk cId="1738519887" sldId="2012"/>
            <ac:picMk id="22" creationId="{9EB8BBDF-5AB4-9A0F-45A9-62BB8F244DC1}"/>
          </ac:picMkLst>
        </pc:picChg>
        <pc:picChg chg="add mod">
          <ac:chgData name="Jasper Kwok" userId="728f3787-cf33-49b7-924b-2e95ce28e1b0" providerId="ADAL" clId="{5DB1E588-0642-4452-B4AE-4061AEAFAF1D}" dt="2026-01-03T14:05:32.981" v="4701" actId="1035"/>
          <ac:picMkLst>
            <pc:docMk/>
            <pc:sldMk cId="1738519887" sldId="2012"/>
            <ac:picMk id="26" creationId="{ADF2D169-2EBA-76C7-D6E0-9799EFFD16E3}"/>
          </ac:picMkLst>
        </pc:picChg>
        <pc:picChg chg="add mod">
          <ac:chgData name="Jasper Kwok" userId="728f3787-cf33-49b7-924b-2e95ce28e1b0" providerId="ADAL" clId="{5DB1E588-0642-4452-B4AE-4061AEAFAF1D}" dt="2026-01-03T14:06:23.223" v="4720" actId="14100"/>
          <ac:picMkLst>
            <pc:docMk/>
            <pc:sldMk cId="1738519887" sldId="2012"/>
            <ac:picMk id="29" creationId="{D7CB64CF-A1DF-ACE7-99B6-CE6C757BA333}"/>
          </ac:picMkLst>
        </pc:picChg>
        <pc:picChg chg="add mod">
          <ac:chgData name="Jasper Kwok" userId="728f3787-cf33-49b7-924b-2e95ce28e1b0" providerId="ADAL" clId="{5DB1E588-0642-4452-B4AE-4061AEAFAF1D}" dt="2026-01-03T14:06:59.900" v="4732" actId="1035"/>
          <ac:picMkLst>
            <pc:docMk/>
            <pc:sldMk cId="1738519887" sldId="2012"/>
            <ac:picMk id="31" creationId="{38FFD1B7-B1E2-F31B-4C3E-D77D0CDCDED7}"/>
          </ac:picMkLst>
        </pc:picChg>
        <pc:picChg chg="add mod">
          <ac:chgData name="Jasper Kwok" userId="728f3787-cf33-49b7-924b-2e95ce28e1b0" providerId="ADAL" clId="{5DB1E588-0642-4452-B4AE-4061AEAFAF1D}" dt="2026-01-03T14:07:27.893" v="4737" actId="1076"/>
          <ac:picMkLst>
            <pc:docMk/>
            <pc:sldMk cId="1738519887" sldId="2012"/>
            <ac:picMk id="34" creationId="{58C648FD-E6C0-608C-AB31-6DF7A80A0AD5}"/>
          </ac:picMkLst>
        </pc:picChg>
      </pc:sldChg>
      <pc:sldChg chg="addSp delSp modSp new mod ord">
        <pc:chgData name="Jasper Kwok" userId="728f3787-cf33-49b7-924b-2e95ce28e1b0" providerId="ADAL" clId="{5DB1E588-0642-4452-B4AE-4061AEAFAF1D}" dt="2026-01-05T08:13:46.674" v="8602" actId="207"/>
        <pc:sldMkLst>
          <pc:docMk/>
          <pc:sldMk cId="202869293" sldId="2013"/>
        </pc:sldMkLst>
        <pc:spChg chg="add mod">
          <ac:chgData name="Jasper Kwok" userId="728f3787-cf33-49b7-924b-2e95ce28e1b0" providerId="ADAL" clId="{5DB1E588-0642-4452-B4AE-4061AEAFAF1D}" dt="2026-01-04T13:01:49.761" v="6894" actId="2711"/>
          <ac:spMkLst>
            <pc:docMk/>
            <pc:sldMk cId="202869293" sldId="2013"/>
            <ac:spMk id="10" creationId="{2E63C6D1-E4C5-9E21-D2DF-CA14D2E61F13}"/>
          </ac:spMkLst>
        </pc:spChg>
        <pc:spChg chg="add mod">
          <ac:chgData name="Jasper Kwok" userId="728f3787-cf33-49b7-924b-2e95ce28e1b0" providerId="ADAL" clId="{5DB1E588-0642-4452-B4AE-4061AEAFAF1D}" dt="2026-01-05T08:13:38.013" v="8601" actId="207"/>
          <ac:spMkLst>
            <pc:docMk/>
            <pc:sldMk cId="202869293" sldId="2013"/>
            <ac:spMk id="12" creationId="{C8E94C3D-A53C-AFFC-C962-F9988138647E}"/>
          </ac:spMkLst>
        </pc:spChg>
        <pc:spChg chg="add mod">
          <ac:chgData name="Jasper Kwok" userId="728f3787-cf33-49b7-924b-2e95ce28e1b0" providerId="ADAL" clId="{5DB1E588-0642-4452-B4AE-4061AEAFAF1D}" dt="2026-01-05T08:13:46.674" v="8602" actId="207"/>
          <ac:spMkLst>
            <pc:docMk/>
            <pc:sldMk cId="202869293" sldId="2013"/>
            <ac:spMk id="13" creationId="{E81A5262-97D5-00F3-F0C5-17ED6AFBD9EB}"/>
          </ac:spMkLst>
        </pc:spChg>
        <pc:spChg chg="add mod">
          <ac:chgData name="Jasper Kwok" userId="728f3787-cf33-49b7-924b-2e95ce28e1b0" providerId="ADAL" clId="{5DB1E588-0642-4452-B4AE-4061AEAFAF1D}" dt="2026-01-05T08:13:46.674" v="8602" actId="207"/>
          <ac:spMkLst>
            <pc:docMk/>
            <pc:sldMk cId="202869293" sldId="2013"/>
            <ac:spMk id="14" creationId="{17AE667F-5175-C1C2-345E-7E9EBF250C46}"/>
          </ac:spMkLst>
        </pc:spChg>
        <pc:spChg chg="add mod">
          <ac:chgData name="Jasper Kwok" userId="728f3787-cf33-49b7-924b-2e95ce28e1b0" providerId="ADAL" clId="{5DB1E588-0642-4452-B4AE-4061AEAFAF1D}" dt="2026-01-03T13:56:15.061" v="4532" actId="1076"/>
          <ac:spMkLst>
            <pc:docMk/>
            <pc:sldMk cId="202869293" sldId="2013"/>
            <ac:spMk id="15" creationId="{A553B726-4A77-9C4E-0A00-97F3CBD29CBB}"/>
          </ac:spMkLst>
        </pc:spChg>
        <pc:spChg chg="add mod">
          <ac:chgData name="Jasper Kwok" userId="728f3787-cf33-49b7-924b-2e95ce28e1b0" providerId="ADAL" clId="{5DB1E588-0642-4452-B4AE-4061AEAFAF1D}" dt="2026-01-03T13:56:53.170" v="4552" actId="1036"/>
          <ac:spMkLst>
            <pc:docMk/>
            <pc:sldMk cId="202869293" sldId="2013"/>
            <ac:spMk id="16" creationId="{1DEAAD45-C318-B7D3-D797-2BD897C352AE}"/>
          </ac:spMkLst>
        </pc:spChg>
        <pc:spChg chg="add mod">
          <ac:chgData name="Jasper Kwok" userId="728f3787-cf33-49b7-924b-2e95ce28e1b0" providerId="ADAL" clId="{5DB1E588-0642-4452-B4AE-4061AEAFAF1D}" dt="2026-01-05T08:13:46.674" v="8602" actId="207"/>
          <ac:spMkLst>
            <pc:docMk/>
            <pc:sldMk cId="202869293" sldId="2013"/>
            <ac:spMk id="19" creationId="{0F30EEAD-8E22-6418-AB4B-FDA41ED404D7}"/>
          </ac:spMkLst>
        </pc:spChg>
        <pc:spChg chg="add mod">
          <ac:chgData name="Jasper Kwok" userId="728f3787-cf33-49b7-924b-2e95ce28e1b0" providerId="ADAL" clId="{5DB1E588-0642-4452-B4AE-4061AEAFAF1D}" dt="2026-01-03T13:56:02.539" v="4528" actId="14100"/>
          <ac:spMkLst>
            <pc:docMk/>
            <pc:sldMk cId="202869293" sldId="2013"/>
            <ac:spMk id="20" creationId="{5E283DAD-E767-ECC2-F0F7-04C9A6D299F5}"/>
          </ac:spMkLst>
        </pc:spChg>
        <pc:spChg chg="add mod">
          <ac:chgData name="Jasper Kwok" userId="728f3787-cf33-49b7-924b-2e95ce28e1b0" providerId="ADAL" clId="{5DB1E588-0642-4452-B4AE-4061AEAFAF1D}" dt="2026-01-03T13:57:21.242" v="4562" actId="1036"/>
          <ac:spMkLst>
            <pc:docMk/>
            <pc:sldMk cId="202869293" sldId="2013"/>
            <ac:spMk id="21" creationId="{CF909D7D-4BD9-E1E7-6513-DEF7E4D8F7AD}"/>
          </ac:spMkLst>
        </pc:spChg>
        <pc:spChg chg="add mod">
          <ac:chgData name="Jasper Kwok" userId="728f3787-cf33-49b7-924b-2e95ce28e1b0" providerId="ADAL" clId="{5DB1E588-0642-4452-B4AE-4061AEAFAF1D}" dt="2026-01-05T08:13:46.674" v="8602" actId="207"/>
          <ac:spMkLst>
            <pc:docMk/>
            <pc:sldMk cId="202869293" sldId="2013"/>
            <ac:spMk id="26" creationId="{6703E3C2-EC74-A948-7AAF-319E59E10E44}"/>
          </ac:spMkLst>
        </pc:spChg>
        <pc:picChg chg="add mod">
          <ac:chgData name="Jasper Kwok" userId="728f3787-cf33-49b7-924b-2e95ce28e1b0" providerId="ADAL" clId="{5DB1E588-0642-4452-B4AE-4061AEAFAF1D}" dt="2026-01-03T13:57:14.881" v="4559" actId="1076"/>
          <ac:picMkLst>
            <pc:docMk/>
            <pc:sldMk cId="202869293" sldId="2013"/>
            <ac:picMk id="9" creationId="{9AA0331E-3171-14FA-8353-25CEEC3083B3}"/>
          </ac:picMkLst>
        </pc:picChg>
        <pc:picChg chg="mod">
          <ac:chgData name="Jasper Kwok" userId="728f3787-cf33-49b7-924b-2e95ce28e1b0" providerId="ADAL" clId="{5DB1E588-0642-4452-B4AE-4061AEAFAF1D}" dt="2026-01-03T13:57:04.378" v="4556" actId="1076"/>
          <ac:picMkLst>
            <pc:docMk/>
            <pc:sldMk cId="202869293" sldId="2013"/>
            <ac:picMk id="17" creationId="{55E52625-11CE-F43F-3C36-72ED38E3E414}"/>
          </ac:picMkLst>
        </pc:picChg>
        <pc:picChg chg="add mod">
          <ac:chgData name="Jasper Kwok" userId="728f3787-cf33-49b7-924b-2e95ce28e1b0" providerId="ADAL" clId="{5DB1E588-0642-4452-B4AE-4061AEAFAF1D}" dt="2026-01-03T13:56:11.444" v="4531" actId="1076"/>
          <ac:picMkLst>
            <pc:docMk/>
            <pc:sldMk cId="202869293" sldId="2013"/>
            <ac:picMk id="18" creationId="{05241281-5580-FD16-5F7D-651F64025555}"/>
          </ac:picMkLst>
        </pc:picChg>
        <pc:picChg chg="mod">
          <ac:chgData name="Jasper Kwok" userId="728f3787-cf33-49b7-924b-2e95ce28e1b0" providerId="ADAL" clId="{5DB1E588-0642-4452-B4AE-4061AEAFAF1D}" dt="2026-01-03T13:57:24.896" v="4563" actId="1076"/>
          <ac:picMkLst>
            <pc:docMk/>
            <pc:sldMk cId="202869293" sldId="2013"/>
            <ac:picMk id="23" creationId="{38A43D76-5445-2790-EE79-E975695BC2ED}"/>
          </ac:picMkLst>
        </pc:picChg>
        <pc:picChg chg="add mod">
          <ac:chgData name="Jasper Kwok" userId="728f3787-cf33-49b7-924b-2e95ce28e1b0" providerId="ADAL" clId="{5DB1E588-0642-4452-B4AE-4061AEAFAF1D}" dt="2026-01-03T13:56:25.480" v="4536" actId="1076"/>
          <ac:picMkLst>
            <pc:docMk/>
            <pc:sldMk cId="202869293" sldId="2013"/>
            <ac:picMk id="25" creationId="{CDC059F6-FD47-C6E2-D181-DC9946B9D3EE}"/>
          </ac:picMkLst>
        </pc:picChg>
        <pc:picChg chg="add mod">
          <ac:chgData name="Jasper Kwok" userId="728f3787-cf33-49b7-924b-2e95ce28e1b0" providerId="ADAL" clId="{5DB1E588-0642-4452-B4AE-4061AEAFAF1D}" dt="2026-01-03T13:57:30.534" v="4564" actId="1076"/>
          <ac:picMkLst>
            <pc:docMk/>
            <pc:sldMk cId="202869293" sldId="2013"/>
            <ac:picMk id="27" creationId="{9C29EC07-035C-FF56-A83C-778106077C70}"/>
          </ac:picMkLst>
        </pc:picChg>
        <pc:picChg chg="add mod">
          <ac:chgData name="Jasper Kwok" userId="728f3787-cf33-49b7-924b-2e95ce28e1b0" providerId="ADAL" clId="{5DB1E588-0642-4452-B4AE-4061AEAFAF1D}" dt="2026-01-03T13:58:08.279" v="4569" actId="1038"/>
          <ac:picMkLst>
            <pc:docMk/>
            <pc:sldMk cId="202869293" sldId="2013"/>
            <ac:picMk id="29" creationId="{26F6A3E2-E351-74C3-2D73-7399DA221100}"/>
          </ac:picMkLst>
        </pc:picChg>
      </pc:sldChg>
      <pc:sldChg chg="addSp delSp modSp new mod">
        <pc:chgData name="Jasper Kwok" userId="728f3787-cf33-49b7-924b-2e95ce28e1b0" providerId="ADAL" clId="{5DB1E588-0642-4452-B4AE-4061AEAFAF1D}" dt="2026-01-05T08:14:56.052" v="8616" actId="207"/>
        <pc:sldMkLst>
          <pc:docMk/>
          <pc:sldMk cId="3114831146" sldId="2014"/>
        </pc:sldMkLst>
        <pc:spChg chg="add mod">
          <ac:chgData name="Jasper Kwok" userId="728f3787-cf33-49b7-924b-2e95ce28e1b0" providerId="ADAL" clId="{5DB1E588-0642-4452-B4AE-4061AEAFAF1D}" dt="2026-01-04T13:03:07.285" v="6910" actId="2711"/>
          <ac:spMkLst>
            <pc:docMk/>
            <pc:sldMk cId="3114831146" sldId="2014"/>
            <ac:spMk id="4" creationId="{1081737F-C17B-11D1-7AAA-42CBD8D7A562}"/>
          </ac:spMkLst>
        </pc:spChg>
        <pc:spChg chg="add mod">
          <ac:chgData name="Jasper Kwok" userId="728f3787-cf33-49b7-924b-2e95ce28e1b0" providerId="ADAL" clId="{5DB1E588-0642-4452-B4AE-4061AEAFAF1D}" dt="2026-01-05T08:14:46.505" v="8614" actId="207"/>
          <ac:spMkLst>
            <pc:docMk/>
            <pc:sldMk cId="3114831146" sldId="2014"/>
            <ac:spMk id="6" creationId="{4C12233C-FF8C-DC6C-C05C-BB236B686945}"/>
          </ac:spMkLst>
        </pc:spChg>
        <pc:spChg chg="add mod">
          <ac:chgData name="Jasper Kwok" userId="728f3787-cf33-49b7-924b-2e95ce28e1b0" providerId="ADAL" clId="{5DB1E588-0642-4452-B4AE-4061AEAFAF1D}" dt="2026-01-05T08:14:53.074" v="8615" actId="207"/>
          <ac:spMkLst>
            <pc:docMk/>
            <pc:sldMk cId="3114831146" sldId="2014"/>
            <ac:spMk id="7" creationId="{143AFE9B-78EF-A77A-712C-BFEF277ED3C4}"/>
          </ac:spMkLst>
        </pc:spChg>
        <pc:spChg chg="add mod">
          <ac:chgData name="Jasper Kwok" userId="728f3787-cf33-49b7-924b-2e95ce28e1b0" providerId="ADAL" clId="{5DB1E588-0642-4452-B4AE-4061AEAFAF1D}" dt="2026-01-03T13:59:06.188" v="4576"/>
          <ac:spMkLst>
            <pc:docMk/>
            <pc:sldMk cId="3114831146" sldId="2014"/>
            <ac:spMk id="8" creationId="{681A4C09-8567-A7DF-469B-BF1EF7EE9473}"/>
          </ac:spMkLst>
        </pc:spChg>
        <pc:spChg chg="add mod">
          <ac:chgData name="Jasper Kwok" userId="728f3787-cf33-49b7-924b-2e95ce28e1b0" providerId="ADAL" clId="{5DB1E588-0642-4452-B4AE-4061AEAFAF1D}" dt="2026-01-03T13:59:06.188" v="4576"/>
          <ac:spMkLst>
            <pc:docMk/>
            <pc:sldMk cId="3114831146" sldId="2014"/>
            <ac:spMk id="9" creationId="{DDCB9EC1-396F-F7CC-2F1D-E20513F69AAC}"/>
          </ac:spMkLst>
        </pc:spChg>
        <pc:spChg chg="add mod">
          <ac:chgData name="Jasper Kwok" userId="728f3787-cf33-49b7-924b-2e95ce28e1b0" providerId="ADAL" clId="{5DB1E588-0642-4452-B4AE-4061AEAFAF1D}" dt="2026-01-05T08:14:43.227" v="8613" actId="207"/>
          <ac:spMkLst>
            <pc:docMk/>
            <pc:sldMk cId="3114831146" sldId="2014"/>
            <ac:spMk id="12" creationId="{AC3382AE-8406-414C-4F92-37E23B40D408}"/>
          </ac:spMkLst>
        </pc:spChg>
        <pc:spChg chg="add mod">
          <ac:chgData name="Jasper Kwok" userId="728f3787-cf33-49b7-924b-2e95ce28e1b0" providerId="ADAL" clId="{5DB1E588-0642-4452-B4AE-4061AEAFAF1D}" dt="2026-01-03T13:59:06.188" v="4576"/>
          <ac:spMkLst>
            <pc:docMk/>
            <pc:sldMk cId="3114831146" sldId="2014"/>
            <ac:spMk id="13" creationId="{8239B1C8-EF2C-20F2-3EC2-0440B50484C2}"/>
          </ac:spMkLst>
        </pc:spChg>
        <pc:spChg chg="add mod">
          <ac:chgData name="Jasper Kwok" userId="728f3787-cf33-49b7-924b-2e95ce28e1b0" providerId="ADAL" clId="{5DB1E588-0642-4452-B4AE-4061AEAFAF1D}" dt="2026-01-03T13:59:18.326" v="4578" actId="1076"/>
          <ac:spMkLst>
            <pc:docMk/>
            <pc:sldMk cId="3114831146" sldId="2014"/>
            <ac:spMk id="15" creationId="{F4E29C5B-CA27-5326-C614-71C0CF28E580}"/>
          </ac:spMkLst>
        </pc:spChg>
        <pc:spChg chg="add mod">
          <ac:chgData name="Jasper Kwok" userId="728f3787-cf33-49b7-924b-2e95ce28e1b0" providerId="ADAL" clId="{5DB1E588-0642-4452-B4AE-4061AEAFAF1D}" dt="2026-01-05T08:14:56.052" v="8616" actId="207"/>
          <ac:spMkLst>
            <pc:docMk/>
            <pc:sldMk cId="3114831146" sldId="2014"/>
            <ac:spMk id="16" creationId="{2318775D-E267-52AC-620C-CACC9B2C4693}"/>
          </ac:spMkLst>
        </pc:spChg>
        <pc:picChg chg="add mod">
          <ac:chgData name="Jasper Kwok" userId="728f3787-cf33-49b7-924b-2e95ce28e1b0" providerId="ADAL" clId="{5DB1E588-0642-4452-B4AE-4061AEAFAF1D}" dt="2026-01-03T13:58:46.677" v="4575"/>
          <ac:picMkLst>
            <pc:docMk/>
            <pc:sldMk cId="3114831146" sldId="2014"/>
            <ac:picMk id="5" creationId="{0B9812C5-1B18-4320-3323-C128773208B7}"/>
          </ac:picMkLst>
        </pc:picChg>
        <pc:picChg chg="add mod">
          <ac:chgData name="Jasper Kwok" userId="728f3787-cf33-49b7-924b-2e95ce28e1b0" providerId="ADAL" clId="{5DB1E588-0642-4452-B4AE-4061AEAFAF1D}" dt="2026-01-03T13:59:06.188" v="4576"/>
          <ac:picMkLst>
            <pc:docMk/>
            <pc:sldMk cId="3114831146" sldId="2014"/>
            <ac:picMk id="10" creationId="{FCD7DEC4-534E-C8A3-5027-4104834D41D1}"/>
          </ac:picMkLst>
        </pc:picChg>
        <pc:picChg chg="add mod">
          <ac:chgData name="Jasper Kwok" userId="728f3787-cf33-49b7-924b-2e95ce28e1b0" providerId="ADAL" clId="{5DB1E588-0642-4452-B4AE-4061AEAFAF1D}" dt="2026-01-03T13:59:06.188" v="4576"/>
          <ac:picMkLst>
            <pc:docMk/>
            <pc:sldMk cId="3114831146" sldId="2014"/>
            <ac:picMk id="11" creationId="{E16D6610-47FF-36ED-AD20-991D4E864A17}"/>
          </ac:picMkLst>
        </pc:picChg>
        <pc:picChg chg="add mod">
          <ac:chgData name="Jasper Kwok" userId="728f3787-cf33-49b7-924b-2e95ce28e1b0" providerId="ADAL" clId="{5DB1E588-0642-4452-B4AE-4061AEAFAF1D}" dt="2026-01-03T13:59:06.188" v="4576"/>
          <ac:picMkLst>
            <pc:docMk/>
            <pc:sldMk cId="3114831146" sldId="2014"/>
            <ac:picMk id="14" creationId="{6A7FD4AE-C994-2DC8-CF0A-66C8C5401968}"/>
          </ac:picMkLst>
        </pc:picChg>
        <pc:picChg chg="add mod">
          <ac:chgData name="Jasper Kwok" userId="728f3787-cf33-49b7-924b-2e95ce28e1b0" providerId="ADAL" clId="{5DB1E588-0642-4452-B4AE-4061AEAFAF1D}" dt="2026-01-03T13:59:18.326" v="4578" actId="1076"/>
          <ac:picMkLst>
            <pc:docMk/>
            <pc:sldMk cId="3114831146" sldId="2014"/>
            <ac:picMk id="17" creationId="{6ED4F877-AC02-1DEB-E46E-C04D0A5D6589}"/>
          </ac:picMkLst>
        </pc:picChg>
      </pc:sldChg>
      <pc:sldChg chg="addSp delSp modSp new mod">
        <pc:chgData name="Jasper Kwok" userId="728f3787-cf33-49b7-924b-2e95ce28e1b0" providerId="ADAL" clId="{5DB1E588-0642-4452-B4AE-4061AEAFAF1D}" dt="2026-01-05T08:17:25.450" v="8647" actId="207"/>
        <pc:sldMkLst>
          <pc:docMk/>
          <pc:sldMk cId="3480822728" sldId="2015"/>
        </pc:sldMkLst>
        <pc:spChg chg="add mod">
          <ac:chgData name="Jasper Kwok" userId="728f3787-cf33-49b7-924b-2e95ce28e1b0" providerId="ADAL" clId="{5DB1E588-0642-4452-B4AE-4061AEAFAF1D}" dt="2026-01-05T08:17:25.450" v="8647" actId="207"/>
          <ac:spMkLst>
            <pc:docMk/>
            <pc:sldMk cId="3480822728" sldId="2015"/>
            <ac:spMk id="10" creationId="{D00B8489-3FA2-EFBF-E4E7-8E21B573B0D6}"/>
          </ac:spMkLst>
        </pc:spChg>
        <pc:spChg chg="add mod">
          <ac:chgData name="Jasper Kwok" userId="728f3787-cf33-49b7-924b-2e95ce28e1b0" providerId="ADAL" clId="{5DB1E588-0642-4452-B4AE-4061AEAFAF1D}" dt="2026-01-03T14:09:20.688" v="4758" actId="14100"/>
          <ac:spMkLst>
            <pc:docMk/>
            <pc:sldMk cId="3480822728" sldId="2015"/>
            <ac:spMk id="11" creationId="{A97FDA8B-10FA-6A31-F593-E476FDB556EC}"/>
          </ac:spMkLst>
        </pc:spChg>
        <pc:picChg chg="add mod">
          <ac:chgData name="Jasper Kwok" userId="728f3787-cf33-49b7-924b-2e95ce28e1b0" providerId="ADAL" clId="{5DB1E588-0642-4452-B4AE-4061AEAFAF1D}" dt="2026-01-03T14:09:00.616" v="4754" actId="26606"/>
          <ac:picMkLst>
            <pc:docMk/>
            <pc:sldMk cId="3480822728" sldId="2015"/>
            <ac:picMk id="9" creationId="{E182E50B-ECB9-734B-1F0D-E4BAC7CB73FE}"/>
          </ac:picMkLst>
        </pc:picChg>
        <pc:picChg chg="add mod">
          <ac:chgData name="Jasper Kwok" userId="728f3787-cf33-49b7-924b-2e95ce28e1b0" providerId="ADAL" clId="{5DB1E588-0642-4452-B4AE-4061AEAFAF1D}" dt="2026-01-03T14:09:26.350" v="4760" actId="1076"/>
          <ac:picMkLst>
            <pc:docMk/>
            <pc:sldMk cId="3480822728" sldId="2015"/>
            <ac:picMk id="12" creationId="{0DB5547E-B8FD-BBCB-F28B-7B8C48615691}"/>
          </ac:picMkLst>
        </pc:picChg>
      </pc:sldChg>
      <pc:sldChg chg="addSp delSp modSp new mod">
        <pc:chgData name="Jasper Kwok" userId="728f3787-cf33-49b7-924b-2e95ce28e1b0" providerId="ADAL" clId="{5DB1E588-0642-4452-B4AE-4061AEAFAF1D}" dt="2026-01-05T08:17:36.360" v="8649" actId="207"/>
        <pc:sldMkLst>
          <pc:docMk/>
          <pc:sldMk cId="950095177" sldId="2016"/>
        </pc:sldMkLst>
        <pc:spChg chg="add mod">
          <ac:chgData name="Jasper Kwok" userId="728f3787-cf33-49b7-924b-2e95ce28e1b0" providerId="ADAL" clId="{5DB1E588-0642-4452-B4AE-4061AEAFAF1D}" dt="2026-01-05T08:17:36.360" v="8649" actId="207"/>
          <ac:spMkLst>
            <pc:docMk/>
            <pc:sldMk cId="950095177" sldId="2016"/>
            <ac:spMk id="6" creationId="{398B5B1F-4DA5-090D-8833-E829ACA8F875}"/>
          </ac:spMkLst>
        </pc:spChg>
        <pc:spChg chg="add mod">
          <ac:chgData name="Jasper Kwok" userId="728f3787-cf33-49b7-924b-2e95ce28e1b0" providerId="ADAL" clId="{5DB1E588-0642-4452-B4AE-4061AEAFAF1D}" dt="2026-01-05T08:17:36.360" v="8649" actId="207"/>
          <ac:spMkLst>
            <pc:docMk/>
            <pc:sldMk cId="950095177" sldId="2016"/>
            <ac:spMk id="7" creationId="{88CE14CF-2CEB-9986-C35A-A88AE4EBF596}"/>
          </ac:spMkLst>
        </pc:spChg>
        <pc:spChg chg="add mod">
          <ac:chgData name="Jasper Kwok" userId="728f3787-cf33-49b7-924b-2e95ce28e1b0" providerId="ADAL" clId="{5DB1E588-0642-4452-B4AE-4061AEAFAF1D}" dt="2026-01-03T14:12:40.134" v="4775" actId="1037"/>
          <ac:spMkLst>
            <pc:docMk/>
            <pc:sldMk cId="950095177" sldId="2016"/>
            <ac:spMk id="8" creationId="{C55EC426-2EA8-F5AD-43AE-19324F21277C}"/>
          </ac:spMkLst>
        </pc:spChg>
        <pc:spChg chg="add mod">
          <ac:chgData name="Jasper Kwok" userId="728f3787-cf33-49b7-924b-2e95ce28e1b0" providerId="ADAL" clId="{5DB1E588-0642-4452-B4AE-4061AEAFAF1D}" dt="2026-01-03T14:13:03.440" v="4787" actId="1038"/>
          <ac:spMkLst>
            <pc:docMk/>
            <pc:sldMk cId="950095177" sldId="2016"/>
            <ac:spMk id="9" creationId="{2B147E2C-BCFA-CE68-D82E-43470EDA5626}"/>
          </ac:spMkLst>
        </pc:spChg>
        <pc:picChg chg="add mod">
          <ac:chgData name="Jasper Kwok" userId="728f3787-cf33-49b7-924b-2e95ce28e1b0" providerId="ADAL" clId="{5DB1E588-0642-4452-B4AE-4061AEAFAF1D}" dt="2026-01-03T14:12:14.151" v="4769" actId="26606"/>
          <ac:picMkLst>
            <pc:docMk/>
            <pc:sldMk cId="950095177" sldId="2016"/>
            <ac:picMk id="5" creationId="{ED14AC34-00BB-6671-E80D-5723F4D57660}"/>
          </ac:picMkLst>
        </pc:picChg>
        <pc:picChg chg="add mod">
          <ac:chgData name="Jasper Kwok" userId="728f3787-cf33-49b7-924b-2e95ce28e1b0" providerId="ADAL" clId="{5DB1E588-0642-4452-B4AE-4061AEAFAF1D}" dt="2026-01-03T14:13:08.364" v="4789" actId="1076"/>
          <ac:picMkLst>
            <pc:docMk/>
            <pc:sldMk cId="950095177" sldId="2016"/>
            <ac:picMk id="10" creationId="{7C1059D8-81EB-74E3-DADD-76407D4C1344}"/>
          </ac:picMkLst>
        </pc:picChg>
        <pc:picChg chg="add mod">
          <ac:chgData name="Jasper Kwok" userId="728f3787-cf33-49b7-924b-2e95ce28e1b0" providerId="ADAL" clId="{5DB1E588-0642-4452-B4AE-4061AEAFAF1D}" dt="2026-01-03T14:12:49.187" v="4779" actId="1076"/>
          <ac:picMkLst>
            <pc:docMk/>
            <pc:sldMk cId="950095177" sldId="2016"/>
            <ac:picMk id="11" creationId="{17B94FCC-397E-6506-FC25-5E5769CC97B4}"/>
          </ac:picMkLst>
        </pc:picChg>
      </pc:sldChg>
      <pc:sldChg chg="addSp delSp modSp new mod ord">
        <pc:chgData name="Jasper Kwok" userId="728f3787-cf33-49b7-924b-2e95ce28e1b0" providerId="ADAL" clId="{5DB1E588-0642-4452-B4AE-4061AEAFAF1D}" dt="2026-01-05T08:18:36.524" v="8669" actId="207"/>
        <pc:sldMkLst>
          <pc:docMk/>
          <pc:sldMk cId="324610287" sldId="2017"/>
        </pc:sldMkLst>
        <pc:spChg chg="add mod">
          <ac:chgData name="Jasper Kwok" userId="728f3787-cf33-49b7-924b-2e95ce28e1b0" providerId="ADAL" clId="{5DB1E588-0642-4452-B4AE-4061AEAFAF1D}" dt="2026-01-04T13:07:43.652" v="6965" actId="2711"/>
          <ac:spMkLst>
            <pc:docMk/>
            <pc:sldMk cId="324610287" sldId="2017"/>
            <ac:spMk id="4" creationId="{D4CFB983-85CC-02AD-C28E-8861B0BC635D}"/>
          </ac:spMkLst>
        </pc:spChg>
        <pc:spChg chg="add mod">
          <ac:chgData name="Jasper Kwok" userId="728f3787-cf33-49b7-924b-2e95ce28e1b0" providerId="ADAL" clId="{5DB1E588-0642-4452-B4AE-4061AEAFAF1D}" dt="2026-01-05T08:18:36.524" v="8669" actId="207"/>
          <ac:spMkLst>
            <pc:docMk/>
            <pc:sldMk cId="324610287" sldId="2017"/>
            <ac:spMk id="19" creationId="{A27C6CE6-3251-6136-A9EE-4848AC17A941}"/>
          </ac:spMkLst>
        </pc:spChg>
        <pc:spChg chg="add mod">
          <ac:chgData name="Jasper Kwok" userId="728f3787-cf33-49b7-924b-2e95ce28e1b0" providerId="ADAL" clId="{5DB1E588-0642-4452-B4AE-4061AEAFAF1D}" dt="2026-01-03T14:21:18.229" v="4892"/>
          <ac:spMkLst>
            <pc:docMk/>
            <pc:sldMk cId="324610287" sldId="2017"/>
            <ac:spMk id="20" creationId="{1FC24F4C-CA57-1D9A-74C8-94117252EE91}"/>
          </ac:spMkLst>
        </pc:spChg>
        <pc:picChg chg="add mod">
          <ac:chgData name="Jasper Kwok" userId="728f3787-cf33-49b7-924b-2e95ce28e1b0" providerId="ADAL" clId="{5DB1E588-0642-4452-B4AE-4061AEAFAF1D}" dt="2026-01-03T14:21:18.229" v="4892"/>
          <ac:picMkLst>
            <pc:docMk/>
            <pc:sldMk cId="324610287" sldId="2017"/>
            <ac:picMk id="6" creationId="{6EC6999D-2C2F-FC33-78D5-5F5F8D78AD3E}"/>
          </ac:picMkLst>
        </pc:picChg>
        <pc:picChg chg="add mod">
          <ac:chgData name="Jasper Kwok" userId="728f3787-cf33-49b7-924b-2e95ce28e1b0" providerId="ADAL" clId="{5DB1E588-0642-4452-B4AE-4061AEAFAF1D}" dt="2026-01-03T14:21:18.229" v="4892"/>
          <ac:picMkLst>
            <pc:docMk/>
            <pc:sldMk cId="324610287" sldId="2017"/>
            <ac:picMk id="7" creationId="{741BFE95-49D5-CA2F-A205-BACCA1AB8236}"/>
          </ac:picMkLst>
        </pc:picChg>
        <pc:picChg chg="add mod">
          <ac:chgData name="Jasper Kwok" userId="728f3787-cf33-49b7-924b-2e95ce28e1b0" providerId="ADAL" clId="{5DB1E588-0642-4452-B4AE-4061AEAFAF1D}" dt="2026-01-03T14:21:18.229" v="4892"/>
          <ac:picMkLst>
            <pc:docMk/>
            <pc:sldMk cId="324610287" sldId="2017"/>
            <ac:picMk id="8" creationId="{1BEFDF6E-CE92-6358-841A-429435F69D62}"/>
          </ac:picMkLst>
        </pc:picChg>
        <pc:picChg chg="add mod">
          <ac:chgData name="Jasper Kwok" userId="728f3787-cf33-49b7-924b-2e95ce28e1b0" providerId="ADAL" clId="{5DB1E588-0642-4452-B4AE-4061AEAFAF1D}" dt="2026-01-03T14:21:18.229" v="4892"/>
          <ac:picMkLst>
            <pc:docMk/>
            <pc:sldMk cId="324610287" sldId="2017"/>
            <ac:picMk id="11" creationId="{DDFB2A5D-AA4F-868E-F86A-B8AD40385E95}"/>
          </ac:picMkLst>
        </pc:picChg>
        <pc:picChg chg="add mod">
          <ac:chgData name="Jasper Kwok" userId="728f3787-cf33-49b7-924b-2e95ce28e1b0" providerId="ADAL" clId="{5DB1E588-0642-4452-B4AE-4061AEAFAF1D}" dt="2026-01-03T14:21:18.229" v="4892"/>
          <ac:picMkLst>
            <pc:docMk/>
            <pc:sldMk cId="324610287" sldId="2017"/>
            <ac:picMk id="14" creationId="{72BA4882-7C1B-429C-418E-0F8549840BB8}"/>
          </ac:picMkLst>
        </pc:picChg>
        <pc:picChg chg="add mod">
          <ac:chgData name="Jasper Kwok" userId="728f3787-cf33-49b7-924b-2e95ce28e1b0" providerId="ADAL" clId="{5DB1E588-0642-4452-B4AE-4061AEAFAF1D}" dt="2026-01-03T14:21:18.229" v="4892"/>
          <ac:picMkLst>
            <pc:docMk/>
            <pc:sldMk cId="324610287" sldId="2017"/>
            <ac:picMk id="15" creationId="{DA9BD086-A3F9-EDFB-8F2B-8B4F59067FFA}"/>
          </ac:picMkLst>
        </pc:picChg>
        <pc:picChg chg="add mod">
          <ac:chgData name="Jasper Kwok" userId="728f3787-cf33-49b7-924b-2e95ce28e1b0" providerId="ADAL" clId="{5DB1E588-0642-4452-B4AE-4061AEAFAF1D}" dt="2026-01-03T14:21:18.229" v="4892"/>
          <ac:picMkLst>
            <pc:docMk/>
            <pc:sldMk cId="324610287" sldId="2017"/>
            <ac:picMk id="16" creationId="{7CFEA885-83CF-31BD-D71A-896250465487}"/>
          </ac:picMkLst>
        </pc:picChg>
        <pc:picChg chg="add mod">
          <ac:chgData name="Jasper Kwok" userId="728f3787-cf33-49b7-924b-2e95ce28e1b0" providerId="ADAL" clId="{5DB1E588-0642-4452-B4AE-4061AEAFAF1D}" dt="2026-01-03T14:21:18.229" v="4892"/>
          <ac:picMkLst>
            <pc:docMk/>
            <pc:sldMk cId="324610287" sldId="2017"/>
            <ac:picMk id="21" creationId="{D3C16064-3718-79C0-EF04-17AA6D17786F}"/>
          </ac:picMkLst>
        </pc:picChg>
      </pc:sldChg>
      <pc:sldChg chg="addSp delSp modSp new mod">
        <pc:chgData name="Jasper Kwok" userId="728f3787-cf33-49b7-924b-2e95ce28e1b0" providerId="ADAL" clId="{5DB1E588-0642-4452-B4AE-4061AEAFAF1D}" dt="2026-01-05T08:18:42.706" v="8670" actId="207"/>
        <pc:sldMkLst>
          <pc:docMk/>
          <pc:sldMk cId="1815547209" sldId="2018"/>
        </pc:sldMkLst>
        <pc:spChg chg="add mod">
          <ac:chgData name="Jasper Kwok" userId="728f3787-cf33-49b7-924b-2e95ce28e1b0" providerId="ADAL" clId="{5DB1E588-0642-4452-B4AE-4061AEAFAF1D}" dt="2026-01-05T08:18:42.706" v="8670" actId="207"/>
          <ac:spMkLst>
            <pc:docMk/>
            <pc:sldMk cId="1815547209" sldId="2018"/>
            <ac:spMk id="5" creationId="{28971C76-91F9-F6AB-FD4A-8350CAD1F6FA}"/>
          </ac:spMkLst>
        </pc:spChg>
        <pc:spChg chg="add mod">
          <ac:chgData name="Jasper Kwok" userId="728f3787-cf33-49b7-924b-2e95ce28e1b0" providerId="ADAL" clId="{5DB1E588-0642-4452-B4AE-4061AEAFAF1D}" dt="2026-01-03T14:21:41.571" v="4898"/>
          <ac:spMkLst>
            <pc:docMk/>
            <pc:sldMk cId="1815547209" sldId="2018"/>
            <ac:spMk id="6" creationId="{CD3FB8B2-766F-AAD7-7005-20AEBD5FF9C4}"/>
          </ac:spMkLst>
        </pc:spChg>
        <pc:picChg chg="add mod">
          <ac:chgData name="Jasper Kwok" userId="728f3787-cf33-49b7-924b-2e95ce28e1b0" providerId="ADAL" clId="{5DB1E588-0642-4452-B4AE-4061AEAFAF1D}" dt="2026-01-03T14:21:41.571" v="4898"/>
          <ac:picMkLst>
            <pc:docMk/>
            <pc:sldMk cId="1815547209" sldId="2018"/>
            <ac:picMk id="4" creationId="{4787A30D-D7E1-5301-DA68-3F4231F0394B}"/>
          </ac:picMkLst>
        </pc:picChg>
        <pc:picChg chg="add mod">
          <ac:chgData name="Jasper Kwok" userId="728f3787-cf33-49b7-924b-2e95ce28e1b0" providerId="ADAL" clId="{5DB1E588-0642-4452-B4AE-4061AEAFAF1D}" dt="2026-01-03T14:21:41.571" v="4898"/>
          <ac:picMkLst>
            <pc:docMk/>
            <pc:sldMk cId="1815547209" sldId="2018"/>
            <ac:picMk id="7" creationId="{2F1FAE44-6280-4943-BCF8-871AB038E98B}"/>
          </ac:picMkLst>
        </pc:picChg>
      </pc:sldChg>
      <pc:sldChg chg="addSp delSp modSp new mod">
        <pc:chgData name="Jasper Kwok" userId="728f3787-cf33-49b7-924b-2e95ce28e1b0" providerId="ADAL" clId="{5DB1E588-0642-4452-B4AE-4061AEAFAF1D}" dt="2026-01-05T08:18:47.011" v="8671" actId="207"/>
        <pc:sldMkLst>
          <pc:docMk/>
          <pc:sldMk cId="415836013" sldId="2019"/>
        </pc:sldMkLst>
        <pc:spChg chg="add mod">
          <ac:chgData name="Jasper Kwok" userId="728f3787-cf33-49b7-924b-2e95ce28e1b0" providerId="ADAL" clId="{5DB1E588-0642-4452-B4AE-4061AEAFAF1D}" dt="2026-01-05T08:18:47.011" v="8671" actId="207"/>
          <ac:spMkLst>
            <pc:docMk/>
            <pc:sldMk cId="415836013" sldId="2019"/>
            <ac:spMk id="5" creationId="{1B077EC6-5DC2-18C8-D1EE-F32787BE9184}"/>
          </ac:spMkLst>
        </pc:spChg>
        <pc:spChg chg="add mod">
          <ac:chgData name="Jasper Kwok" userId="728f3787-cf33-49b7-924b-2e95ce28e1b0" providerId="ADAL" clId="{5DB1E588-0642-4452-B4AE-4061AEAFAF1D}" dt="2026-01-03T14:21:59.454" v="4903"/>
          <ac:spMkLst>
            <pc:docMk/>
            <pc:sldMk cId="415836013" sldId="2019"/>
            <ac:spMk id="6" creationId="{FC969B0A-12A2-8DEF-4143-AE8D624E57F5}"/>
          </ac:spMkLst>
        </pc:spChg>
        <pc:spChg chg="add mod">
          <ac:chgData name="Jasper Kwok" userId="728f3787-cf33-49b7-924b-2e95ce28e1b0" providerId="ADAL" clId="{5DB1E588-0642-4452-B4AE-4061AEAFAF1D}" dt="2026-01-03T14:21:59.454" v="4903"/>
          <ac:spMkLst>
            <pc:docMk/>
            <pc:sldMk cId="415836013" sldId="2019"/>
            <ac:spMk id="7" creationId="{6A1D402E-6719-F36F-FE02-08037A19CBC8}"/>
          </ac:spMkLst>
        </pc:spChg>
        <pc:picChg chg="add mod">
          <ac:chgData name="Jasper Kwok" userId="728f3787-cf33-49b7-924b-2e95ce28e1b0" providerId="ADAL" clId="{5DB1E588-0642-4452-B4AE-4061AEAFAF1D}" dt="2026-01-03T14:21:59.454" v="4903"/>
          <ac:picMkLst>
            <pc:docMk/>
            <pc:sldMk cId="415836013" sldId="2019"/>
            <ac:picMk id="4" creationId="{66A17885-C339-3996-2BD7-68CEB2B667F4}"/>
          </ac:picMkLst>
        </pc:picChg>
        <pc:picChg chg="add mod">
          <ac:chgData name="Jasper Kwok" userId="728f3787-cf33-49b7-924b-2e95ce28e1b0" providerId="ADAL" clId="{5DB1E588-0642-4452-B4AE-4061AEAFAF1D}" dt="2026-01-03T14:21:59.454" v="4903"/>
          <ac:picMkLst>
            <pc:docMk/>
            <pc:sldMk cId="415836013" sldId="2019"/>
            <ac:picMk id="8" creationId="{D51AE666-B375-4050-CAC3-F9AAE61E2E0D}"/>
          </ac:picMkLst>
        </pc:picChg>
      </pc:sldChg>
      <pc:sldChg chg="addSp delSp modSp new mod">
        <pc:chgData name="Jasper Kwok" userId="728f3787-cf33-49b7-924b-2e95ce28e1b0" providerId="ADAL" clId="{5DB1E588-0642-4452-B4AE-4061AEAFAF1D}" dt="2026-01-05T08:18:52.113" v="8672" actId="207"/>
        <pc:sldMkLst>
          <pc:docMk/>
          <pc:sldMk cId="823274209" sldId="2020"/>
        </pc:sldMkLst>
        <pc:spChg chg="add mod">
          <ac:chgData name="Jasper Kwok" userId="728f3787-cf33-49b7-924b-2e95ce28e1b0" providerId="ADAL" clId="{5DB1E588-0642-4452-B4AE-4061AEAFAF1D}" dt="2026-01-05T08:18:52.113" v="8672" actId="207"/>
          <ac:spMkLst>
            <pc:docMk/>
            <pc:sldMk cId="823274209" sldId="2020"/>
            <ac:spMk id="6" creationId="{F9CB57F1-6724-EFC6-7F76-3B707D83C081}"/>
          </ac:spMkLst>
        </pc:spChg>
        <pc:spChg chg="add mod">
          <ac:chgData name="Jasper Kwok" userId="728f3787-cf33-49b7-924b-2e95ce28e1b0" providerId="ADAL" clId="{5DB1E588-0642-4452-B4AE-4061AEAFAF1D}" dt="2026-01-03T14:22:41.325" v="4909"/>
          <ac:spMkLst>
            <pc:docMk/>
            <pc:sldMk cId="823274209" sldId="2020"/>
            <ac:spMk id="7" creationId="{D6494AC8-548F-CAED-5D36-E2057FE63398}"/>
          </ac:spMkLst>
        </pc:spChg>
        <pc:picChg chg="add mod">
          <ac:chgData name="Jasper Kwok" userId="728f3787-cf33-49b7-924b-2e95ce28e1b0" providerId="ADAL" clId="{5DB1E588-0642-4452-B4AE-4061AEAFAF1D}" dt="2026-01-03T14:22:41.325" v="4909"/>
          <ac:picMkLst>
            <pc:docMk/>
            <pc:sldMk cId="823274209" sldId="2020"/>
            <ac:picMk id="4" creationId="{815624A0-0231-6F39-8502-C2799BE4D713}"/>
          </ac:picMkLst>
        </pc:picChg>
        <pc:picChg chg="add mod">
          <ac:chgData name="Jasper Kwok" userId="728f3787-cf33-49b7-924b-2e95ce28e1b0" providerId="ADAL" clId="{5DB1E588-0642-4452-B4AE-4061AEAFAF1D}" dt="2026-01-03T14:22:41.325" v="4909"/>
          <ac:picMkLst>
            <pc:docMk/>
            <pc:sldMk cId="823274209" sldId="2020"/>
            <ac:picMk id="10" creationId="{9AEF811C-E0F2-ECAB-3B79-B610E41BBB09}"/>
          </ac:picMkLst>
        </pc:picChg>
      </pc:sldChg>
      <pc:sldChg chg="addSp delSp modSp new mod ord">
        <pc:chgData name="Jasper Kwok" userId="728f3787-cf33-49b7-924b-2e95ce28e1b0" providerId="ADAL" clId="{5DB1E588-0642-4452-B4AE-4061AEAFAF1D}" dt="2026-01-05T08:19:02.146" v="8676" actId="1036"/>
        <pc:sldMkLst>
          <pc:docMk/>
          <pc:sldMk cId="539391823" sldId="2021"/>
        </pc:sldMkLst>
        <pc:spChg chg="add mod">
          <ac:chgData name="Jasper Kwok" userId="728f3787-cf33-49b7-924b-2e95ce28e1b0" providerId="ADAL" clId="{5DB1E588-0642-4452-B4AE-4061AEAFAF1D}" dt="2026-01-03T14:26:35.229" v="4949" actId="14100"/>
          <ac:spMkLst>
            <pc:docMk/>
            <pc:sldMk cId="539391823" sldId="2021"/>
            <ac:spMk id="5" creationId="{16D17FC7-CDAF-1370-2B94-0A581CCDC2E6}"/>
          </ac:spMkLst>
        </pc:spChg>
        <pc:spChg chg="add mod">
          <ac:chgData name="Jasper Kwok" userId="728f3787-cf33-49b7-924b-2e95ce28e1b0" providerId="ADAL" clId="{5DB1E588-0642-4452-B4AE-4061AEAFAF1D}" dt="2026-01-03T14:26:45.364" v="4959" actId="1036"/>
          <ac:spMkLst>
            <pc:docMk/>
            <pc:sldMk cId="539391823" sldId="2021"/>
            <ac:spMk id="6" creationId="{1D020C79-5848-8C2D-CD21-5429C3C6EA6D}"/>
          </ac:spMkLst>
        </pc:spChg>
        <pc:spChg chg="add mod">
          <ac:chgData name="Jasper Kwok" userId="728f3787-cf33-49b7-924b-2e95ce28e1b0" providerId="ADAL" clId="{5DB1E588-0642-4452-B4AE-4061AEAFAF1D}" dt="2026-01-05T08:18:57.927" v="8673" actId="207"/>
          <ac:spMkLst>
            <pc:docMk/>
            <pc:sldMk cId="539391823" sldId="2021"/>
            <ac:spMk id="7" creationId="{DFA5CC61-8B85-26AB-D274-60701588F621}"/>
          </ac:spMkLst>
        </pc:spChg>
        <pc:spChg chg="add mod">
          <ac:chgData name="Jasper Kwok" userId="728f3787-cf33-49b7-924b-2e95ce28e1b0" providerId="ADAL" clId="{5DB1E588-0642-4452-B4AE-4061AEAFAF1D}" dt="2026-01-05T08:19:02.146" v="8676" actId="1036"/>
          <ac:spMkLst>
            <pc:docMk/>
            <pc:sldMk cId="539391823" sldId="2021"/>
            <ac:spMk id="8" creationId="{679BC157-98FB-4B13-4A42-217F2B670269}"/>
          </ac:spMkLst>
        </pc:spChg>
        <pc:picChg chg="add mod">
          <ac:chgData name="Jasper Kwok" userId="728f3787-cf33-49b7-924b-2e95ce28e1b0" providerId="ADAL" clId="{5DB1E588-0642-4452-B4AE-4061AEAFAF1D}" dt="2026-01-03T14:25:21.902" v="4922"/>
          <ac:picMkLst>
            <pc:docMk/>
            <pc:sldMk cId="539391823" sldId="2021"/>
            <ac:picMk id="4" creationId="{BA4D1501-9A2E-7293-0442-80700D4ACCF9}"/>
          </ac:picMkLst>
        </pc:picChg>
        <pc:picChg chg="add mod">
          <ac:chgData name="Jasper Kwok" userId="728f3787-cf33-49b7-924b-2e95ce28e1b0" providerId="ADAL" clId="{5DB1E588-0642-4452-B4AE-4061AEAFAF1D}" dt="2026-01-03T14:26:59.247" v="4963" actId="1076"/>
          <ac:picMkLst>
            <pc:docMk/>
            <pc:sldMk cId="539391823" sldId="2021"/>
            <ac:picMk id="9" creationId="{14908DA5-CB38-CCC6-319E-619C0FAE737F}"/>
          </ac:picMkLst>
        </pc:picChg>
        <pc:picChg chg="add mod">
          <ac:chgData name="Jasper Kwok" userId="728f3787-cf33-49b7-924b-2e95ce28e1b0" providerId="ADAL" clId="{5DB1E588-0642-4452-B4AE-4061AEAFAF1D}" dt="2026-01-03T14:26:50.388" v="4960" actId="1076"/>
          <ac:picMkLst>
            <pc:docMk/>
            <pc:sldMk cId="539391823" sldId="2021"/>
            <ac:picMk id="10" creationId="{7546A5BE-624A-246A-BD04-CC7F574372D2}"/>
          </ac:picMkLst>
        </pc:picChg>
      </pc:sldChg>
      <pc:sldChg chg="addSp delSp modSp new mod">
        <pc:chgData name="Jasper Kwok" userId="728f3787-cf33-49b7-924b-2e95ce28e1b0" providerId="ADAL" clId="{5DB1E588-0642-4452-B4AE-4061AEAFAF1D}" dt="2026-01-05T08:19:32.540" v="8682" actId="14100"/>
        <pc:sldMkLst>
          <pc:docMk/>
          <pc:sldMk cId="1278639165" sldId="2022"/>
        </pc:sldMkLst>
        <pc:spChg chg="add mod">
          <ac:chgData name="Jasper Kwok" userId="728f3787-cf33-49b7-924b-2e95ce28e1b0" providerId="ADAL" clId="{5DB1E588-0642-4452-B4AE-4061AEAFAF1D}" dt="2026-01-04T13:08:50.338" v="6980" actId="2711"/>
          <ac:spMkLst>
            <pc:docMk/>
            <pc:sldMk cId="1278639165" sldId="2022"/>
            <ac:spMk id="4" creationId="{5215FAD4-86F9-072E-DD8F-F5D7FEDA2B9B}"/>
          </ac:spMkLst>
        </pc:spChg>
        <pc:spChg chg="add mod">
          <ac:chgData name="Jasper Kwok" userId="728f3787-cf33-49b7-924b-2e95ce28e1b0" providerId="ADAL" clId="{5DB1E588-0642-4452-B4AE-4061AEAFAF1D}" dt="2026-01-05T08:19:32.540" v="8682" actId="14100"/>
          <ac:spMkLst>
            <pc:docMk/>
            <pc:sldMk cId="1278639165" sldId="2022"/>
            <ac:spMk id="7" creationId="{E8694E9E-85F0-D95B-29DC-B3D31FEC2595}"/>
          </ac:spMkLst>
        </pc:spChg>
        <pc:spChg chg="add mod">
          <ac:chgData name="Jasper Kwok" userId="728f3787-cf33-49b7-924b-2e95ce28e1b0" providerId="ADAL" clId="{5DB1E588-0642-4452-B4AE-4061AEAFAF1D}" dt="2026-01-03T14:36:25.751" v="5053" actId="14100"/>
          <ac:spMkLst>
            <pc:docMk/>
            <pc:sldMk cId="1278639165" sldId="2022"/>
            <ac:spMk id="9" creationId="{7B2F94FE-79A1-FE3C-0987-61C78F40B7DD}"/>
          </ac:spMkLst>
        </pc:spChg>
        <pc:picChg chg="add mod">
          <ac:chgData name="Jasper Kwok" userId="728f3787-cf33-49b7-924b-2e95ce28e1b0" providerId="ADAL" clId="{5DB1E588-0642-4452-B4AE-4061AEAFAF1D}" dt="2026-01-03T14:35:38.612" v="5035" actId="1076"/>
          <ac:picMkLst>
            <pc:docMk/>
            <pc:sldMk cId="1278639165" sldId="2022"/>
            <ac:picMk id="6" creationId="{9FCEC147-0FA4-3F4E-3B95-01F613C10912}"/>
          </ac:picMkLst>
        </pc:picChg>
        <pc:picChg chg="add mod">
          <ac:chgData name="Jasper Kwok" userId="728f3787-cf33-49b7-924b-2e95ce28e1b0" providerId="ADAL" clId="{5DB1E588-0642-4452-B4AE-4061AEAFAF1D}" dt="2026-01-03T14:35:56.596" v="5040" actId="1076"/>
          <ac:picMkLst>
            <pc:docMk/>
            <pc:sldMk cId="1278639165" sldId="2022"/>
            <ac:picMk id="8" creationId="{4FFC5FBC-AA6E-5EC8-DFDC-0B1FE787E4FF}"/>
          </ac:picMkLst>
        </pc:picChg>
        <pc:picChg chg="add mod">
          <ac:chgData name="Jasper Kwok" userId="728f3787-cf33-49b7-924b-2e95ce28e1b0" providerId="ADAL" clId="{5DB1E588-0642-4452-B4AE-4061AEAFAF1D}" dt="2026-01-03T14:37:30.773" v="5070" actId="1038"/>
          <ac:picMkLst>
            <pc:docMk/>
            <pc:sldMk cId="1278639165" sldId="2022"/>
            <ac:picMk id="11" creationId="{B8A6D891-DDBC-47E1-1BFF-32E1F9B66FC4}"/>
          </ac:picMkLst>
        </pc:picChg>
      </pc:sldChg>
      <pc:sldChg chg="addSp delSp modSp new mod">
        <pc:chgData name="Jasper Kwok" userId="728f3787-cf33-49b7-924b-2e95ce28e1b0" providerId="ADAL" clId="{5DB1E588-0642-4452-B4AE-4061AEAFAF1D}" dt="2026-01-05T08:19:38.325" v="8683" actId="207"/>
        <pc:sldMkLst>
          <pc:docMk/>
          <pc:sldMk cId="2730185080" sldId="2023"/>
        </pc:sldMkLst>
        <pc:spChg chg="add mod">
          <ac:chgData name="Jasper Kwok" userId="728f3787-cf33-49b7-924b-2e95ce28e1b0" providerId="ADAL" clId="{5DB1E588-0642-4452-B4AE-4061AEAFAF1D}" dt="2026-01-05T08:19:38.325" v="8683" actId="207"/>
          <ac:spMkLst>
            <pc:docMk/>
            <pc:sldMk cId="2730185080" sldId="2023"/>
            <ac:spMk id="6" creationId="{46D3774B-3DD3-EA80-8C99-4C0F966F78C4}"/>
          </ac:spMkLst>
        </pc:spChg>
        <pc:spChg chg="add mod">
          <ac:chgData name="Jasper Kwok" userId="728f3787-cf33-49b7-924b-2e95ce28e1b0" providerId="ADAL" clId="{5DB1E588-0642-4452-B4AE-4061AEAFAF1D}" dt="2026-01-03T14:39:42.010" v="5099" actId="14100"/>
          <ac:spMkLst>
            <pc:docMk/>
            <pc:sldMk cId="2730185080" sldId="2023"/>
            <ac:spMk id="7" creationId="{36776574-A80F-7A97-9EE5-F90F803311C4}"/>
          </ac:spMkLst>
        </pc:spChg>
        <pc:spChg chg="add mod">
          <ac:chgData name="Jasper Kwok" userId="728f3787-cf33-49b7-924b-2e95ce28e1b0" providerId="ADAL" clId="{5DB1E588-0642-4452-B4AE-4061AEAFAF1D}" dt="2026-01-05T08:19:38.325" v="8683" actId="207"/>
          <ac:spMkLst>
            <pc:docMk/>
            <pc:sldMk cId="2730185080" sldId="2023"/>
            <ac:spMk id="14" creationId="{940589A6-32E3-3A38-E65B-28732361F73C}"/>
          </ac:spMkLst>
        </pc:spChg>
        <pc:picChg chg="add mod">
          <ac:chgData name="Jasper Kwok" userId="728f3787-cf33-49b7-924b-2e95ce28e1b0" providerId="ADAL" clId="{5DB1E588-0642-4452-B4AE-4061AEAFAF1D}" dt="2026-01-03T14:37:52.661" v="5072" actId="26606"/>
          <ac:picMkLst>
            <pc:docMk/>
            <pc:sldMk cId="2730185080" sldId="2023"/>
            <ac:picMk id="5" creationId="{C4D9BA9D-CC42-3A09-39A8-55CF9ED27F86}"/>
          </ac:picMkLst>
        </pc:picChg>
        <pc:picChg chg="add mod">
          <ac:chgData name="Jasper Kwok" userId="728f3787-cf33-49b7-924b-2e95ce28e1b0" providerId="ADAL" clId="{5DB1E588-0642-4452-B4AE-4061AEAFAF1D}" dt="2026-01-03T14:39:29.695" v="5096" actId="1076"/>
          <ac:picMkLst>
            <pc:docMk/>
            <pc:sldMk cId="2730185080" sldId="2023"/>
            <ac:picMk id="8" creationId="{B9FB423B-79AD-733E-B06C-C333030CC456}"/>
          </ac:picMkLst>
        </pc:picChg>
      </pc:sldChg>
      <pc:sldChg chg="addSp delSp modSp new mod">
        <pc:chgData name="Jasper Kwok" userId="728f3787-cf33-49b7-924b-2e95ce28e1b0" providerId="ADAL" clId="{5DB1E588-0642-4452-B4AE-4061AEAFAF1D}" dt="2026-01-05T08:19:48.261" v="8685" actId="207"/>
        <pc:sldMkLst>
          <pc:docMk/>
          <pc:sldMk cId="3047025881" sldId="2024"/>
        </pc:sldMkLst>
        <pc:spChg chg="add mod">
          <ac:chgData name="Jasper Kwok" userId="728f3787-cf33-49b7-924b-2e95ce28e1b0" providerId="ADAL" clId="{5DB1E588-0642-4452-B4AE-4061AEAFAF1D}" dt="2026-01-03T14:43:26.723" v="5119" actId="1036"/>
          <ac:spMkLst>
            <pc:docMk/>
            <pc:sldMk cId="3047025881" sldId="2024"/>
            <ac:spMk id="13" creationId="{56292280-E008-65D5-FB64-8E32759DFABC}"/>
          </ac:spMkLst>
        </pc:spChg>
        <pc:spChg chg="add mod">
          <ac:chgData name="Jasper Kwok" userId="728f3787-cf33-49b7-924b-2e95ce28e1b0" providerId="ADAL" clId="{5DB1E588-0642-4452-B4AE-4061AEAFAF1D}" dt="2026-01-05T08:19:48.261" v="8685" actId="207"/>
          <ac:spMkLst>
            <pc:docMk/>
            <pc:sldMk cId="3047025881" sldId="2024"/>
            <ac:spMk id="14" creationId="{DBE0EFC7-F550-AD30-4F6C-9912D2A1EAA6}"/>
          </ac:spMkLst>
        </pc:spChg>
        <pc:spChg chg="add mod">
          <ac:chgData name="Jasper Kwok" userId="728f3787-cf33-49b7-924b-2e95ce28e1b0" providerId="ADAL" clId="{5DB1E588-0642-4452-B4AE-4061AEAFAF1D}" dt="2026-01-03T14:43:07.663" v="5111" actId="1076"/>
          <ac:spMkLst>
            <pc:docMk/>
            <pc:sldMk cId="3047025881" sldId="2024"/>
            <ac:spMk id="16" creationId="{CABE3919-C662-7109-E200-AC2799B2409A}"/>
          </ac:spMkLst>
        </pc:spChg>
        <pc:spChg chg="add mod">
          <ac:chgData name="Jasper Kwok" userId="728f3787-cf33-49b7-924b-2e95ce28e1b0" providerId="ADAL" clId="{5DB1E588-0642-4452-B4AE-4061AEAFAF1D}" dt="2026-01-05T08:19:48.261" v="8685" actId="207"/>
          <ac:spMkLst>
            <pc:docMk/>
            <pc:sldMk cId="3047025881" sldId="2024"/>
            <ac:spMk id="18" creationId="{C8D813F3-FA12-E953-C303-48E9A9ABF7ED}"/>
          </ac:spMkLst>
        </pc:spChg>
        <pc:picChg chg="add mod">
          <ac:chgData name="Jasper Kwok" userId="728f3787-cf33-49b7-924b-2e95ce28e1b0" providerId="ADAL" clId="{5DB1E588-0642-4452-B4AE-4061AEAFAF1D}" dt="2026-01-03T14:42:48.511" v="5109" actId="26606"/>
          <ac:picMkLst>
            <pc:docMk/>
            <pc:sldMk cId="3047025881" sldId="2024"/>
            <ac:picMk id="12" creationId="{45D96CE8-F195-2164-740B-A88C56EAB0CC}"/>
          </ac:picMkLst>
        </pc:picChg>
        <pc:picChg chg="add mod">
          <ac:chgData name="Jasper Kwok" userId="728f3787-cf33-49b7-924b-2e95ce28e1b0" providerId="ADAL" clId="{5DB1E588-0642-4452-B4AE-4061AEAFAF1D}" dt="2026-01-03T14:43:35.929" v="5121" actId="1076"/>
          <ac:picMkLst>
            <pc:docMk/>
            <pc:sldMk cId="3047025881" sldId="2024"/>
            <ac:picMk id="15" creationId="{A8B044CE-C758-66CB-33E9-EA3BF75886CA}"/>
          </ac:picMkLst>
        </pc:picChg>
        <pc:picChg chg="add mod">
          <ac:chgData name="Jasper Kwok" userId="728f3787-cf33-49b7-924b-2e95ce28e1b0" providerId="ADAL" clId="{5DB1E588-0642-4452-B4AE-4061AEAFAF1D}" dt="2026-01-03T14:43:07.663" v="5111" actId="1076"/>
          <ac:picMkLst>
            <pc:docMk/>
            <pc:sldMk cId="3047025881" sldId="2024"/>
            <ac:picMk id="17" creationId="{9F7E45E0-81F8-FF2A-0196-035A6F73C60B}"/>
          </ac:picMkLst>
        </pc:picChg>
      </pc:sldChg>
      <pc:sldChg chg="addSp delSp modSp new mod">
        <pc:chgData name="Jasper Kwok" userId="728f3787-cf33-49b7-924b-2e95ce28e1b0" providerId="ADAL" clId="{5DB1E588-0642-4452-B4AE-4061AEAFAF1D}" dt="2026-01-05T08:19:54.108" v="8686" actId="207"/>
        <pc:sldMkLst>
          <pc:docMk/>
          <pc:sldMk cId="3931541333" sldId="2025"/>
        </pc:sldMkLst>
        <pc:spChg chg="add mod">
          <ac:chgData name="Jasper Kwok" userId="728f3787-cf33-49b7-924b-2e95ce28e1b0" providerId="ADAL" clId="{5DB1E588-0642-4452-B4AE-4061AEAFAF1D}" dt="2026-01-03T14:44:19.034" v="5131" actId="14100"/>
          <ac:spMkLst>
            <pc:docMk/>
            <pc:sldMk cId="3931541333" sldId="2025"/>
            <ac:spMk id="6" creationId="{6146835E-F1B8-5664-F4B0-0AA09C91C1F5}"/>
          </ac:spMkLst>
        </pc:spChg>
        <pc:spChg chg="add mod">
          <ac:chgData name="Jasper Kwok" userId="728f3787-cf33-49b7-924b-2e95ce28e1b0" providerId="ADAL" clId="{5DB1E588-0642-4452-B4AE-4061AEAFAF1D}" dt="2026-01-05T08:19:54.108" v="8686" actId="207"/>
          <ac:spMkLst>
            <pc:docMk/>
            <pc:sldMk cId="3931541333" sldId="2025"/>
            <ac:spMk id="7" creationId="{7E58A234-CE98-6A5F-F3C5-9B0DE03E62C9}"/>
          </ac:spMkLst>
        </pc:spChg>
        <pc:spChg chg="add mod">
          <ac:chgData name="Jasper Kwok" userId="728f3787-cf33-49b7-924b-2e95ce28e1b0" providerId="ADAL" clId="{5DB1E588-0642-4452-B4AE-4061AEAFAF1D}" dt="2026-01-05T08:19:54.108" v="8686" actId="207"/>
          <ac:spMkLst>
            <pc:docMk/>
            <pc:sldMk cId="3931541333" sldId="2025"/>
            <ac:spMk id="9" creationId="{083E2748-A824-526E-DEEA-E1C1B426068D}"/>
          </ac:spMkLst>
        </pc:spChg>
        <pc:spChg chg="add mod">
          <ac:chgData name="Jasper Kwok" userId="728f3787-cf33-49b7-924b-2e95ce28e1b0" providerId="ADAL" clId="{5DB1E588-0642-4452-B4AE-4061AEAFAF1D}" dt="2026-01-03T14:44:40.428" v="5140" actId="1035"/>
          <ac:spMkLst>
            <pc:docMk/>
            <pc:sldMk cId="3931541333" sldId="2025"/>
            <ac:spMk id="10" creationId="{4A9603C7-7F73-0E79-4D7C-47530B011FF9}"/>
          </ac:spMkLst>
        </pc:spChg>
        <pc:picChg chg="add mod">
          <ac:chgData name="Jasper Kwok" userId="728f3787-cf33-49b7-924b-2e95ce28e1b0" providerId="ADAL" clId="{5DB1E588-0642-4452-B4AE-4061AEAFAF1D}" dt="2026-01-03T14:43:59.134" v="5128" actId="26606"/>
          <ac:picMkLst>
            <pc:docMk/>
            <pc:sldMk cId="3931541333" sldId="2025"/>
            <ac:picMk id="5" creationId="{3400AE0B-8B21-6B8C-4619-3C5A22432DFD}"/>
          </ac:picMkLst>
        </pc:picChg>
        <pc:picChg chg="add mod">
          <ac:chgData name="Jasper Kwok" userId="728f3787-cf33-49b7-924b-2e95ce28e1b0" providerId="ADAL" clId="{5DB1E588-0642-4452-B4AE-4061AEAFAF1D}" dt="2026-01-03T14:44:20.530" v="5132" actId="1076"/>
          <ac:picMkLst>
            <pc:docMk/>
            <pc:sldMk cId="3931541333" sldId="2025"/>
            <ac:picMk id="8" creationId="{E3916556-28C2-5611-AFD2-410BF414940F}"/>
          </ac:picMkLst>
        </pc:picChg>
        <pc:picChg chg="add mod">
          <ac:chgData name="Jasper Kwok" userId="728f3787-cf33-49b7-924b-2e95ce28e1b0" providerId="ADAL" clId="{5DB1E588-0642-4452-B4AE-4061AEAFAF1D}" dt="2026-01-03T14:44:43.270" v="5141" actId="1076"/>
          <ac:picMkLst>
            <pc:docMk/>
            <pc:sldMk cId="3931541333" sldId="2025"/>
            <ac:picMk id="11" creationId="{D220AA42-64C3-EF50-47D1-32E97795CD38}"/>
          </ac:picMkLst>
        </pc:picChg>
      </pc:sldChg>
      <pc:sldChg chg="addSp delSp modSp new mod">
        <pc:chgData name="Jasper Kwok" userId="728f3787-cf33-49b7-924b-2e95ce28e1b0" providerId="ADAL" clId="{5DB1E588-0642-4452-B4AE-4061AEAFAF1D}" dt="2026-01-05T08:20:00.349" v="8687" actId="207"/>
        <pc:sldMkLst>
          <pc:docMk/>
          <pc:sldMk cId="4187092492" sldId="2026"/>
        </pc:sldMkLst>
        <pc:spChg chg="add mod">
          <ac:chgData name="Jasper Kwok" userId="728f3787-cf33-49b7-924b-2e95ce28e1b0" providerId="ADAL" clId="{5DB1E588-0642-4452-B4AE-4061AEAFAF1D}" dt="2026-01-05T08:20:00.349" v="8687" actId="207"/>
          <ac:spMkLst>
            <pc:docMk/>
            <pc:sldMk cId="4187092492" sldId="2026"/>
            <ac:spMk id="8" creationId="{B480CD3B-B423-D253-8614-85DE6E698B6C}"/>
          </ac:spMkLst>
        </pc:spChg>
        <pc:spChg chg="add mod">
          <ac:chgData name="Jasper Kwok" userId="728f3787-cf33-49b7-924b-2e95ce28e1b0" providerId="ADAL" clId="{5DB1E588-0642-4452-B4AE-4061AEAFAF1D}" dt="2026-01-03T14:46:03.184" v="5170" actId="14100"/>
          <ac:spMkLst>
            <pc:docMk/>
            <pc:sldMk cId="4187092492" sldId="2026"/>
            <ac:spMk id="9" creationId="{E3835E89-9271-7CBA-F46D-E126CAD6B8AB}"/>
          </ac:spMkLst>
        </pc:spChg>
        <pc:spChg chg="add mod">
          <ac:chgData name="Jasper Kwok" userId="728f3787-cf33-49b7-924b-2e95ce28e1b0" providerId="ADAL" clId="{5DB1E588-0642-4452-B4AE-4061AEAFAF1D}" dt="2026-01-05T08:20:00.349" v="8687" actId="207"/>
          <ac:spMkLst>
            <pc:docMk/>
            <pc:sldMk cId="4187092492" sldId="2026"/>
            <ac:spMk id="11" creationId="{88217881-2432-A4FA-6894-41340991E3D1}"/>
          </ac:spMkLst>
        </pc:spChg>
        <pc:spChg chg="add mod">
          <ac:chgData name="Jasper Kwok" userId="728f3787-cf33-49b7-924b-2e95ce28e1b0" providerId="ADAL" clId="{5DB1E588-0642-4452-B4AE-4061AEAFAF1D}" dt="2026-01-03T14:46:22.704" v="5184" actId="1036"/>
          <ac:spMkLst>
            <pc:docMk/>
            <pc:sldMk cId="4187092492" sldId="2026"/>
            <ac:spMk id="13" creationId="{49AE90A1-C08A-5D40-C652-2200FFCDB82F}"/>
          </ac:spMkLst>
        </pc:spChg>
        <pc:picChg chg="add mod">
          <ac:chgData name="Jasper Kwok" userId="728f3787-cf33-49b7-924b-2e95ce28e1b0" providerId="ADAL" clId="{5DB1E588-0642-4452-B4AE-4061AEAFAF1D}" dt="2026-01-03T14:45:34.469" v="5154" actId="26606"/>
          <ac:picMkLst>
            <pc:docMk/>
            <pc:sldMk cId="4187092492" sldId="2026"/>
            <ac:picMk id="7" creationId="{31AB2FC5-E6E6-1A37-EEB1-95FF8F5A6952}"/>
          </ac:picMkLst>
        </pc:picChg>
        <pc:picChg chg="add mod">
          <ac:chgData name="Jasper Kwok" userId="728f3787-cf33-49b7-924b-2e95ce28e1b0" providerId="ADAL" clId="{5DB1E588-0642-4452-B4AE-4061AEAFAF1D}" dt="2026-01-03T14:46:05.342" v="5171" actId="1076"/>
          <ac:picMkLst>
            <pc:docMk/>
            <pc:sldMk cId="4187092492" sldId="2026"/>
            <ac:picMk id="10" creationId="{A3A12CBB-7E62-E9E6-1714-C6CC0CE1DA2A}"/>
          </ac:picMkLst>
        </pc:picChg>
        <pc:picChg chg="add mod">
          <ac:chgData name="Jasper Kwok" userId="728f3787-cf33-49b7-924b-2e95ce28e1b0" providerId="ADAL" clId="{5DB1E588-0642-4452-B4AE-4061AEAFAF1D}" dt="2026-01-03T14:46:34.955" v="5188" actId="1076"/>
          <ac:picMkLst>
            <pc:docMk/>
            <pc:sldMk cId="4187092492" sldId="2026"/>
            <ac:picMk id="12" creationId="{03AF0631-76A1-5AD3-A339-29F57976FCCC}"/>
          </ac:picMkLst>
        </pc:picChg>
      </pc:sldChg>
      <pc:sldChg chg="addSp delSp modSp new mod">
        <pc:chgData name="Jasper Kwok" userId="728f3787-cf33-49b7-924b-2e95ce28e1b0" providerId="ADAL" clId="{5DB1E588-0642-4452-B4AE-4061AEAFAF1D}" dt="2026-01-05T08:20:04.971" v="8688" actId="207"/>
        <pc:sldMkLst>
          <pc:docMk/>
          <pc:sldMk cId="2094044936" sldId="2027"/>
        </pc:sldMkLst>
        <pc:spChg chg="add mod">
          <ac:chgData name="Jasper Kwok" userId="728f3787-cf33-49b7-924b-2e95ce28e1b0" providerId="ADAL" clId="{5DB1E588-0642-4452-B4AE-4061AEAFAF1D}" dt="2026-01-03T14:50:15.055" v="5207" actId="1035"/>
          <ac:spMkLst>
            <pc:docMk/>
            <pc:sldMk cId="2094044936" sldId="2027"/>
            <ac:spMk id="6" creationId="{A0126C1A-76E0-17AD-3B72-56CBD1D4EC97}"/>
          </ac:spMkLst>
        </pc:spChg>
        <pc:spChg chg="add mod">
          <ac:chgData name="Jasper Kwok" userId="728f3787-cf33-49b7-924b-2e95ce28e1b0" providerId="ADAL" clId="{5DB1E588-0642-4452-B4AE-4061AEAFAF1D}" dt="2026-01-05T08:20:04.971" v="8688" actId="207"/>
          <ac:spMkLst>
            <pc:docMk/>
            <pc:sldMk cId="2094044936" sldId="2027"/>
            <ac:spMk id="7" creationId="{0E814291-30A5-74FC-8C85-F4BDFAA29599}"/>
          </ac:spMkLst>
        </pc:spChg>
        <pc:spChg chg="add mod">
          <ac:chgData name="Jasper Kwok" userId="728f3787-cf33-49b7-924b-2e95ce28e1b0" providerId="ADAL" clId="{5DB1E588-0642-4452-B4AE-4061AEAFAF1D}" dt="2026-01-03T14:51:07.825" v="5226" actId="14100"/>
          <ac:spMkLst>
            <pc:docMk/>
            <pc:sldMk cId="2094044936" sldId="2027"/>
            <ac:spMk id="8" creationId="{624D534C-8785-88DE-DB78-07946383118A}"/>
          </ac:spMkLst>
        </pc:spChg>
        <pc:spChg chg="add mod">
          <ac:chgData name="Jasper Kwok" userId="728f3787-cf33-49b7-924b-2e95ce28e1b0" providerId="ADAL" clId="{5DB1E588-0642-4452-B4AE-4061AEAFAF1D}" dt="2026-01-03T14:50:25.231" v="5213" actId="1035"/>
          <ac:spMkLst>
            <pc:docMk/>
            <pc:sldMk cId="2094044936" sldId="2027"/>
            <ac:spMk id="9" creationId="{7FE052B8-5A7F-FBA2-9AFD-DBFDE4F0FB93}"/>
          </ac:spMkLst>
        </pc:spChg>
        <pc:picChg chg="add mod">
          <ac:chgData name="Jasper Kwok" userId="728f3787-cf33-49b7-924b-2e95ce28e1b0" providerId="ADAL" clId="{5DB1E588-0642-4452-B4AE-4061AEAFAF1D}" dt="2026-01-03T14:49:35.952" v="5198" actId="26606"/>
          <ac:picMkLst>
            <pc:docMk/>
            <pc:sldMk cId="2094044936" sldId="2027"/>
            <ac:picMk id="5" creationId="{DBD7F19D-4471-FEEF-E88E-310978324DFC}"/>
          </ac:picMkLst>
        </pc:picChg>
        <pc:picChg chg="add mod">
          <ac:chgData name="Jasper Kwok" userId="728f3787-cf33-49b7-924b-2e95ce28e1b0" providerId="ADAL" clId="{5DB1E588-0642-4452-B4AE-4061AEAFAF1D}" dt="2026-01-03T14:50:46.300" v="5219" actId="1076"/>
          <ac:picMkLst>
            <pc:docMk/>
            <pc:sldMk cId="2094044936" sldId="2027"/>
            <ac:picMk id="10" creationId="{5976B633-24E3-FD2D-0E21-9D30349B8865}"/>
          </ac:picMkLst>
        </pc:picChg>
        <pc:picChg chg="add mod">
          <ac:chgData name="Jasper Kwok" userId="728f3787-cf33-49b7-924b-2e95ce28e1b0" providerId="ADAL" clId="{5DB1E588-0642-4452-B4AE-4061AEAFAF1D}" dt="2026-01-03T14:50:48.527" v="5220" actId="1076"/>
          <ac:picMkLst>
            <pc:docMk/>
            <pc:sldMk cId="2094044936" sldId="2027"/>
            <ac:picMk id="11" creationId="{E950317A-E7D5-6A25-3A22-B9A4E9B754AE}"/>
          </ac:picMkLst>
        </pc:picChg>
      </pc:sldChg>
      <pc:sldChg chg="addSp delSp modSp new mod">
        <pc:chgData name="Jasper Kwok" userId="728f3787-cf33-49b7-924b-2e95ce28e1b0" providerId="ADAL" clId="{5DB1E588-0642-4452-B4AE-4061AEAFAF1D}" dt="2026-01-05T08:21:52.426" v="8705" actId="207"/>
        <pc:sldMkLst>
          <pc:docMk/>
          <pc:sldMk cId="2584155652" sldId="2028"/>
        </pc:sldMkLst>
        <pc:spChg chg="add mod">
          <ac:chgData name="Jasper Kwok" userId="728f3787-cf33-49b7-924b-2e95ce28e1b0" providerId="ADAL" clId="{5DB1E588-0642-4452-B4AE-4061AEAFAF1D}" dt="2026-01-04T13:12:12.554" v="7036" actId="2711"/>
          <ac:spMkLst>
            <pc:docMk/>
            <pc:sldMk cId="2584155652" sldId="2028"/>
            <ac:spMk id="4" creationId="{ECC66686-3EDC-AA73-B8BF-46F456A05D00}"/>
          </ac:spMkLst>
        </pc:spChg>
        <pc:spChg chg="add mod">
          <ac:chgData name="Jasper Kwok" userId="728f3787-cf33-49b7-924b-2e95ce28e1b0" providerId="ADAL" clId="{5DB1E588-0642-4452-B4AE-4061AEAFAF1D}" dt="2026-01-05T08:21:52.426" v="8705" actId="207"/>
          <ac:spMkLst>
            <pc:docMk/>
            <pc:sldMk cId="2584155652" sldId="2028"/>
            <ac:spMk id="21" creationId="{B164197F-2B0B-589C-FE61-CCEACAA6AFD1}"/>
          </ac:spMkLst>
        </pc:spChg>
        <pc:spChg chg="add mod">
          <ac:chgData name="Jasper Kwok" userId="728f3787-cf33-49b7-924b-2e95ce28e1b0" providerId="ADAL" clId="{5DB1E588-0642-4452-B4AE-4061AEAFAF1D}" dt="2026-01-03T14:55:20.035" v="5264" actId="14100"/>
          <ac:spMkLst>
            <pc:docMk/>
            <pc:sldMk cId="2584155652" sldId="2028"/>
            <ac:spMk id="22" creationId="{23B774A1-4A7A-4EC6-1835-9A24BCFF7E2B}"/>
          </ac:spMkLst>
        </pc:spChg>
        <pc:spChg chg="add mod">
          <ac:chgData name="Jasper Kwok" userId="728f3787-cf33-49b7-924b-2e95ce28e1b0" providerId="ADAL" clId="{5DB1E588-0642-4452-B4AE-4061AEAFAF1D}" dt="2026-01-03T14:54:51.243" v="5249" actId="1076"/>
          <ac:spMkLst>
            <pc:docMk/>
            <pc:sldMk cId="2584155652" sldId="2028"/>
            <ac:spMk id="23" creationId="{84F32818-66D4-7BEB-401F-146D83407F37}"/>
          </ac:spMkLst>
        </pc:spChg>
        <pc:spChg chg="add mod">
          <ac:chgData name="Jasper Kwok" userId="728f3787-cf33-49b7-924b-2e95ce28e1b0" providerId="ADAL" clId="{5DB1E588-0642-4452-B4AE-4061AEAFAF1D}" dt="2026-01-03T14:55:08.666" v="5261" actId="1037"/>
          <ac:spMkLst>
            <pc:docMk/>
            <pc:sldMk cId="2584155652" sldId="2028"/>
            <ac:spMk id="24" creationId="{C9CEBA62-B3D5-D458-168D-10FFA239AE0C}"/>
          </ac:spMkLst>
        </pc:spChg>
        <pc:picChg chg="add mod">
          <ac:chgData name="Jasper Kwok" userId="728f3787-cf33-49b7-924b-2e95ce28e1b0" providerId="ADAL" clId="{5DB1E588-0642-4452-B4AE-4061AEAFAF1D}" dt="2026-01-03T14:54:33.822" v="5247" actId="1076"/>
          <ac:picMkLst>
            <pc:docMk/>
            <pc:sldMk cId="2584155652" sldId="2028"/>
            <ac:picMk id="20" creationId="{425805F1-430F-9600-B60D-E3DEBAFCD1AD}"/>
          </ac:picMkLst>
        </pc:picChg>
        <pc:picChg chg="add mod">
          <ac:chgData name="Jasper Kwok" userId="728f3787-cf33-49b7-924b-2e95ce28e1b0" providerId="ADAL" clId="{5DB1E588-0642-4452-B4AE-4061AEAFAF1D}" dt="2026-01-03T14:55:26.178" v="5266" actId="1076"/>
          <ac:picMkLst>
            <pc:docMk/>
            <pc:sldMk cId="2584155652" sldId="2028"/>
            <ac:picMk id="25" creationId="{9DC12B9E-4170-4A45-31D0-0CF1DA7822D5}"/>
          </ac:picMkLst>
        </pc:picChg>
        <pc:picChg chg="add mod">
          <ac:chgData name="Jasper Kwok" userId="728f3787-cf33-49b7-924b-2e95ce28e1b0" providerId="ADAL" clId="{5DB1E588-0642-4452-B4AE-4061AEAFAF1D}" dt="2026-01-03T14:55:27.672" v="5267" actId="1076"/>
          <ac:picMkLst>
            <pc:docMk/>
            <pc:sldMk cId="2584155652" sldId="2028"/>
            <ac:picMk id="26" creationId="{C50F6A0E-6DC9-6B74-9EB4-CBBEB6529850}"/>
          </ac:picMkLst>
        </pc:picChg>
      </pc:sldChg>
      <pc:sldChg chg="addSp delSp modSp new mod">
        <pc:chgData name="Jasper Kwok" userId="728f3787-cf33-49b7-924b-2e95ce28e1b0" providerId="ADAL" clId="{5DB1E588-0642-4452-B4AE-4061AEAFAF1D}" dt="2026-01-05T08:21:59.211" v="8706" actId="207"/>
        <pc:sldMkLst>
          <pc:docMk/>
          <pc:sldMk cId="2393003879" sldId="2029"/>
        </pc:sldMkLst>
        <pc:spChg chg="add mod">
          <ac:chgData name="Jasper Kwok" userId="728f3787-cf33-49b7-924b-2e95ce28e1b0" providerId="ADAL" clId="{5DB1E588-0642-4452-B4AE-4061AEAFAF1D}" dt="2026-01-05T08:21:59.211" v="8706" actId="207"/>
          <ac:spMkLst>
            <pc:docMk/>
            <pc:sldMk cId="2393003879" sldId="2029"/>
            <ac:spMk id="10" creationId="{803AAB4B-9F33-415A-3523-7C70A9E1C039}"/>
          </ac:spMkLst>
        </pc:spChg>
        <pc:spChg chg="add mod">
          <ac:chgData name="Jasper Kwok" userId="728f3787-cf33-49b7-924b-2e95ce28e1b0" providerId="ADAL" clId="{5DB1E588-0642-4452-B4AE-4061AEAFAF1D}" dt="2026-01-05T08:21:59.211" v="8706" actId="207"/>
          <ac:spMkLst>
            <pc:docMk/>
            <pc:sldMk cId="2393003879" sldId="2029"/>
            <ac:spMk id="11" creationId="{3CD0000E-43B6-C10F-383E-324C5E21AB3A}"/>
          </ac:spMkLst>
        </pc:spChg>
        <pc:spChg chg="add mod">
          <ac:chgData name="Jasper Kwok" userId="728f3787-cf33-49b7-924b-2e95ce28e1b0" providerId="ADAL" clId="{5DB1E588-0642-4452-B4AE-4061AEAFAF1D}" dt="2026-01-05T08:21:59.211" v="8706" actId="207"/>
          <ac:spMkLst>
            <pc:docMk/>
            <pc:sldMk cId="2393003879" sldId="2029"/>
            <ac:spMk id="12" creationId="{452E1DE1-9F44-4F4D-A5EC-DC654B269FC5}"/>
          </ac:spMkLst>
        </pc:spChg>
        <pc:spChg chg="add mod">
          <ac:chgData name="Jasper Kwok" userId="728f3787-cf33-49b7-924b-2e95ce28e1b0" providerId="ADAL" clId="{5DB1E588-0642-4452-B4AE-4061AEAFAF1D}" dt="2026-01-03T14:58:14.447" v="5282" actId="14100"/>
          <ac:spMkLst>
            <pc:docMk/>
            <pc:sldMk cId="2393003879" sldId="2029"/>
            <ac:spMk id="13" creationId="{C1779B6D-DA9B-79EC-7323-A6845F263EAF}"/>
          </ac:spMkLst>
        </pc:spChg>
        <pc:spChg chg="add mod">
          <ac:chgData name="Jasper Kwok" userId="728f3787-cf33-49b7-924b-2e95ce28e1b0" providerId="ADAL" clId="{5DB1E588-0642-4452-B4AE-4061AEAFAF1D}" dt="2026-01-03T14:58:41.624" v="5300" actId="1035"/>
          <ac:spMkLst>
            <pc:docMk/>
            <pc:sldMk cId="2393003879" sldId="2029"/>
            <ac:spMk id="15" creationId="{6E07EAA6-710B-8220-CA6B-DB56E1881DB0}"/>
          </ac:spMkLst>
        </pc:spChg>
        <pc:picChg chg="add mod">
          <ac:chgData name="Jasper Kwok" userId="728f3787-cf33-49b7-924b-2e95ce28e1b0" providerId="ADAL" clId="{5DB1E588-0642-4452-B4AE-4061AEAFAF1D}" dt="2026-01-03T14:59:26.565" v="5324" actId="1076"/>
          <ac:picMkLst>
            <pc:docMk/>
            <pc:sldMk cId="2393003879" sldId="2029"/>
            <ac:picMk id="9" creationId="{042216D8-9F7A-AAAB-41FB-752E3F54B676}"/>
          </ac:picMkLst>
        </pc:picChg>
        <pc:picChg chg="add mod">
          <ac:chgData name="Jasper Kwok" userId="728f3787-cf33-49b7-924b-2e95ce28e1b0" providerId="ADAL" clId="{5DB1E588-0642-4452-B4AE-4061AEAFAF1D}" dt="2026-01-03T14:58:20.666" v="5284" actId="1076"/>
          <ac:picMkLst>
            <pc:docMk/>
            <pc:sldMk cId="2393003879" sldId="2029"/>
            <ac:picMk id="14" creationId="{BBF02B6C-2EA7-70D5-F430-D9F24995F83B}"/>
          </ac:picMkLst>
        </pc:picChg>
        <pc:picChg chg="add mod">
          <ac:chgData name="Jasper Kwok" userId="728f3787-cf33-49b7-924b-2e95ce28e1b0" providerId="ADAL" clId="{5DB1E588-0642-4452-B4AE-4061AEAFAF1D}" dt="2026-01-03T14:59:22.561" v="5322" actId="1076"/>
          <ac:picMkLst>
            <pc:docMk/>
            <pc:sldMk cId="2393003879" sldId="2029"/>
            <ac:picMk id="16" creationId="{3FAF099F-A038-2B74-8E83-41891DD39A32}"/>
          </ac:picMkLst>
        </pc:picChg>
      </pc:sldChg>
      <pc:sldChg chg="addSp delSp modSp new mod">
        <pc:chgData name="Jasper Kwok" userId="728f3787-cf33-49b7-924b-2e95ce28e1b0" providerId="ADAL" clId="{5DB1E588-0642-4452-B4AE-4061AEAFAF1D}" dt="2026-01-05T08:22:19.591" v="8708" actId="207"/>
        <pc:sldMkLst>
          <pc:docMk/>
          <pc:sldMk cId="1333723430" sldId="2030"/>
        </pc:sldMkLst>
        <pc:spChg chg="mod">
          <ac:chgData name="Jasper Kwok" userId="728f3787-cf33-49b7-924b-2e95ce28e1b0" providerId="ADAL" clId="{5DB1E588-0642-4452-B4AE-4061AEAFAF1D}" dt="2026-01-03T15:00:39.866" v="5338"/>
          <ac:spMkLst>
            <pc:docMk/>
            <pc:sldMk cId="1333723430" sldId="2030"/>
            <ac:spMk id="6" creationId="{0727AD4D-514D-F0EB-7A31-97EA56DBB499}"/>
          </ac:spMkLst>
        </pc:spChg>
        <pc:spChg chg="mod">
          <ac:chgData name="Jasper Kwok" userId="728f3787-cf33-49b7-924b-2e95ce28e1b0" providerId="ADAL" clId="{5DB1E588-0642-4452-B4AE-4061AEAFAF1D}" dt="2026-01-03T15:00:39.866" v="5338"/>
          <ac:spMkLst>
            <pc:docMk/>
            <pc:sldMk cId="1333723430" sldId="2030"/>
            <ac:spMk id="7" creationId="{6DF462F6-E802-7413-7190-BF164AAF0102}"/>
          </ac:spMkLst>
        </pc:spChg>
        <pc:spChg chg="add mod">
          <ac:chgData name="Jasper Kwok" userId="728f3787-cf33-49b7-924b-2e95ce28e1b0" providerId="ADAL" clId="{5DB1E588-0642-4452-B4AE-4061AEAFAF1D}" dt="2026-01-03T15:00:39.866" v="5338"/>
          <ac:spMkLst>
            <pc:docMk/>
            <pc:sldMk cId="1333723430" sldId="2030"/>
            <ac:spMk id="8" creationId="{37AE0572-EF81-53F0-B1F3-B1E93D8F9181}"/>
          </ac:spMkLst>
        </pc:spChg>
        <pc:spChg chg="add mod">
          <ac:chgData name="Jasper Kwok" userId="728f3787-cf33-49b7-924b-2e95ce28e1b0" providerId="ADAL" clId="{5DB1E588-0642-4452-B4AE-4061AEAFAF1D}" dt="2026-01-05T08:22:19.591" v="8708" actId="207"/>
          <ac:spMkLst>
            <pc:docMk/>
            <pc:sldMk cId="1333723430" sldId="2030"/>
            <ac:spMk id="9" creationId="{62C5838F-7B1B-5F36-8B63-1B151D0C62EB}"/>
          </ac:spMkLst>
        </pc:spChg>
        <pc:spChg chg="add mod">
          <ac:chgData name="Jasper Kwok" userId="728f3787-cf33-49b7-924b-2e95ce28e1b0" providerId="ADAL" clId="{5DB1E588-0642-4452-B4AE-4061AEAFAF1D}" dt="2026-01-05T08:22:19.591" v="8708" actId="207"/>
          <ac:spMkLst>
            <pc:docMk/>
            <pc:sldMk cId="1333723430" sldId="2030"/>
            <ac:spMk id="10" creationId="{23020ECC-F78F-E814-EFEF-07FFA697B6AD}"/>
          </ac:spMkLst>
        </pc:spChg>
        <pc:spChg chg="add mod">
          <ac:chgData name="Jasper Kwok" userId="728f3787-cf33-49b7-924b-2e95ce28e1b0" providerId="ADAL" clId="{5DB1E588-0642-4452-B4AE-4061AEAFAF1D}" dt="2026-01-03T15:00:39.866" v="5338"/>
          <ac:spMkLst>
            <pc:docMk/>
            <pc:sldMk cId="1333723430" sldId="2030"/>
            <ac:spMk id="11" creationId="{530FB8E0-E534-CACB-11E6-F24DB5300EF4}"/>
          </ac:spMkLst>
        </pc:spChg>
        <pc:grpChg chg="add mod">
          <ac:chgData name="Jasper Kwok" userId="728f3787-cf33-49b7-924b-2e95ce28e1b0" providerId="ADAL" clId="{5DB1E588-0642-4452-B4AE-4061AEAFAF1D}" dt="2026-01-03T15:00:39.866" v="5338"/>
          <ac:grpSpMkLst>
            <pc:docMk/>
            <pc:sldMk cId="1333723430" sldId="2030"/>
            <ac:grpSpMk id="4" creationId="{209D0FFD-EE4B-62D8-057A-4816654533EF}"/>
          </ac:grpSpMkLst>
        </pc:grpChg>
        <pc:picChg chg="mod">
          <ac:chgData name="Jasper Kwok" userId="728f3787-cf33-49b7-924b-2e95ce28e1b0" providerId="ADAL" clId="{5DB1E588-0642-4452-B4AE-4061AEAFAF1D}" dt="2026-01-03T15:00:39.866" v="5338"/>
          <ac:picMkLst>
            <pc:docMk/>
            <pc:sldMk cId="1333723430" sldId="2030"/>
            <ac:picMk id="5" creationId="{8F3DDAE7-9465-CE12-AEEF-AB8122B7E73F}"/>
          </ac:picMkLst>
        </pc:picChg>
        <pc:picChg chg="add mod">
          <ac:chgData name="Jasper Kwok" userId="728f3787-cf33-49b7-924b-2e95ce28e1b0" providerId="ADAL" clId="{5DB1E588-0642-4452-B4AE-4061AEAFAF1D}" dt="2026-01-03T15:00:39.866" v="5338"/>
          <ac:picMkLst>
            <pc:docMk/>
            <pc:sldMk cId="1333723430" sldId="2030"/>
            <ac:picMk id="12" creationId="{E91854AC-9327-80C8-F86C-823C08E54D11}"/>
          </ac:picMkLst>
        </pc:picChg>
        <pc:picChg chg="add mod">
          <ac:chgData name="Jasper Kwok" userId="728f3787-cf33-49b7-924b-2e95ce28e1b0" providerId="ADAL" clId="{5DB1E588-0642-4452-B4AE-4061AEAFAF1D}" dt="2026-01-03T15:00:39.866" v="5338"/>
          <ac:picMkLst>
            <pc:docMk/>
            <pc:sldMk cId="1333723430" sldId="2030"/>
            <ac:picMk id="13" creationId="{907F00CE-140F-AB13-242F-3B336A123A38}"/>
          </ac:picMkLst>
        </pc:picChg>
      </pc:sldChg>
      <pc:sldChg chg="addSp delSp modSp new mod">
        <pc:chgData name="Jasper Kwok" userId="728f3787-cf33-49b7-924b-2e95ce28e1b0" providerId="ADAL" clId="{5DB1E588-0642-4452-B4AE-4061AEAFAF1D}" dt="2026-01-05T08:22:27.931" v="8709" actId="207"/>
        <pc:sldMkLst>
          <pc:docMk/>
          <pc:sldMk cId="1775040022" sldId="2031"/>
        </pc:sldMkLst>
        <pc:spChg chg="mod">
          <ac:chgData name="Jasper Kwok" userId="728f3787-cf33-49b7-924b-2e95ce28e1b0" providerId="ADAL" clId="{5DB1E588-0642-4452-B4AE-4061AEAFAF1D}" dt="2026-01-03T15:00:58.003" v="5343"/>
          <ac:spMkLst>
            <pc:docMk/>
            <pc:sldMk cId="1775040022" sldId="2031"/>
            <ac:spMk id="6" creationId="{E4B0AB20-3D76-72C1-8BD7-104CAEFCEF29}"/>
          </ac:spMkLst>
        </pc:spChg>
        <pc:spChg chg="mod">
          <ac:chgData name="Jasper Kwok" userId="728f3787-cf33-49b7-924b-2e95ce28e1b0" providerId="ADAL" clId="{5DB1E588-0642-4452-B4AE-4061AEAFAF1D}" dt="2026-01-03T15:00:58.003" v="5343"/>
          <ac:spMkLst>
            <pc:docMk/>
            <pc:sldMk cId="1775040022" sldId="2031"/>
            <ac:spMk id="7" creationId="{3F6D4931-F662-2D39-7DA5-EABE0A00B06C}"/>
          </ac:spMkLst>
        </pc:spChg>
        <pc:spChg chg="add mod">
          <ac:chgData name="Jasper Kwok" userId="728f3787-cf33-49b7-924b-2e95ce28e1b0" providerId="ADAL" clId="{5DB1E588-0642-4452-B4AE-4061AEAFAF1D}" dt="2026-01-05T08:22:27.931" v="8709" actId="207"/>
          <ac:spMkLst>
            <pc:docMk/>
            <pc:sldMk cId="1775040022" sldId="2031"/>
            <ac:spMk id="8" creationId="{F960B061-7910-4B57-4FBA-ECC31F4513CC}"/>
          </ac:spMkLst>
        </pc:spChg>
        <pc:spChg chg="add mod">
          <ac:chgData name="Jasper Kwok" userId="728f3787-cf33-49b7-924b-2e95ce28e1b0" providerId="ADAL" clId="{5DB1E588-0642-4452-B4AE-4061AEAFAF1D}" dt="2026-01-03T15:00:58.003" v="5343"/>
          <ac:spMkLst>
            <pc:docMk/>
            <pc:sldMk cId="1775040022" sldId="2031"/>
            <ac:spMk id="9" creationId="{4C393E49-BABC-0AE7-15F0-27C7C0433BC3}"/>
          </ac:spMkLst>
        </pc:spChg>
        <pc:grpChg chg="add mod">
          <ac:chgData name="Jasper Kwok" userId="728f3787-cf33-49b7-924b-2e95ce28e1b0" providerId="ADAL" clId="{5DB1E588-0642-4452-B4AE-4061AEAFAF1D}" dt="2026-01-03T15:00:58.003" v="5343"/>
          <ac:grpSpMkLst>
            <pc:docMk/>
            <pc:sldMk cId="1775040022" sldId="2031"/>
            <ac:grpSpMk id="4" creationId="{2AB89C1C-7B10-F96A-A13A-3C19F28B4256}"/>
          </ac:grpSpMkLst>
        </pc:grpChg>
        <pc:picChg chg="mod">
          <ac:chgData name="Jasper Kwok" userId="728f3787-cf33-49b7-924b-2e95ce28e1b0" providerId="ADAL" clId="{5DB1E588-0642-4452-B4AE-4061AEAFAF1D}" dt="2026-01-03T15:00:58.003" v="5343"/>
          <ac:picMkLst>
            <pc:docMk/>
            <pc:sldMk cId="1775040022" sldId="2031"/>
            <ac:picMk id="5" creationId="{3F7A9986-D956-9A60-5DFB-1352CBF000A9}"/>
          </ac:picMkLst>
        </pc:picChg>
      </pc:sldChg>
      <pc:sldChg chg="addSp delSp modSp new mod">
        <pc:chgData name="Jasper Kwok" userId="728f3787-cf33-49b7-924b-2e95ce28e1b0" providerId="ADAL" clId="{5DB1E588-0642-4452-B4AE-4061AEAFAF1D}" dt="2026-01-05T08:22:32.772" v="8710" actId="207"/>
        <pc:sldMkLst>
          <pc:docMk/>
          <pc:sldMk cId="3671826289" sldId="2032"/>
        </pc:sldMkLst>
        <pc:spChg chg="add mod">
          <ac:chgData name="Jasper Kwok" userId="728f3787-cf33-49b7-924b-2e95ce28e1b0" providerId="ADAL" clId="{5DB1E588-0642-4452-B4AE-4061AEAFAF1D}" dt="2026-01-05T08:22:32.772" v="8710" actId="207"/>
          <ac:spMkLst>
            <pc:docMk/>
            <pc:sldMk cId="3671826289" sldId="2032"/>
            <ac:spMk id="5" creationId="{762CC8B4-7C5E-2A32-8522-3B0B86CF5028}"/>
          </ac:spMkLst>
        </pc:spChg>
        <pc:picChg chg="add mod">
          <ac:chgData name="Jasper Kwok" userId="728f3787-cf33-49b7-924b-2e95ce28e1b0" providerId="ADAL" clId="{5DB1E588-0642-4452-B4AE-4061AEAFAF1D}" dt="2026-01-03T15:01:16.731" v="5348"/>
          <ac:picMkLst>
            <pc:docMk/>
            <pc:sldMk cId="3671826289" sldId="2032"/>
            <ac:picMk id="4" creationId="{710A9B7A-6A8A-44CC-6965-664F38BDEB50}"/>
          </ac:picMkLst>
        </pc:picChg>
      </pc:sldChg>
      <pc:sldChg chg="addSp delSp modSp new mod">
        <pc:chgData name="Jasper Kwok" userId="728f3787-cf33-49b7-924b-2e95ce28e1b0" providerId="ADAL" clId="{5DB1E588-0642-4452-B4AE-4061AEAFAF1D}" dt="2026-01-05T08:22:49.333" v="8712" actId="207"/>
        <pc:sldMkLst>
          <pc:docMk/>
          <pc:sldMk cId="2721348163" sldId="2033"/>
        </pc:sldMkLst>
        <pc:spChg chg="add mod">
          <ac:chgData name="Jasper Kwok" userId="728f3787-cf33-49b7-924b-2e95ce28e1b0" providerId="ADAL" clId="{5DB1E588-0642-4452-B4AE-4061AEAFAF1D}" dt="2026-01-05T08:22:49.333" v="8712" actId="207"/>
          <ac:spMkLst>
            <pc:docMk/>
            <pc:sldMk cId="2721348163" sldId="2033"/>
            <ac:spMk id="5" creationId="{FEF19882-2C3C-5A84-37F4-D58BB7FE0E7B}"/>
          </ac:spMkLst>
        </pc:spChg>
        <pc:spChg chg="add mod">
          <ac:chgData name="Jasper Kwok" userId="728f3787-cf33-49b7-924b-2e95ce28e1b0" providerId="ADAL" clId="{5DB1E588-0642-4452-B4AE-4061AEAFAF1D}" dt="2026-01-03T15:01:27.826" v="5352"/>
          <ac:spMkLst>
            <pc:docMk/>
            <pc:sldMk cId="2721348163" sldId="2033"/>
            <ac:spMk id="6" creationId="{EBA81949-A56E-AE29-4256-8D2D635F408A}"/>
          </ac:spMkLst>
        </pc:spChg>
        <pc:spChg chg="add mod">
          <ac:chgData name="Jasper Kwok" userId="728f3787-cf33-49b7-924b-2e95ce28e1b0" providerId="ADAL" clId="{5DB1E588-0642-4452-B4AE-4061AEAFAF1D}" dt="2026-01-05T08:22:49.333" v="8712" actId="207"/>
          <ac:spMkLst>
            <pc:docMk/>
            <pc:sldMk cId="2721348163" sldId="2033"/>
            <ac:spMk id="7" creationId="{6201C24A-C5F4-0DF0-FF26-0ED0E89B0EAA}"/>
          </ac:spMkLst>
        </pc:spChg>
        <pc:picChg chg="add mod">
          <ac:chgData name="Jasper Kwok" userId="728f3787-cf33-49b7-924b-2e95ce28e1b0" providerId="ADAL" clId="{5DB1E588-0642-4452-B4AE-4061AEAFAF1D}" dt="2026-01-03T15:01:27.826" v="5352"/>
          <ac:picMkLst>
            <pc:docMk/>
            <pc:sldMk cId="2721348163" sldId="2033"/>
            <ac:picMk id="4" creationId="{2360EFB6-EAB6-C538-A4F5-8B3C4C7313FE}"/>
          </ac:picMkLst>
        </pc:picChg>
        <pc:picChg chg="add mod">
          <ac:chgData name="Jasper Kwok" userId="728f3787-cf33-49b7-924b-2e95ce28e1b0" providerId="ADAL" clId="{5DB1E588-0642-4452-B4AE-4061AEAFAF1D}" dt="2026-01-03T15:01:27.826" v="5352"/>
          <ac:picMkLst>
            <pc:docMk/>
            <pc:sldMk cId="2721348163" sldId="2033"/>
            <ac:picMk id="8" creationId="{898D4252-61F9-9388-D64A-801A2BF60C55}"/>
          </ac:picMkLst>
        </pc:picChg>
      </pc:sldChg>
      <pc:sldChg chg="addSp delSp modSp new mod">
        <pc:chgData name="Jasper Kwok" userId="728f3787-cf33-49b7-924b-2e95ce28e1b0" providerId="ADAL" clId="{5DB1E588-0642-4452-B4AE-4061AEAFAF1D}" dt="2026-01-05T08:22:55.074" v="8713" actId="207"/>
        <pc:sldMkLst>
          <pc:docMk/>
          <pc:sldMk cId="4171777286" sldId="2034"/>
        </pc:sldMkLst>
        <pc:spChg chg="add mod">
          <ac:chgData name="Jasper Kwok" userId="728f3787-cf33-49b7-924b-2e95ce28e1b0" providerId="ADAL" clId="{5DB1E588-0642-4452-B4AE-4061AEAFAF1D}" dt="2026-01-05T08:22:55.074" v="8713" actId="207"/>
          <ac:spMkLst>
            <pc:docMk/>
            <pc:sldMk cId="4171777286" sldId="2034"/>
            <ac:spMk id="5" creationId="{98DA3C47-20E1-4E14-F049-A7F0941EB20C}"/>
          </ac:spMkLst>
        </pc:spChg>
        <pc:picChg chg="add mod">
          <ac:chgData name="Jasper Kwok" userId="728f3787-cf33-49b7-924b-2e95ce28e1b0" providerId="ADAL" clId="{5DB1E588-0642-4452-B4AE-4061AEAFAF1D}" dt="2026-01-03T15:01:39.830" v="5356"/>
          <ac:picMkLst>
            <pc:docMk/>
            <pc:sldMk cId="4171777286" sldId="2034"/>
            <ac:picMk id="4" creationId="{6D977583-0F29-431F-3571-F365E76CCC3F}"/>
          </ac:picMkLst>
        </pc:picChg>
      </pc:sldChg>
      <pc:sldChg chg="addSp delSp modSp new mod">
        <pc:chgData name="Jasper Kwok" userId="728f3787-cf33-49b7-924b-2e95ce28e1b0" providerId="ADAL" clId="{5DB1E588-0642-4452-B4AE-4061AEAFAF1D}" dt="2026-01-05T08:20:32.545" v="8692" actId="207"/>
        <pc:sldMkLst>
          <pc:docMk/>
          <pc:sldMk cId="702188717" sldId="2035"/>
        </pc:sldMkLst>
        <pc:spChg chg="add mod">
          <ac:chgData name="Jasper Kwok" userId="728f3787-cf33-49b7-924b-2e95ce28e1b0" providerId="ADAL" clId="{5DB1E588-0642-4452-B4AE-4061AEAFAF1D}" dt="2026-01-04T13:10:21.301" v="7012" actId="2711"/>
          <ac:spMkLst>
            <pc:docMk/>
            <pc:sldMk cId="702188717" sldId="2035"/>
            <ac:spMk id="4" creationId="{C2ADA466-3186-F2A5-A92F-2C0D2DFAB865}"/>
          </ac:spMkLst>
        </pc:spChg>
        <pc:spChg chg="add mod">
          <ac:chgData name="Jasper Kwok" userId="728f3787-cf33-49b7-924b-2e95ce28e1b0" providerId="ADAL" clId="{5DB1E588-0642-4452-B4AE-4061AEAFAF1D}" dt="2026-01-03T18:52:40.557" v="5397" actId="1035"/>
          <ac:spMkLst>
            <pc:docMk/>
            <pc:sldMk cId="702188717" sldId="2035"/>
            <ac:spMk id="7" creationId="{C6A6B6F5-CC54-A32B-4A85-AC89D2C52D81}"/>
          </ac:spMkLst>
        </pc:spChg>
        <pc:spChg chg="add mod">
          <ac:chgData name="Jasper Kwok" userId="728f3787-cf33-49b7-924b-2e95ce28e1b0" providerId="ADAL" clId="{5DB1E588-0642-4452-B4AE-4061AEAFAF1D}" dt="2026-01-05T08:20:29.681" v="8691" actId="207"/>
          <ac:spMkLst>
            <pc:docMk/>
            <pc:sldMk cId="702188717" sldId="2035"/>
            <ac:spMk id="8" creationId="{858FEE53-F486-65A8-2402-89848B69152F}"/>
          </ac:spMkLst>
        </pc:spChg>
        <pc:spChg chg="add mod">
          <ac:chgData name="Jasper Kwok" userId="728f3787-cf33-49b7-924b-2e95ce28e1b0" providerId="ADAL" clId="{5DB1E588-0642-4452-B4AE-4061AEAFAF1D}" dt="2026-01-05T08:20:32.545" v="8692" actId="207"/>
          <ac:spMkLst>
            <pc:docMk/>
            <pc:sldMk cId="702188717" sldId="2035"/>
            <ac:spMk id="10" creationId="{040C9374-BD63-B912-3F75-FAB4CA810F23}"/>
          </ac:spMkLst>
        </pc:spChg>
        <pc:spChg chg="add mod">
          <ac:chgData name="Jasper Kwok" userId="728f3787-cf33-49b7-924b-2e95ce28e1b0" providerId="ADAL" clId="{5DB1E588-0642-4452-B4AE-4061AEAFAF1D}" dt="2026-01-03T18:53:07.054" v="5408" actId="1035"/>
          <ac:spMkLst>
            <pc:docMk/>
            <pc:sldMk cId="702188717" sldId="2035"/>
            <ac:spMk id="11" creationId="{C8E8597C-875B-B120-42AC-541B7F4FD766}"/>
          </ac:spMkLst>
        </pc:spChg>
        <pc:spChg chg="add mod">
          <ac:chgData name="Jasper Kwok" userId="728f3787-cf33-49b7-924b-2e95ce28e1b0" providerId="ADAL" clId="{5DB1E588-0642-4452-B4AE-4061AEAFAF1D}" dt="2026-01-05T08:20:29.681" v="8691" actId="207"/>
          <ac:spMkLst>
            <pc:docMk/>
            <pc:sldMk cId="702188717" sldId="2035"/>
            <ac:spMk id="12" creationId="{5F1EE352-FB2B-4B3A-DB4C-F3C108342DE9}"/>
          </ac:spMkLst>
        </pc:spChg>
        <pc:picChg chg="add mod">
          <ac:chgData name="Jasper Kwok" userId="728f3787-cf33-49b7-924b-2e95ce28e1b0" providerId="ADAL" clId="{5DB1E588-0642-4452-B4AE-4061AEAFAF1D}" dt="2026-01-03T18:51:58.381" v="5393" actId="1076"/>
          <ac:picMkLst>
            <pc:docMk/>
            <pc:sldMk cId="702188717" sldId="2035"/>
            <ac:picMk id="6" creationId="{FE5590F3-769F-481F-5781-CEF212DE1825}"/>
          </ac:picMkLst>
        </pc:picChg>
        <pc:picChg chg="add mod">
          <ac:chgData name="Jasper Kwok" userId="728f3787-cf33-49b7-924b-2e95ce28e1b0" providerId="ADAL" clId="{5DB1E588-0642-4452-B4AE-4061AEAFAF1D}" dt="2026-01-03T18:52:43.491" v="5398" actId="1076"/>
          <ac:picMkLst>
            <pc:docMk/>
            <pc:sldMk cId="702188717" sldId="2035"/>
            <ac:picMk id="9" creationId="{DFEB639F-F01C-C9E8-AF37-70C6B20B042F}"/>
          </ac:picMkLst>
        </pc:picChg>
        <pc:picChg chg="add mod">
          <ac:chgData name="Jasper Kwok" userId="728f3787-cf33-49b7-924b-2e95ce28e1b0" providerId="ADAL" clId="{5DB1E588-0642-4452-B4AE-4061AEAFAF1D}" dt="2026-01-03T18:53:16.598" v="5410" actId="1076"/>
          <ac:picMkLst>
            <pc:docMk/>
            <pc:sldMk cId="702188717" sldId="2035"/>
            <ac:picMk id="13" creationId="{2401286D-945B-C763-6E3B-9D65ED765D85}"/>
          </ac:picMkLst>
        </pc:picChg>
        <pc:picChg chg="add mod">
          <ac:chgData name="Jasper Kwok" userId="728f3787-cf33-49b7-924b-2e95ce28e1b0" providerId="ADAL" clId="{5DB1E588-0642-4452-B4AE-4061AEAFAF1D}" dt="2026-01-03T18:53:10.053" v="5409" actId="1076"/>
          <ac:picMkLst>
            <pc:docMk/>
            <pc:sldMk cId="702188717" sldId="2035"/>
            <ac:picMk id="14" creationId="{3357BD83-09D7-48A9-1106-23452D78C59D}"/>
          </ac:picMkLst>
        </pc:picChg>
      </pc:sldChg>
      <pc:sldChg chg="addSp delSp modSp new mod">
        <pc:chgData name="Jasper Kwok" userId="728f3787-cf33-49b7-924b-2e95ce28e1b0" providerId="ADAL" clId="{5DB1E588-0642-4452-B4AE-4061AEAFAF1D}" dt="2026-01-05T08:20:40.590" v="8693" actId="207"/>
        <pc:sldMkLst>
          <pc:docMk/>
          <pc:sldMk cId="3284361880" sldId="2036"/>
        </pc:sldMkLst>
        <pc:spChg chg="add mod">
          <ac:chgData name="Jasper Kwok" userId="728f3787-cf33-49b7-924b-2e95ce28e1b0" providerId="ADAL" clId="{5DB1E588-0642-4452-B4AE-4061AEAFAF1D}" dt="2026-01-05T08:20:40.590" v="8693" actId="207"/>
          <ac:spMkLst>
            <pc:docMk/>
            <pc:sldMk cId="3284361880" sldId="2036"/>
            <ac:spMk id="6" creationId="{FB252B3C-8E8D-D45C-2EF8-77255D8AE559}"/>
          </ac:spMkLst>
        </pc:spChg>
        <pc:picChg chg="add mod">
          <ac:chgData name="Jasper Kwok" userId="728f3787-cf33-49b7-924b-2e95ce28e1b0" providerId="ADAL" clId="{5DB1E588-0642-4452-B4AE-4061AEAFAF1D}" dt="2026-01-03T18:53:43.687" v="5415" actId="26606"/>
          <ac:picMkLst>
            <pc:docMk/>
            <pc:sldMk cId="3284361880" sldId="2036"/>
            <ac:picMk id="5" creationId="{69D8B13E-5BA9-974C-C35F-C615BAB45FED}"/>
          </ac:picMkLst>
        </pc:picChg>
      </pc:sldChg>
      <pc:sldChg chg="addSp delSp modSp new mod">
        <pc:chgData name="Jasper Kwok" userId="728f3787-cf33-49b7-924b-2e95ce28e1b0" providerId="ADAL" clId="{5DB1E588-0642-4452-B4AE-4061AEAFAF1D}" dt="2026-01-08T09:49:49.077" v="8952"/>
        <pc:sldMkLst>
          <pc:docMk/>
          <pc:sldMk cId="1510752373" sldId="2037"/>
        </pc:sldMkLst>
        <pc:spChg chg="add mod">
          <ac:chgData name="Jasper Kwok" userId="728f3787-cf33-49b7-924b-2e95ce28e1b0" providerId="ADAL" clId="{5DB1E588-0642-4452-B4AE-4061AEAFAF1D}" dt="2026-01-03T18:55:10.442" v="5421"/>
          <ac:spMkLst>
            <pc:docMk/>
            <pc:sldMk cId="1510752373" sldId="2037"/>
            <ac:spMk id="5" creationId="{F373CB2D-DA41-5CF7-3CFA-2684EEBAA9FB}"/>
          </ac:spMkLst>
        </pc:spChg>
        <pc:spChg chg="add mod">
          <ac:chgData name="Jasper Kwok" userId="728f3787-cf33-49b7-924b-2e95ce28e1b0" providerId="ADAL" clId="{5DB1E588-0642-4452-B4AE-4061AEAFAF1D}" dt="2026-01-05T08:20:51.530" v="8694" actId="207"/>
          <ac:spMkLst>
            <pc:docMk/>
            <pc:sldMk cId="1510752373" sldId="2037"/>
            <ac:spMk id="7" creationId="{D0FBA281-0948-96D4-977A-8484A7663C38}"/>
          </ac:spMkLst>
        </pc:spChg>
        <pc:spChg chg="add mod">
          <ac:chgData name="Jasper Kwok" userId="728f3787-cf33-49b7-924b-2e95ce28e1b0" providerId="ADAL" clId="{5DB1E588-0642-4452-B4AE-4061AEAFAF1D}" dt="2026-01-03T18:55:10.442" v="5421"/>
          <ac:spMkLst>
            <pc:docMk/>
            <pc:sldMk cId="1510752373" sldId="2037"/>
            <ac:spMk id="8" creationId="{85B0ECE5-2EA5-A63C-F08D-CD4C5EC74158}"/>
          </ac:spMkLst>
        </pc:spChg>
        <pc:spChg chg="add mod">
          <ac:chgData name="Jasper Kwok" userId="728f3787-cf33-49b7-924b-2e95ce28e1b0" providerId="ADAL" clId="{5DB1E588-0642-4452-B4AE-4061AEAFAF1D}" dt="2026-01-05T08:20:51.530" v="8694" actId="207"/>
          <ac:spMkLst>
            <pc:docMk/>
            <pc:sldMk cId="1510752373" sldId="2037"/>
            <ac:spMk id="9" creationId="{9C3D76AB-7EC3-8A1C-91F9-F4E76E89C9BD}"/>
          </ac:spMkLst>
        </pc:spChg>
        <pc:spChg chg="add mod">
          <ac:chgData name="Jasper Kwok" userId="728f3787-cf33-49b7-924b-2e95ce28e1b0" providerId="ADAL" clId="{5DB1E588-0642-4452-B4AE-4061AEAFAF1D}" dt="2026-01-08T09:49:49.077" v="8952"/>
          <ac:spMkLst>
            <pc:docMk/>
            <pc:sldMk cId="1510752373" sldId="2037"/>
            <ac:spMk id="11" creationId="{CE8823E3-585C-AC0C-AB75-353A5B26D78A}"/>
          </ac:spMkLst>
        </pc:spChg>
        <pc:spChg chg="add mod">
          <ac:chgData name="Jasper Kwok" userId="728f3787-cf33-49b7-924b-2e95ce28e1b0" providerId="ADAL" clId="{5DB1E588-0642-4452-B4AE-4061AEAFAF1D}" dt="2026-01-03T18:55:10.442" v="5421"/>
          <ac:spMkLst>
            <pc:docMk/>
            <pc:sldMk cId="1510752373" sldId="2037"/>
            <ac:spMk id="12" creationId="{44427E1D-9751-4CAE-DE5B-C6DE6B6AA6AA}"/>
          </ac:spMkLst>
        </pc:spChg>
        <pc:picChg chg="add mod">
          <ac:chgData name="Jasper Kwok" userId="728f3787-cf33-49b7-924b-2e95ce28e1b0" providerId="ADAL" clId="{5DB1E588-0642-4452-B4AE-4061AEAFAF1D}" dt="2026-01-03T18:55:10.442" v="5421"/>
          <ac:picMkLst>
            <pc:docMk/>
            <pc:sldMk cId="1510752373" sldId="2037"/>
            <ac:picMk id="4" creationId="{9A4FCC85-8A38-0305-57B7-EE7043382BF2}"/>
          </ac:picMkLst>
        </pc:picChg>
        <pc:picChg chg="add mod">
          <ac:chgData name="Jasper Kwok" userId="728f3787-cf33-49b7-924b-2e95ce28e1b0" providerId="ADAL" clId="{5DB1E588-0642-4452-B4AE-4061AEAFAF1D}" dt="2026-01-03T18:55:10.442" v="5421"/>
          <ac:picMkLst>
            <pc:docMk/>
            <pc:sldMk cId="1510752373" sldId="2037"/>
            <ac:picMk id="6" creationId="{93DEB0BD-4AD9-0EFC-8B38-1BB8EA48CA8A}"/>
          </ac:picMkLst>
        </pc:picChg>
        <pc:picChg chg="add mod">
          <ac:chgData name="Jasper Kwok" userId="728f3787-cf33-49b7-924b-2e95ce28e1b0" providerId="ADAL" clId="{5DB1E588-0642-4452-B4AE-4061AEAFAF1D}" dt="2026-01-03T18:55:10.442" v="5421"/>
          <ac:picMkLst>
            <pc:docMk/>
            <pc:sldMk cId="1510752373" sldId="2037"/>
            <ac:picMk id="10" creationId="{AD6AE42C-9CEB-B704-FFE4-3916F6828E77}"/>
          </ac:picMkLst>
        </pc:picChg>
        <pc:picChg chg="add mod">
          <ac:chgData name="Jasper Kwok" userId="728f3787-cf33-49b7-924b-2e95ce28e1b0" providerId="ADAL" clId="{5DB1E588-0642-4452-B4AE-4061AEAFAF1D}" dt="2026-01-03T18:55:10.442" v="5421"/>
          <ac:picMkLst>
            <pc:docMk/>
            <pc:sldMk cId="1510752373" sldId="2037"/>
            <ac:picMk id="13" creationId="{B80F2670-FD9F-1C80-2E77-683551B46341}"/>
          </ac:picMkLst>
        </pc:picChg>
      </pc:sldChg>
      <pc:sldChg chg="addSp delSp modSp new mod">
        <pc:chgData name="Jasper Kwok" userId="728f3787-cf33-49b7-924b-2e95ce28e1b0" providerId="ADAL" clId="{5DB1E588-0642-4452-B4AE-4061AEAFAF1D}" dt="2026-01-08T11:04:13.142" v="9139" actId="1076"/>
        <pc:sldMkLst>
          <pc:docMk/>
          <pc:sldMk cId="3436748250" sldId="2038"/>
        </pc:sldMkLst>
        <pc:spChg chg="add mod">
          <ac:chgData name="Jasper Kwok" userId="728f3787-cf33-49b7-924b-2e95ce28e1b0" providerId="ADAL" clId="{5DB1E588-0642-4452-B4AE-4061AEAFAF1D}" dt="2026-01-08T11:04:13.142" v="9139" actId="1076"/>
          <ac:spMkLst>
            <pc:docMk/>
            <pc:sldMk cId="3436748250" sldId="2038"/>
            <ac:spMk id="5" creationId="{E9B5185D-55FA-168B-5E27-B98649B16A6C}"/>
          </ac:spMkLst>
        </pc:spChg>
        <pc:spChg chg="add del mod">
          <ac:chgData name="Jasper Kwok" userId="728f3787-cf33-49b7-924b-2e95ce28e1b0" providerId="ADAL" clId="{5DB1E588-0642-4452-B4AE-4061AEAFAF1D}" dt="2026-01-08T10:41:59.236" v="9028" actId="478"/>
          <ac:spMkLst>
            <pc:docMk/>
            <pc:sldMk cId="3436748250" sldId="2038"/>
            <ac:spMk id="6" creationId="{382098E1-495E-EDFC-65EB-9AB6DE0CE82F}"/>
          </ac:spMkLst>
        </pc:spChg>
        <pc:spChg chg="add del mod">
          <ac:chgData name="Jasper Kwok" userId="728f3787-cf33-49b7-924b-2e95ce28e1b0" providerId="ADAL" clId="{5DB1E588-0642-4452-B4AE-4061AEAFAF1D}" dt="2026-01-08T10:42:05.187" v="9032" actId="478"/>
          <ac:spMkLst>
            <pc:docMk/>
            <pc:sldMk cId="3436748250" sldId="2038"/>
            <ac:spMk id="7" creationId="{14A27C94-492F-9C54-C311-311156F5262A}"/>
          </ac:spMkLst>
        </pc:spChg>
        <pc:picChg chg="add del mod">
          <ac:chgData name="Jasper Kwok" userId="728f3787-cf33-49b7-924b-2e95ce28e1b0" providerId="ADAL" clId="{5DB1E588-0642-4452-B4AE-4061AEAFAF1D}" dt="2026-01-08T10:42:02.080" v="9031" actId="478"/>
          <ac:picMkLst>
            <pc:docMk/>
            <pc:sldMk cId="3436748250" sldId="2038"/>
            <ac:picMk id="4" creationId="{D4F09711-62A3-E380-2978-B0707FD30E70}"/>
          </ac:picMkLst>
        </pc:picChg>
        <pc:picChg chg="add del mod">
          <ac:chgData name="Jasper Kwok" userId="728f3787-cf33-49b7-924b-2e95ce28e1b0" providerId="ADAL" clId="{5DB1E588-0642-4452-B4AE-4061AEAFAF1D}" dt="2026-01-08T10:41:59.634" v="9029" actId="478"/>
          <ac:picMkLst>
            <pc:docMk/>
            <pc:sldMk cId="3436748250" sldId="2038"/>
            <ac:picMk id="8" creationId="{BEBC3056-7BA1-ED0D-E67C-5C3B62206A3A}"/>
          </ac:picMkLst>
        </pc:picChg>
        <pc:picChg chg="add mod">
          <ac:chgData name="Jasper Kwok" userId="728f3787-cf33-49b7-924b-2e95ce28e1b0" providerId="ADAL" clId="{5DB1E588-0642-4452-B4AE-4061AEAFAF1D}" dt="2026-01-03T18:55:28.787" v="5425"/>
          <ac:picMkLst>
            <pc:docMk/>
            <pc:sldMk cId="3436748250" sldId="2038"/>
            <ac:picMk id="9" creationId="{D5452E9D-22BC-1408-B149-B21E1FE69999}"/>
          </ac:picMkLst>
        </pc:picChg>
        <pc:picChg chg="add mod">
          <ac:chgData name="Jasper Kwok" userId="728f3787-cf33-49b7-924b-2e95ce28e1b0" providerId="ADAL" clId="{5DB1E588-0642-4452-B4AE-4061AEAFAF1D}" dt="2026-01-03T18:55:28.787" v="5425"/>
          <ac:picMkLst>
            <pc:docMk/>
            <pc:sldMk cId="3436748250" sldId="2038"/>
            <ac:picMk id="10" creationId="{A6396C85-B8C0-402A-593A-462BABB74A6C}"/>
          </ac:picMkLst>
        </pc:picChg>
      </pc:sldChg>
      <pc:sldChg chg="addSp delSp modSp new mod">
        <pc:chgData name="Jasper Kwok" userId="728f3787-cf33-49b7-924b-2e95ce28e1b0" providerId="ADAL" clId="{5DB1E588-0642-4452-B4AE-4061AEAFAF1D}" dt="2026-01-05T08:21:07.726" v="8697" actId="207"/>
        <pc:sldMkLst>
          <pc:docMk/>
          <pc:sldMk cId="999094760" sldId="2039"/>
        </pc:sldMkLst>
        <pc:spChg chg="add mod">
          <ac:chgData name="Jasper Kwok" userId="728f3787-cf33-49b7-924b-2e95ce28e1b0" providerId="ADAL" clId="{5DB1E588-0642-4452-B4AE-4061AEAFAF1D}" dt="2026-01-05T08:21:07.726" v="8697" actId="207"/>
          <ac:spMkLst>
            <pc:docMk/>
            <pc:sldMk cId="999094760" sldId="2039"/>
            <ac:spMk id="5" creationId="{33A0D9A8-4C0C-4FD4-07A0-2BC2B66F78EB}"/>
          </ac:spMkLst>
        </pc:spChg>
        <pc:picChg chg="add mod">
          <ac:chgData name="Jasper Kwok" userId="728f3787-cf33-49b7-924b-2e95ce28e1b0" providerId="ADAL" clId="{5DB1E588-0642-4452-B4AE-4061AEAFAF1D}" dt="2026-01-03T18:55:45.485" v="5429"/>
          <ac:picMkLst>
            <pc:docMk/>
            <pc:sldMk cId="999094760" sldId="2039"/>
            <ac:picMk id="4" creationId="{AC0D2815-7D9E-BD34-8AD3-CC14E674F76C}"/>
          </ac:picMkLst>
        </pc:picChg>
        <pc:picChg chg="add mod">
          <ac:chgData name="Jasper Kwok" userId="728f3787-cf33-49b7-924b-2e95ce28e1b0" providerId="ADAL" clId="{5DB1E588-0642-4452-B4AE-4061AEAFAF1D}" dt="2026-01-03T18:55:45.485" v="5429"/>
          <ac:picMkLst>
            <pc:docMk/>
            <pc:sldMk cId="999094760" sldId="2039"/>
            <ac:picMk id="6" creationId="{1D3CC600-68A4-37C3-DD34-26DC8503D0DD}"/>
          </ac:picMkLst>
        </pc:picChg>
      </pc:sldChg>
      <pc:sldChg chg="addSp delSp modSp new mod">
        <pc:chgData name="Jasper Kwok" userId="728f3787-cf33-49b7-924b-2e95ce28e1b0" providerId="ADAL" clId="{5DB1E588-0642-4452-B4AE-4061AEAFAF1D}" dt="2026-01-05T08:21:14.119" v="8698" actId="207"/>
        <pc:sldMkLst>
          <pc:docMk/>
          <pc:sldMk cId="3092881780" sldId="2040"/>
        </pc:sldMkLst>
        <pc:spChg chg="add mod">
          <ac:chgData name="Jasper Kwok" userId="728f3787-cf33-49b7-924b-2e95ce28e1b0" providerId="ADAL" clId="{5DB1E588-0642-4452-B4AE-4061AEAFAF1D}" dt="2026-01-04T13:11:08.231" v="7023" actId="2711"/>
          <ac:spMkLst>
            <pc:docMk/>
            <pc:sldMk cId="3092881780" sldId="2040"/>
            <ac:spMk id="4" creationId="{EFB05D3A-1CE2-0DDB-B65B-23F09B178018}"/>
          </ac:spMkLst>
        </pc:spChg>
        <pc:spChg chg="add mod">
          <ac:chgData name="Jasper Kwok" userId="728f3787-cf33-49b7-924b-2e95ce28e1b0" providerId="ADAL" clId="{5DB1E588-0642-4452-B4AE-4061AEAFAF1D}" dt="2026-01-03T18:57:52.460" v="5441" actId="1076"/>
          <ac:spMkLst>
            <pc:docMk/>
            <pc:sldMk cId="3092881780" sldId="2040"/>
            <ac:spMk id="7" creationId="{BE521A43-9269-0358-7628-F52124BD1360}"/>
          </ac:spMkLst>
        </pc:spChg>
        <pc:spChg chg="add mod">
          <ac:chgData name="Jasper Kwok" userId="728f3787-cf33-49b7-924b-2e95ce28e1b0" providerId="ADAL" clId="{5DB1E588-0642-4452-B4AE-4061AEAFAF1D}" dt="2026-01-05T08:21:14.119" v="8698" actId="207"/>
          <ac:spMkLst>
            <pc:docMk/>
            <pc:sldMk cId="3092881780" sldId="2040"/>
            <ac:spMk id="8" creationId="{246654CB-926D-D1E5-D00F-40883C361B07}"/>
          </ac:spMkLst>
        </pc:spChg>
        <pc:spChg chg="add mod">
          <ac:chgData name="Jasper Kwok" userId="728f3787-cf33-49b7-924b-2e95ce28e1b0" providerId="ADAL" clId="{5DB1E588-0642-4452-B4AE-4061AEAFAF1D}" dt="2026-01-03T18:58:15.492" v="5450" actId="14100"/>
          <ac:spMkLst>
            <pc:docMk/>
            <pc:sldMk cId="3092881780" sldId="2040"/>
            <ac:spMk id="9" creationId="{A23AC3F8-6D1E-BEB2-3E88-815B074F5FD2}"/>
          </ac:spMkLst>
        </pc:spChg>
        <pc:spChg chg="add mod">
          <ac:chgData name="Jasper Kwok" userId="728f3787-cf33-49b7-924b-2e95ce28e1b0" providerId="ADAL" clId="{5DB1E588-0642-4452-B4AE-4061AEAFAF1D}" dt="2026-01-05T08:21:14.119" v="8698" actId="207"/>
          <ac:spMkLst>
            <pc:docMk/>
            <pc:sldMk cId="3092881780" sldId="2040"/>
            <ac:spMk id="10" creationId="{E03B76D7-A411-02D7-DAC9-CC4102FC95A3}"/>
          </ac:spMkLst>
        </pc:spChg>
        <pc:picChg chg="add mod">
          <ac:chgData name="Jasper Kwok" userId="728f3787-cf33-49b7-924b-2e95ce28e1b0" providerId="ADAL" clId="{5DB1E588-0642-4452-B4AE-4061AEAFAF1D}" dt="2026-01-03T18:57:13.148" v="5436" actId="1076"/>
          <ac:picMkLst>
            <pc:docMk/>
            <pc:sldMk cId="3092881780" sldId="2040"/>
            <ac:picMk id="6" creationId="{8C2207BA-D5EC-2C2A-0F86-645B4BCB5FC9}"/>
          </ac:picMkLst>
        </pc:picChg>
        <pc:picChg chg="add mod">
          <ac:chgData name="Jasper Kwok" userId="728f3787-cf33-49b7-924b-2e95ce28e1b0" providerId="ADAL" clId="{5DB1E588-0642-4452-B4AE-4061AEAFAF1D}" dt="2026-01-03T18:58:22.601" v="5452" actId="1076"/>
          <ac:picMkLst>
            <pc:docMk/>
            <pc:sldMk cId="3092881780" sldId="2040"/>
            <ac:picMk id="11" creationId="{EBE1A44E-B640-9E40-8CA6-DCB959FDF808}"/>
          </ac:picMkLst>
        </pc:picChg>
        <pc:picChg chg="add mod">
          <ac:chgData name="Jasper Kwok" userId="728f3787-cf33-49b7-924b-2e95ce28e1b0" providerId="ADAL" clId="{5DB1E588-0642-4452-B4AE-4061AEAFAF1D}" dt="2026-01-03T18:58:18.087" v="5451" actId="1076"/>
          <ac:picMkLst>
            <pc:docMk/>
            <pc:sldMk cId="3092881780" sldId="2040"/>
            <ac:picMk id="12" creationId="{650711B8-C8CA-5496-E621-D46799E56D6F}"/>
          </ac:picMkLst>
        </pc:picChg>
      </pc:sldChg>
      <pc:sldChg chg="addSp delSp modSp new mod">
        <pc:chgData name="Jasper Kwok" userId="728f3787-cf33-49b7-924b-2e95ce28e1b0" providerId="ADAL" clId="{5DB1E588-0642-4452-B4AE-4061AEAFAF1D}" dt="2026-01-05T08:21:18.716" v="8699" actId="207"/>
        <pc:sldMkLst>
          <pc:docMk/>
          <pc:sldMk cId="1010494332" sldId="2041"/>
        </pc:sldMkLst>
        <pc:spChg chg="add mod">
          <ac:chgData name="Jasper Kwok" userId="728f3787-cf33-49b7-924b-2e95ce28e1b0" providerId="ADAL" clId="{5DB1E588-0642-4452-B4AE-4061AEAFAF1D}" dt="2026-01-05T08:21:18.716" v="8699" actId="207"/>
          <ac:spMkLst>
            <pc:docMk/>
            <pc:sldMk cId="1010494332" sldId="2041"/>
            <ac:spMk id="6" creationId="{CA0D5C9E-EEE7-4B1D-A1EF-8164982B7E86}"/>
          </ac:spMkLst>
        </pc:spChg>
        <pc:picChg chg="add mod">
          <ac:chgData name="Jasper Kwok" userId="728f3787-cf33-49b7-924b-2e95ce28e1b0" providerId="ADAL" clId="{5DB1E588-0642-4452-B4AE-4061AEAFAF1D}" dt="2026-01-03T18:58:47.098" v="5455" actId="26606"/>
          <ac:picMkLst>
            <pc:docMk/>
            <pc:sldMk cId="1010494332" sldId="2041"/>
            <ac:picMk id="5" creationId="{3F79F9C9-CE0A-6E66-1140-CB837E2D01B3}"/>
          </ac:picMkLst>
        </pc:picChg>
      </pc:sldChg>
      <pc:sldChg chg="addSp delSp modSp add mod">
        <pc:chgData name="Jasper Kwok" userId="728f3787-cf33-49b7-924b-2e95ce28e1b0" providerId="ADAL" clId="{5DB1E588-0642-4452-B4AE-4061AEAFAF1D}" dt="2026-01-05T08:21:26.075" v="8700" actId="207"/>
        <pc:sldMkLst>
          <pc:docMk/>
          <pc:sldMk cId="1618258843" sldId="2042"/>
        </pc:sldMkLst>
        <pc:spChg chg="add mod">
          <ac:chgData name="Jasper Kwok" userId="728f3787-cf33-49b7-924b-2e95ce28e1b0" providerId="ADAL" clId="{5DB1E588-0642-4452-B4AE-4061AEAFAF1D}" dt="2026-01-05T08:21:26.075" v="8700" actId="207"/>
          <ac:spMkLst>
            <pc:docMk/>
            <pc:sldMk cId="1618258843" sldId="2042"/>
            <ac:spMk id="10" creationId="{BB3E37E1-4791-CC01-A8E8-F82CCE16FCD7}"/>
          </ac:spMkLst>
        </pc:spChg>
        <pc:spChg chg="add mod">
          <ac:chgData name="Jasper Kwok" userId="728f3787-cf33-49b7-924b-2e95ce28e1b0" providerId="ADAL" clId="{5DB1E588-0642-4452-B4AE-4061AEAFAF1D}" dt="2026-01-03T19:01:11.914" v="5482" actId="14100"/>
          <ac:spMkLst>
            <pc:docMk/>
            <pc:sldMk cId="1618258843" sldId="2042"/>
            <ac:spMk id="11" creationId="{D4CF381F-394C-F6AB-A785-4A88FA985BF1}"/>
          </ac:spMkLst>
        </pc:spChg>
        <pc:spChg chg="add mod">
          <ac:chgData name="Jasper Kwok" userId="728f3787-cf33-49b7-924b-2e95ce28e1b0" providerId="ADAL" clId="{5DB1E588-0642-4452-B4AE-4061AEAFAF1D}" dt="2026-01-03T19:01:08.522" v="5481" actId="14100"/>
          <ac:spMkLst>
            <pc:docMk/>
            <pc:sldMk cId="1618258843" sldId="2042"/>
            <ac:spMk id="13" creationId="{3E5DD4A3-01E6-9EDD-5237-7CFEC6DFE14B}"/>
          </ac:spMkLst>
        </pc:spChg>
        <pc:spChg chg="add mod">
          <ac:chgData name="Jasper Kwok" userId="728f3787-cf33-49b7-924b-2e95ce28e1b0" providerId="ADAL" clId="{5DB1E588-0642-4452-B4AE-4061AEAFAF1D}" dt="2026-01-03T19:01:24.176" v="5487" actId="14100"/>
          <ac:spMkLst>
            <pc:docMk/>
            <pc:sldMk cId="1618258843" sldId="2042"/>
            <ac:spMk id="15" creationId="{7C5E76F2-596D-7A53-3350-6207194635A6}"/>
          </ac:spMkLst>
        </pc:spChg>
        <pc:spChg chg="add mod">
          <ac:chgData name="Jasper Kwok" userId="728f3787-cf33-49b7-924b-2e95ce28e1b0" providerId="ADAL" clId="{5DB1E588-0642-4452-B4AE-4061AEAFAF1D}" dt="2026-01-05T08:21:26.075" v="8700" actId="207"/>
          <ac:spMkLst>
            <pc:docMk/>
            <pc:sldMk cId="1618258843" sldId="2042"/>
            <ac:spMk id="16" creationId="{888676E6-F226-F6BD-0006-B8584EB6625C}"/>
          </ac:spMkLst>
        </pc:spChg>
        <pc:spChg chg="add mod">
          <ac:chgData name="Jasper Kwok" userId="728f3787-cf33-49b7-924b-2e95ce28e1b0" providerId="ADAL" clId="{5DB1E588-0642-4452-B4AE-4061AEAFAF1D}" dt="2026-01-05T08:21:26.075" v="8700" actId="207"/>
          <ac:spMkLst>
            <pc:docMk/>
            <pc:sldMk cId="1618258843" sldId="2042"/>
            <ac:spMk id="18" creationId="{2F8D6213-EDAD-2576-1D15-7207644ADDBF}"/>
          </ac:spMkLst>
        </pc:spChg>
        <pc:spChg chg="add mod">
          <ac:chgData name="Jasper Kwok" userId="728f3787-cf33-49b7-924b-2e95ce28e1b0" providerId="ADAL" clId="{5DB1E588-0642-4452-B4AE-4061AEAFAF1D}" dt="2026-01-03T19:01:32.775" v="5491" actId="14100"/>
          <ac:spMkLst>
            <pc:docMk/>
            <pc:sldMk cId="1618258843" sldId="2042"/>
            <ac:spMk id="19" creationId="{0E35924D-C189-AA38-0750-7B52D2EE4575}"/>
          </ac:spMkLst>
        </pc:spChg>
        <pc:spChg chg="add mod">
          <ac:chgData name="Jasper Kwok" userId="728f3787-cf33-49b7-924b-2e95ce28e1b0" providerId="ADAL" clId="{5DB1E588-0642-4452-B4AE-4061AEAFAF1D}" dt="2026-01-05T08:21:26.075" v="8700" actId="207"/>
          <ac:spMkLst>
            <pc:docMk/>
            <pc:sldMk cId="1618258843" sldId="2042"/>
            <ac:spMk id="20" creationId="{A5537A74-B952-72C0-E813-5490A24FB720}"/>
          </ac:spMkLst>
        </pc:spChg>
        <pc:picChg chg="add mod">
          <ac:chgData name="Jasper Kwok" userId="728f3787-cf33-49b7-924b-2e95ce28e1b0" providerId="ADAL" clId="{5DB1E588-0642-4452-B4AE-4061AEAFAF1D}" dt="2026-01-03T19:01:52.622" v="5498" actId="1076"/>
          <ac:picMkLst>
            <pc:docMk/>
            <pc:sldMk cId="1618258843" sldId="2042"/>
            <ac:picMk id="9" creationId="{F5473D64-9380-C403-1E2D-9E46FED4DD18}"/>
          </ac:picMkLst>
        </pc:picChg>
        <pc:picChg chg="mod">
          <ac:chgData name="Jasper Kwok" userId="728f3787-cf33-49b7-924b-2e95ce28e1b0" providerId="ADAL" clId="{5DB1E588-0642-4452-B4AE-4061AEAFAF1D}" dt="2026-01-03T19:02:07.291" v="5502" actId="1076"/>
          <ac:picMkLst>
            <pc:docMk/>
            <pc:sldMk cId="1618258843" sldId="2042"/>
            <ac:picMk id="12" creationId="{5974ED76-6D44-5ED5-B705-1277FCC20AC7}"/>
          </ac:picMkLst>
        </pc:picChg>
        <pc:picChg chg="add mod">
          <ac:chgData name="Jasper Kwok" userId="728f3787-cf33-49b7-924b-2e95ce28e1b0" providerId="ADAL" clId="{5DB1E588-0642-4452-B4AE-4061AEAFAF1D}" dt="2026-01-03T19:01:50.297" v="5496" actId="1076"/>
          <ac:picMkLst>
            <pc:docMk/>
            <pc:sldMk cId="1618258843" sldId="2042"/>
            <ac:picMk id="14" creationId="{9C54AFB5-9202-0AE7-72BF-D9FDA05867E2}"/>
          </ac:picMkLst>
        </pc:picChg>
        <pc:picChg chg="add mod">
          <ac:chgData name="Jasper Kwok" userId="728f3787-cf33-49b7-924b-2e95ce28e1b0" providerId="ADAL" clId="{5DB1E588-0642-4452-B4AE-4061AEAFAF1D}" dt="2026-01-03T19:02:27.262" v="5508" actId="1076"/>
          <ac:picMkLst>
            <pc:docMk/>
            <pc:sldMk cId="1618258843" sldId="2042"/>
            <ac:picMk id="17" creationId="{553A7838-BF47-FD6F-8A71-AD7FC2189FCD}"/>
          </ac:picMkLst>
        </pc:picChg>
        <pc:picChg chg="mod">
          <ac:chgData name="Jasper Kwok" userId="728f3787-cf33-49b7-924b-2e95ce28e1b0" providerId="ADAL" clId="{5DB1E588-0642-4452-B4AE-4061AEAFAF1D}" dt="2026-01-03T19:02:33.894" v="5510" actId="1076"/>
          <ac:picMkLst>
            <pc:docMk/>
            <pc:sldMk cId="1618258843" sldId="2042"/>
            <ac:picMk id="21" creationId="{64691152-826C-0C2C-DC84-88153DFF6B2B}"/>
          </ac:picMkLst>
        </pc:picChg>
      </pc:sldChg>
      <pc:sldChg chg="addSp modSp add mod">
        <pc:chgData name="Jasper Kwok" userId="728f3787-cf33-49b7-924b-2e95ce28e1b0" providerId="ADAL" clId="{5DB1E588-0642-4452-B4AE-4061AEAFAF1D}" dt="2026-01-05T08:21:32.502" v="8701" actId="207"/>
        <pc:sldMkLst>
          <pc:docMk/>
          <pc:sldMk cId="3459688713" sldId="2043"/>
        </pc:sldMkLst>
        <pc:spChg chg="add mod">
          <ac:chgData name="Jasper Kwok" userId="728f3787-cf33-49b7-924b-2e95ce28e1b0" providerId="ADAL" clId="{5DB1E588-0642-4452-B4AE-4061AEAFAF1D}" dt="2026-01-05T08:21:32.502" v="8701" actId="207"/>
          <ac:spMkLst>
            <pc:docMk/>
            <pc:sldMk cId="3459688713" sldId="2043"/>
            <ac:spMk id="4" creationId="{8C67D496-E1F2-EBF3-5098-D74CC1E7EC83}"/>
          </ac:spMkLst>
        </pc:spChg>
        <pc:spChg chg="add mod">
          <ac:chgData name="Jasper Kwok" userId="728f3787-cf33-49b7-924b-2e95ce28e1b0" providerId="ADAL" clId="{5DB1E588-0642-4452-B4AE-4061AEAFAF1D}" dt="2026-01-03T19:03:32.074" v="5520" actId="14100"/>
          <ac:spMkLst>
            <pc:docMk/>
            <pc:sldMk cId="3459688713" sldId="2043"/>
            <ac:spMk id="5" creationId="{93159F78-0961-5AD3-8555-E78753AD3680}"/>
          </ac:spMkLst>
        </pc:spChg>
        <pc:spChg chg="add mod">
          <ac:chgData name="Jasper Kwok" userId="728f3787-cf33-49b7-924b-2e95ce28e1b0" providerId="ADAL" clId="{5DB1E588-0642-4452-B4AE-4061AEAFAF1D}" dt="2026-01-05T08:21:32.502" v="8701" actId="207"/>
          <ac:spMkLst>
            <pc:docMk/>
            <pc:sldMk cId="3459688713" sldId="2043"/>
            <ac:spMk id="6" creationId="{B6D47AC2-7261-1438-993F-3A76DCF26E24}"/>
          </ac:spMkLst>
        </pc:spChg>
        <pc:picChg chg="add mod">
          <ac:chgData name="Jasper Kwok" userId="728f3787-cf33-49b7-924b-2e95ce28e1b0" providerId="ADAL" clId="{5DB1E588-0642-4452-B4AE-4061AEAFAF1D}" dt="2026-01-03T19:03:44.007" v="5524" actId="1035"/>
          <ac:picMkLst>
            <pc:docMk/>
            <pc:sldMk cId="3459688713" sldId="2043"/>
            <ac:picMk id="3" creationId="{EBD2DB06-207B-81AE-9ECE-0F7B901B5D49}"/>
          </ac:picMkLst>
        </pc:picChg>
        <pc:picChg chg="add mod">
          <ac:chgData name="Jasper Kwok" userId="728f3787-cf33-49b7-924b-2e95ce28e1b0" providerId="ADAL" clId="{5DB1E588-0642-4452-B4AE-4061AEAFAF1D}" dt="2026-01-03T19:03:37.020" v="5522" actId="1076"/>
          <ac:picMkLst>
            <pc:docMk/>
            <pc:sldMk cId="3459688713" sldId="2043"/>
            <ac:picMk id="7" creationId="{42343412-F05C-CA66-AF25-8B40CA6FC490}"/>
          </ac:picMkLst>
        </pc:picChg>
      </pc:sldChg>
      <pc:sldChg chg="addSp delSp modSp new mod">
        <pc:chgData name="Jasper Kwok" userId="728f3787-cf33-49b7-924b-2e95ce28e1b0" providerId="ADAL" clId="{5DB1E588-0642-4452-B4AE-4061AEAFAF1D}" dt="2026-01-05T08:21:41.645" v="8703" actId="207"/>
        <pc:sldMkLst>
          <pc:docMk/>
          <pc:sldMk cId="2934472026" sldId="2044"/>
        </pc:sldMkLst>
        <pc:spChg chg="add mod">
          <ac:chgData name="Jasper Kwok" userId="728f3787-cf33-49b7-924b-2e95ce28e1b0" providerId="ADAL" clId="{5DB1E588-0642-4452-B4AE-4061AEAFAF1D}" dt="2026-01-03T19:05:23.860" v="5534" actId="14100"/>
          <ac:spMkLst>
            <pc:docMk/>
            <pc:sldMk cId="2934472026" sldId="2044"/>
            <ac:spMk id="6" creationId="{44A4354C-4B9A-051A-F2AF-C4FF7F503D82}"/>
          </ac:spMkLst>
        </pc:spChg>
        <pc:spChg chg="add mod">
          <ac:chgData name="Jasper Kwok" userId="728f3787-cf33-49b7-924b-2e95ce28e1b0" providerId="ADAL" clId="{5DB1E588-0642-4452-B4AE-4061AEAFAF1D}" dt="2026-01-05T08:21:41.645" v="8703" actId="207"/>
          <ac:spMkLst>
            <pc:docMk/>
            <pc:sldMk cId="2934472026" sldId="2044"/>
            <ac:spMk id="7" creationId="{A860F2A0-D581-C3F0-1B85-6CD184DF2B1A}"/>
          </ac:spMkLst>
        </pc:spChg>
        <pc:picChg chg="add mod">
          <ac:chgData name="Jasper Kwok" userId="728f3787-cf33-49b7-924b-2e95ce28e1b0" providerId="ADAL" clId="{5DB1E588-0642-4452-B4AE-4061AEAFAF1D}" dt="2026-01-03T19:05:04.442" v="5532" actId="26606"/>
          <ac:picMkLst>
            <pc:docMk/>
            <pc:sldMk cId="2934472026" sldId="2044"/>
            <ac:picMk id="5" creationId="{A3821615-29FC-A13C-500D-181CFD984699}"/>
          </ac:picMkLst>
        </pc:picChg>
        <pc:picChg chg="add mod">
          <ac:chgData name="Jasper Kwok" userId="728f3787-cf33-49b7-924b-2e95ce28e1b0" providerId="ADAL" clId="{5DB1E588-0642-4452-B4AE-4061AEAFAF1D}" dt="2026-01-03T19:05:30.218" v="5536" actId="1076"/>
          <ac:picMkLst>
            <pc:docMk/>
            <pc:sldMk cId="2934472026" sldId="2044"/>
            <ac:picMk id="8" creationId="{00663B26-452A-2EF4-F535-ACF78ADE6DEC}"/>
          </ac:picMkLst>
        </pc:picChg>
      </pc:sldChg>
      <pc:sldChg chg="addSp delSp modSp add mod">
        <pc:chgData name="Jasper Kwok" userId="728f3787-cf33-49b7-924b-2e95ce28e1b0" providerId="ADAL" clId="{5DB1E588-0642-4452-B4AE-4061AEAFAF1D}" dt="2026-01-05T08:21:46.485" v="8704" actId="207"/>
        <pc:sldMkLst>
          <pc:docMk/>
          <pc:sldMk cId="2447271333" sldId="2045"/>
        </pc:sldMkLst>
        <pc:spChg chg="add mod">
          <ac:chgData name="Jasper Kwok" userId="728f3787-cf33-49b7-924b-2e95ce28e1b0" providerId="ADAL" clId="{5DB1E588-0642-4452-B4AE-4061AEAFAF1D}" dt="2026-01-05T08:21:46.485" v="8704" actId="207"/>
          <ac:spMkLst>
            <pc:docMk/>
            <pc:sldMk cId="2447271333" sldId="2045"/>
            <ac:spMk id="6" creationId="{273B3F79-A47D-32D7-F9A0-BA7407200D07}"/>
          </ac:spMkLst>
        </pc:spChg>
        <pc:picChg chg="add mod">
          <ac:chgData name="Jasper Kwok" userId="728f3787-cf33-49b7-924b-2e95ce28e1b0" providerId="ADAL" clId="{5DB1E588-0642-4452-B4AE-4061AEAFAF1D}" dt="2026-01-03T19:06:16.879" v="5541" actId="26606"/>
          <ac:picMkLst>
            <pc:docMk/>
            <pc:sldMk cId="2447271333" sldId="2045"/>
            <ac:picMk id="5" creationId="{3594C286-CD51-D881-4076-9DFE5B11871D}"/>
          </ac:picMkLst>
        </pc:picChg>
      </pc:sldChg>
      <pc:sldChg chg="modSp add mod ord">
        <pc:chgData name="Jasper Kwok" userId="728f3787-cf33-49b7-924b-2e95ce28e1b0" providerId="ADAL" clId="{5DB1E588-0642-4452-B4AE-4061AEAFAF1D}" dt="2026-01-05T08:21:36.581" v="8702" actId="207"/>
        <pc:sldMkLst>
          <pc:docMk/>
          <pc:sldMk cId="3729503632" sldId="2173"/>
        </pc:sldMkLst>
        <pc:spChg chg="mod">
          <ac:chgData name="Jasper Kwok" userId="728f3787-cf33-49b7-924b-2e95ce28e1b0" providerId="ADAL" clId="{5DB1E588-0642-4452-B4AE-4061AEAFAF1D}" dt="2026-01-05T08:21:36.581" v="8702" actId="207"/>
          <ac:spMkLst>
            <pc:docMk/>
            <pc:sldMk cId="3729503632" sldId="2173"/>
            <ac:spMk id="7" creationId="{78C47386-15C3-C713-03BA-43474E0EEAC8}"/>
          </ac:spMkLst>
        </pc:spChg>
      </pc:sldChg>
      <pc:sldChg chg="modSp add mod">
        <pc:chgData name="Jasper Kwok" userId="728f3787-cf33-49b7-924b-2e95ce28e1b0" providerId="ADAL" clId="{5DB1E588-0642-4452-B4AE-4061AEAFAF1D}" dt="2026-01-05T08:27:52.832" v="8775" actId="207"/>
        <pc:sldMkLst>
          <pc:docMk/>
          <pc:sldMk cId="2018037950" sldId="2218"/>
        </pc:sldMkLst>
        <pc:spChg chg="mod">
          <ac:chgData name="Jasper Kwok" userId="728f3787-cf33-49b7-924b-2e95ce28e1b0" providerId="ADAL" clId="{5DB1E588-0642-4452-B4AE-4061AEAFAF1D}" dt="2026-01-05T08:27:52.832" v="8775" actId="207"/>
          <ac:spMkLst>
            <pc:docMk/>
            <pc:sldMk cId="2018037950" sldId="2218"/>
            <ac:spMk id="2" creationId="{0F524333-BC39-477C-6991-B2BCA3F5891E}"/>
          </ac:spMkLst>
        </pc:spChg>
      </pc:sldChg>
      <pc:sldChg chg="modSp add mod">
        <pc:chgData name="Jasper Kwok" userId="728f3787-cf33-49b7-924b-2e95ce28e1b0" providerId="ADAL" clId="{5DB1E588-0642-4452-B4AE-4061AEAFAF1D}" dt="2026-01-05T08:27:57.807" v="8776" actId="207"/>
        <pc:sldMkLst>
          <pc:docMk/>
          <pc:sldMk cId="1815209960" sldId="2221"/>
        </pc:sldMkLst>
        <pc:spChg chg="mod">
          <ac:chgData name="Jasper Kwok" userId="728f3787-cf33-49b7-924b-2e95ce28e1b0" providerId="ADAL" clId="{5DB1E588-0642-4452-B4AE-4061AEAFAF1D}" dt="2026-01-05T08:27:57.807" v="8776" actId="207"/>
          <ac:spMkLst>
            <pc:docMk/>
            <pc:sldMk cId="1815209960" sldId="2221"/>
            <ac:spMk id="5" creationId="{84BA9E0F-3AC8-BC1E-37BF-54EC444E7971}"/>
          </ac:spMkLst>
        </pc:spChg>
      </pc:sldChg>
      <pc:sldChg chg="modSp add mod">
        <pc:chgData name="Jasper Kwok" userId="728f3787-cf33-49b7-924b-2e95ce28e1b0" providerId="ADAL" clId="{5DB1E588-0642-4452-B4AE-4061AEAFAF1D}" dt="2026-01-05T08:28:02.347" v="8777" actId="207"/>
        <pc:sldMkLst>
          <pc:docMk/>
          <pc:sldMk cId="337290115" sldId="2227"/>
        </pc:sldMkLst>
        <pc:spChg chg="mod">
          <ac:chgData name="Jasper Kwok" userId="728f3787-cf33-49b7-924b-2e95ce28e1b0" providerId="ADAL" clId="{5DB1E588-0642-4452-B4AE-4061AEAFAF1D}" dt="2026-01-05T08:28:02.347" v="8777" actId="207"/>
          <ac:spMkLst>
            <pc:docMk/>
            <pc:sldMk cId="337290115" sldId="2227"/>
            <ac:spMk id="4" creationId="{BDF0A343-0EA1-BB3A-5776-BE9E9EDAA8CC}"/>
          </ac:spMkLst>
        </pc:spChg>
      </pc:sldChg>
      <pc:sldChg chg="modSp add mod">
        <pc:chgData name="Jasper Kwok" userId="728f3787-cf33-49b7-924b-2e95ce28e1b0" providerId="ADAL" clId="{5DB1E588-0642-4452-B4AE-4061AEAFAF1D}" dt="2026-01-05T08:28:28.026" v="8781" actId="207"/>
        <pc:sldMkLst>
          <pc:docMk/>
          <pc:sldMk cId="1271977164" sldId="2228"/>
        </pc:sldMkLst>
        <pc:spChg chg="mod">
          <ac:chgData name="Jasper Kwok" userId="728f3787-cf33-49b7-924b-2e95ce28e1b0" providerId="ADAL" clId="{5DB1E588-0642-4452-B4AE-4061AEAFAF1D}" dt="2026-01-05T08:28:28.026" v="8781" actId="207"/>
          <ac:spMkLst>
            <pc:docMk/>
            <pc:sldMk cId="1271977164" sldId="2228"/>
            <ac:spMk id="2" creationId="{7D385034-973B-4FC3-845E-F90F37211477}"/>
          </ac:spMkLst>
        </pc:spChg>
        <pc:spChg chg="mod">
          <ac:chgData name="Jasper Kwok" userId="728f3787-cf33-49b7-924b-2e95ce28e1b0" providerId="ADAL" clId="{5DB1E588-0642-4452-B4AE-4061AEAFAF1D}" dt="2026-01-05T08:28:25.218" v="8780" actId="207"/>
          <ac:spMkLst>
            <pc:docMk/>
            <pc:sldMk cId="1271977164" sldId="2228"/>
            <ac:spMk id="7" creationId="{3BB2E700-F39E-C0F8-7837-ED381A53EBB4}"/>
          </ac:spMkLst>
        </pc:spChg>
      </pc:sldChg>
      <pc:sldChg chg="modSp add mod">
        <pc:chgData name="Jasper Kwok" userId="728f3787-cf33-49b7-924b-2e95ce28e1b0" providerId="ADAL" clId="{5DB1E588-0642-4452-B4AE-4061AEAFAF1D}" dt="2026-01-05T08:28:18.663" v="8779" actId="207"/>
        <pc:sldMkLst>
          <pc:docMk/>
          <pc:sldMk cId="4064456241" sldId="2230"/>
        </pc:sldMkLst>
        <pc:spChg chg="mod">
          <ac:chgData name="Jasper Kwok" userId="728f3787-cf33-49b7-924b-2e95ce28e1b0" providerId="ADAL" clId="{5DB1E588-0642-4452-B4AE-4061AEAFAF1D}" dt="2026-01-05T08:28:18.663" v="8779" actId="207"/>
          <ac:spMkLst>
            <pc:docMk/>
            <pc:sldMk cId="4064456241" sldId="2230"/>
            <ac:spMk id="2" creationId="{DF2DEF44-1293-1DB9-3DEA-5143731211E0}"/>
          </ac:spMkLst>
        </pc:spChg>
        <pc:spChg chg="mod">
          <ac:chgData name="Jasper Kwok" userId="728f3787-cf33-49b7-924b-2e95ce28e1b0" providerId="ADAL" clId="{5DB1E588-0642-4452-B4AE-4061AEAFAF1D}" dt="2026-01-05T08:28:18.663" v="8779" actId="207"/>
          <ac:spMkLst>
            <pc:docMk/>
            <pc:sldMk cId="4064456241" sldId="2230"/>
            <ac:spMk id="5" creationId="{2DC8C895-7EEC-3A8F-33BD-8439C93A60D0}"/>
          </ac:spMkLst>
        </pc:spChg>
      </pc:sldChg>
      <pc:sldChg chg="modSp add mod">
        <pc:chgData name="Jasper Kwok" userId="728f3787-cf33-49b7-924b-2e95ce28e1b0" providerId="ADAL" clId="{5DB1E588-0642-4452-B4AE-4061AEAFAF1D}" dt="2026-01-05T08:28:33.438" v="8782" actId="207"/>
        <pc:sldMkLst>
          <pc:docMk/>
          <pc:sldMk cId="4045664187" sldId="2231"/>
        </pc:sldMkLst>
        <pc:spChg chg="mod">
          <ac:chgData name="Jasper Kwok" userId="728f3787-cf33-49b7-924b-2e95ce28e1b0" providerId="ADAL" clId="{5DB1E588-0642-4452-B4AE-4061AEAFAF1D}" dt="2026-01-05T08:28:33.438" v="8782" actId="207"/>
          <ac:spMkLst>
            <pc:docMk/>
            <pc:sldMk cId="4045664187" sldId="2231"/>
            <ac:spMk id="3" creationId="{C27C6166-02FF-591E-7E04-05BF9DD884FC}"/>
          </ac:spMkLst>
        </pc:spChg>
      </pc:sldChg>
      <pc:sldChg chg="addSp delSp modSp add mod">
        <pc:chgData name="Jasper Kwok" userId="728f3787-cf33-49b7-924b-2e95ce28e1b0" providerId="ADAL" clId="{5DB1E588-0642-4452-B4AE-4061AEAFAF1D}" dt="2026-01-05T08:04:56.957" v="8506" actId="207"/>
        <pc:sldMkLst>
          <pc:docMk/>
          <pc:sldMk cId="1815373368" sldId="2281"/>
        </pc:sldMkLst>
        <pc:spChg chg="add mod">
          <ac:chgData name="Jasper Kwok" userId="728f3787-cf33-49b7-924b-2e95ce28e1b0" providerId="ADAL" clId="{5DB1E588-0642-4452-B4AE-4061AEAFAF1D}" dt="2026-01-04T09:34:30.507" v="5892"/>
          <ac:spMkLst>
            <pc:docMk/>
            <pc:sldMk cId="1815373368" sldId="2281"/>
            <ac:spMk id="5" creationId="{1D7B0819-F3B8-E75A-059B-1A226E941D22}"/>
          </ac:spMkLst>
        </pc:spChg>
        <pc:spChg chg="mod">
          <ac:chgData name="Jasper Kwok" userId="728f3787-cf33-49b7-924b-2e95ce28e1b0" providerId="ADAL" clId="{5DB1E588-0642-4452-B4AE-4061AEAFAF1D}" dt="2026-01-04T13:47:10.842" v="7457" actId="108"/>
          <ac:spMkLst>
            <pc:docMk/>
            <pc:sldMk cId="1815373368" sldId="2281"/>
            <ac:spMk id="7" creationId="{EC40E3D1-0427-3A62-4FA4-3B5472AB281B}"/>
          </ac:spMkLst>
        </pc:spChg>
        <pc:spChg chg="add mod">
          <ac:chgData name="Jasper Kwok" userId="728f3787-cf33-49b7-924b-2e95ce28e1b0" providerId="ADAL" clId="{5DB1E588-0642-4452-B4AE-4061AEAFAF1D}" dt="2026-01-05T08:04:56.957" v="8506" actId="207"/>
          <ac:spMkLst>
            <pc:docMk/>
            <pc:sldMk cId="1815373368" sldId="2281"/>
            <ac:spMk id="8" creationId="{FDAC45BC-AB89-F1B7-E92E-2B9AB3498BC4}"/>
          </ac:spMkLst>
        </pc:spChg>
        <pc:picChg chg="add mod">
          <ac:chgData name="Jasper Kwok" userId="728f3787-cf33-49b7-924b-2e95ce28e1b0" providerId="ADAL" clId="{5DB1E588-0642-4452-B4AE-4061AEAFAF1D}" dt="2026-01-04T09:34:30.507" v="5892"/>
          <ac:picMkLst>
            <pc:docMk/>
            <pc:sldMk cId="1815373368" sldId="2281"/>
            <ac:picMk id="4" creationId="{A73DCC03-68AA-7EF3-0AA8-1EEB15D3A5FF}"/>
          </ac:picMkLst>
        </pc:picChg>
        <pc:picChg chg="add mod">
          <ac:chgData name="Jasper Kwok" userId="728f3787-cf33-49b7-924b-2e95ce28e1b0" providerId="ADAL" clId="{5DB1E588-0642-4452-B4AE-4061AEAFAF1D}" dt="2026-01-04T09:34:30.507" v="5892"/>
          <ac:picMkLst>
            <pc:docMk/>
            <pc:sldMk cId="1815373368" sldId="2281"/>
            <ac:picMk id="10" creationId="{837A7677-ABA6-27FB-391D-C70728912907}"/>
          </ac:picMkLst>
        </pc:picChg>
      </pc:sldChg>
      <pc:sldChg chg="modSp add mod">
        <pc:chgData name="Jasper Kwok" userId="728f3787-cf33-49b7-924b-2e95ce28e1b0" providerId="ADAL" clId="{5DB1E588-0642-4452-B4AE-4061AEAFAF1D}" dt="2026-01-04T13:46:01.362" v="7451" actId="1076"/>
        <pc:sldMkLst>
          <pc:docMk/>
          <pc:sldMk cId="3511626964" sldId="2315"/>
        </pc:sldMkLst>
        <pc:spChg chg="mod">
          <ac:chgData name="Jasper Kwok" userId="728f3787-cf33-49b7-924b-2e95ce28e1b0" providerId="ADAL" clId="{5DB1E588-0642-4452-B4AE-4061AEAFAF1D}" dt="2026-01-04T13:46:01.362" v="7451" actId="1076"/>
          <ac:spMkLst>
            <pc:docMk/>
            <pc:sldMk cId="3511626964" sldId="2315"/>
            <ac:spMk id="7" creationId="{D80BBB6D-7810-1A6F-E7B6-46E0206409C3}"/>
          </ac:spMkLst>
        </pc:spChg>
      </pc:sldChg>
      <pc:sldChg chg="modSp add mod">
        <pc:chgData name="Jasper Kwok" userId="728f3787-cf33-49b7-924b-2e95ce28e1b0" providerId="ADAL" clId="{5DB1E588-0642-4452-B4AE-4061AEAFAF1D}" dt="2026-01-05T08:05:09.043" v="8508" actId="207"/>
        <pc:sldMkLst>
          <pc:docMk/>
          <pc:sldMk cId="673256979" sldId="2322"/>
        </pc:sldMkLst>
        <pc:spChg chg="mod">
          <ac:chgData name="Jasper Kwok" userId="728f3787-cf33-49b7-924b-2e95ce28e1b0" providerId="ADAL" clId="{5DB1E588-0642-4452-B4AE-4061AEAFAF1D}" dt="2026-01-05T08:05:09.043" v="8508" actId="207"/>
          <ac:spMkLst>
            <pc:docMk/>
            <pc:sldMk cId="673256979" sldId="2322"/>
            <ac:spMk id="11" creationId="{5E665F00-9F7B-5941-7CEF-F70274F68906}"/>
          </ac:spMkLst>
        </pc:spChg>
      </pc:sldChg>
      <pc:sldChg chg="modSp add mod">
        <pc:chgData name="Jasper Kwok" userId="728f3787-cf33-49b7-924b-2e95ce28e1b0" providerId="ADAL" clId="{5DB1E588-0642-4452-B4AE-4061AEAFAF1D}" dt="2026-01-05T08:05:03.613" v="8507" actId="207"/>
        <pc:sldMkLst>
          <pc:docMk/>
          <pc:sldMk cId="3043363970" sldId="2323"/>
        </pc:sldMkLst>
        <pc:spChg chg="mod">
          <ac:chgData name="Jasper Kwok" userId="728f3787-cf33-49b7-924b-2e95ce28e1b0" providerId="ADAL" clId="{5DB1E588-0642-4452-B4AE-4061AEAFAF1D}" dt="2026-01-05T08:05:03.613" v="8507" actId="207"/>
          <ac:spMkLst>
            <pc:docMk/>
            <pc:sldMk cId="3043363970" sldId="2323"/>
            <ac:spMk id="7" creationId="{19E5F4DE-1761-7C4E-5D0C-917CBE2AEDC4}"/>
          </ac:spMkLst>
        </pc:spChg>
      </pc:sldChg>
      <pc:sldChg chg="modSp add mod">
        <pc:chgData name="Jasper Kwok" userId="728f3787-cf33-49b7-924b-2e95ce28e1b0" providerId="ADAL" clId="{5DB1E588-0642-4452-B4AE-4061AEAFAF1D}" dt="2026-01-05T08:05:17.332" v="8509" actId="207"/>
        <pc:sldMkLst>
          <pc:docMk/>
          <pc:sldMk cId="2238091326" sldId="2324"/>
        </pc:sldMkLst>
        <pc:spChg chg="mod">
          <ac:chgData name="Jasper Kwok" userId="728f3787-cf33-49b7-924b-2e95ce28e1b0" providerId="ADAL" clId="{5DB1E588-0642-4452-B4AE-4061AEAFAF1D}" dt="2026-01-05T08:05:17.332" v="8509" actId="207"/>
          <ac:spMkLst>
            <pc:docMk/>
            <pc:sldMk cId="2238091326" sldId="2324"/>
            <ac:spMk id="9" creationId="{DFEE81BB-6B66-4F55-DA30-542FEB0C0B58}"/>
          </ac:spMkLst>
        </pc:spChg>
      </pc:sldChg>
      <pc:sldChg chg="addSp modSp add mod">
        <pc:chgData name="Jasper Kwok" userId="728f3787-cf33-49b7-924b-2e95ce28e1b0" providerId="ADAL" clId="{5DB1E588-0642-4452-B4AE-4061AEAFAF1D}" dt="2026-01-05T08:05:23.964" v="8510" actId="207"/>
        <pc:sldMkLst>
          <pc:docMk/>
          <pc:sldMk cId="4010350817" sldId="2325"/>
        </pc:sldMkLst>
        <pc:spChg chg="add mod">
          <ac:chgData name="Jasper Kwok" userId="728f3787-cf33-49b7-924b-2e95ce28e1b0" providerId="ADAL" clId="{5DB1E588-0642-4452-B4AE-4061AEAFAF1D}" dt="2026-01-04T09:35:32.696" v="5900" actId="14100"/>
          <ac:spMkLst>
            <pc:docMk/>
            <pc:sldMk cId="4010350817" sldId="2325"/>
            <ac:spMk id="3" creationId="{BC6EB418-AA56-098C-F013-0245F7A6841F}"/>
          </ac:spMkLst>
        </pc:spChg>
        <pc:spChg chg="mod">
          <ac:chgData name="Jasper Kwok" userId="728f3787-cf33-49b7-924b-2e95ce28e1b0" providerId="ADAL" clId="{5DB1E588-0642-4452-B4AE-4061AEAFAF1D}" dt="2026-01-05T08:05:23.964" v="8510" actId="207"/>
          <ac:spMkLst>
            <pc:docMk/>
            <pc:sldMk cId="4010350817" sldId="2325"/>
            <ac:spMk id="4" creationId="{C0767A1F-7CFB-8FEE-4F56-254E7CBE0898}"/>
          </ac:spMkLst>
        </pc:spChg>
        <pc:spChg chg="mod">
          <ac:chgData name="Jasper Kwok" userId="728f3787-cf33-49b7-924b-2e95ce28e1b0" providerId="ADAL" clId="{5DB1E588-0642-4452-B4AE-4061AEAFAF1D}" dt="2026-01-05T08:05:23.964" v="8510" actId="207"/>
          <ac:spMkLst>
            <pc:docMk/>
            <pc:sldMk cId="4010350817" sldId="2325"/>
            <ac:spMk id="6" creationId="{E980AA5B-47BF-BFAA-BE52-412175591EA3}"/>
          </ac:spMkLst>
        </pc:spChg>
        <pc:picChg chg="mod">
          <ac:chgData name="Jasper Kwok" userId="728f3787-cf33-49b7-924b-2e95ce28e1b0" providerId="ADAL" clId="{5DB1E588-0642-4452-B4AE-4061AEAFAF1D}" dt="2026-01-04T09:35:44.239" v="5906" actId="14100"/>
          <ac:picMkLst>
            <pc:docMk/>
            <pc:sldMk cId="4010350817" sldId="2325"/>
            <ac:picMk id="5" creationId="{E44F56A9-A49E-DCBE-DCFF-10558A23FB80}"/>
          </ac:picMkLst>
        </pc:picChg>
        <pc:picChg chg="add mod">
          <ac:chgData name="Jasper Kwok" userId="728f3787-cf33-49b7-924b-2e95ce28e1b0" providerId="ADAL" clId="{5DB1E588-0642-4452-B4AE-4061AEAFAF1D}" dt="2026-01-04T09:35:47.737" v="5908" actId="1076"/>
          <ac:picMkLst>
            <pc:docMk/>
            <pc:sldMk cId="4010350817" sldId="2325"/>
            <ac:picMk id="7" creationId="{0BA07129-5F61-67BE-9D52-45909C0BCCDC}"/>
          </ac:picMkLst>
        </pc:picChg>
      </pc:sldChg>
      <pc:sldChg chg="modSp add mod">
        <pc:chgData name="Jasper Kwok" userId="728f3787-cf33-49b7-924b-2e95ce28e1b0" providerId="ADAL" clId="{5DB1E588-0642-4452-B4AE-4061AEAFAF1D}" dt="2026-01-05T08:05:34.247" v="8511" actId="207"/>
        <pc:sldMkLst>
          <pc:docMk/>
          <pc:sldMk cId="63837999" sldId="2326"/>
        </pc:sldMkLst>
        <pc:spChg chg="mod">
          <ac:chgData name="Jasper Kwok" userId="728f3787-cf33-49b7-924b-2e95ce28e1b0" providerId="ADAL" clId="{5DB1E588-0642-4452-B4AE-4061AEAFAF1D}" dt="2026-01-05T08:05:34.247" v="8511" actId="207"/>
          <ac:spMkLst>
            <pc:docMk/>
            <pc:sldMk cId="63837999" sldId="2326"/>
            <ac:spMk id="10" creationId="{A12935D4-0BC1-FE4E-6863-C4F4DE1074F0}"/>
          </ac:spMkLst>
        </pc:spChg>
        <pc:spChg chg="mod">
          <ac:chgData name="Jasper Kwok" userId="728f3787-cf33-49b7-924b-2e95ce28e1b0" providerId="ADAL" clId="{5DB1E588-0642-4452-B4AE-4061AEAFAF1D}" dt="2026-01-05T08:05:34.247" v="8511" actId="207"/>
          <ac:spMkLst>
            <pc:docMk/>
            <pc:sldMk cId="63837999" sldId="2326"/>
            <ac:spMk id="14" creationId="{55857FBE-07CC-0B0F-3A64-0A731416D4E6}"/>
          </ac:spMkLst>
        </pc:spChg>
        <pc:spChg chg="mod">
          <ac:chgData name="Jasper Kwok" userId="728f3787-cf33-49b7-924b-2e95ce28e1b0" providerId="ADAL" clId="{5DB1E588-0642-4452-B4AE-4061AEAFAF1D}" dt="2026-01-05T08:05:34.247" v="8511" actId="207"/>
          <ac:spMkLst>
            <pc:docMk/>
            <pc:sldMk cId="63837999" sldId="2326"/>
            <ac:spMk id="17" creationId="{0F28DF60-A1E4-8735-9DB0-3F08E115B2BB}"/>
          </ac:spMkLst>
        </pc:spChg>
        <pc:picChg chg="mod">
          <ac:chgData name="Jasper Kwok" userId="728f3787-cf33-49b7-924b-2e95ce28e1b0" providerId="ADAL" clId="{5DB1E588-0642-4452-B4AE-4061AEAFAF1D}" dt="2026-01-05T08:05:34.247" v="8511" actId="207"/>
          <ac:picMkLst>
            <pc:docMk/>
            <pc:sldMk cId="63837999" sldId="2326"/>
            <ac:picMk id="16" creationId="{81738CD0-A3E5-D8DD-7CAC-2B7D14042F44}"/>
          </ac:picMkLst>
        </pc:picChg>
      </pc:sldChg>
      <pc:sldChg chg="modSp add mod">
        <pc:chgData name="Jasper Kwok" userId="728f3787-cf33-49b7-924b-2e95ce28e1b0" providerId="ADAL" clId="{5DB1E588-0642-4452-B4AE-4061AEAFAF1D}" dt="2026-01-05T08:05:40.355" v="8512" actId="207"/>
        <pc:sldMkLst>
          <pc:docMk/>
          <pc:sldMk cId="2003876796" sldId="2327"/>
        </pc:sldMkLst>
        <pc:spChg chg="mod">
          <ac:chgData name="Jasper Kwok" userId="728f3787-cf33-49b7-924b-2e95ce28e1b0" providerId="ADAL" clId="{5DB1E588-0642-4452-B4AE-4061AEAFAF1D}" dt="2026-01-05T08:05:40.355" v="8512" actId="207"/>
          <ac:spMkLst>
            <pc:docMk/>
            <pc:sldMk cId="2003876796" sldId="2327"/>
            <ac:spMk id="2" creationId="{1B9FA30E-C1E2-4AFB-FE49-1A89C9DB4F45}"/>
          </ac:spMkLst>
        </pc:spChg>
      </pc:sldChg>
      <pc:sldChg chg="modSp add mod">
        <pc:chgData name="Jasper Kwok" userId="728f3787-cf33-49b7-924b-2e95ce28e1b0" providerId="ADAL" clId="{5DB1E588-0642-4452-B4AE-4061AEAFAF1D}" dt="2026-01-05T08:05:44.876" v="8513" actId="207"/>
        <pc:sldMkLst>
          <pc:docMk/>
          <pc:sldMk cId="3481317687" sldId="2328"/>
        </pc:sldMkLst>
        <pc:spChg chg="mod">
          <ac:chgData name="Jasper Kwok" userId="728f3787-cf33-49b7-924b-2e95ce28e1b0" providerId="ADAL" clId="{5DB1E588-0642-4452-B4AE-4061AEAFAF1D}" dt="2026-01-05T08:05:44.876" v="8513" actId="207"/>
          <ac:spMkLst>
            <pc:docMk/>
            <pc:sldMk cId="3481317687" sldId="2328"/>
            <ac:spMk id="4" creationId="{DA671555-AA47-B6E1-A56D-60851EBAFDA2}"/>
          </ac:spMkLst>
        </pc:spChg>
      </pc:sldChg>
      <pc:sldChg chg="modSp add mod">
        <pc:chgData name="Jasper Kwok" userId="728f3787-cf33-49b7-924b-2e95ce28e1b0" providerId="ADAL" clId="{5DB1E588-0642-4452-B4AE-4061AEAFAF1D}" dt="2026-01-05T08:05:50.006" v="8514" actId="207"/>
        <pc:sldMkLst>
          <pc:docMk/>
          <pc:sldMk cId="3956530733" sldId="2329"/>
        </pc:sldMkLst>
        <pc:spChg chg="mod">
          <ac:chgData name="Jasper Kwok" userId="728f3787-cf33-49b7-924b-2e95ce28e1b0" providerId="ADAL" clId="{5DB1E588-0642-4452-B4AE-4061AEAFAF1D}" dt="2026-01-05T08:05:50.006" v="8514" actId="207"/>
          <ac:spMkLst>
            <pc:docMk/>
            <pc:sldMk cId="3956530733" sldId="2329"/>
            <ac:spMk id="4" creationId="{08F82F7F-5709-96E1-AC7A-95178ED8C7E1}"/>
          </ac:spMkLst>
        </pc:spChg>
      </pc:sldChg>
      <pc:sldChg chg="modSp add mod">
        <pc:chgData name="Jasper Kwok" userId="728f3787-cf33-49b7-924b-2e95ce28e1b0" providerId="ADAL" clId="{5DB1E588-0642-4452-B4AE-4061AEAFAF1D}" dt="2026-01-05T08:05:57.015" v="8516" actId="207"/>
        <pc:sldMkLst>
          <pc:docMk/>
          <pc:sldMk cId="1984554515" sldId="2330"/>
        </pc:sldMkLst>
        <pc:spChg chg="mod">
          <ac:chgData name="Jasper Kwok" userId="728f3787-cf33-49b7-924b-2e95ce28e1b0" providerId="ADAL" clId="{5DB1E588-0642-4452-B4AE-4061AEAFAF1D}" dt="2026-01-05T08:05:57.015" v="8516" actId="207"/>
          <ac:spMkLst>
            <pc:docMk/>
            <pc:sldMk cId="1984554515" sldId="2330"/>
            <ac:spMk id="2" creationId="{B173C3E5-AF75-EC66-9B4D-5F742BCCE81F}"/>
          </ac:spMkLst>
        </pc:spChg>
      </pc:sldChg>
      <pc:sldChg chg="addSp delSp modSp add mod">
        <pc:chgData name="Jasper Kwok" userId="728f3787-cf33-49b7-924b-2e95ce28e1b0" providerId="ADAL" clId="{5DB1E588-0642-4452-B4AE-4061AEAFAF1D}" dt="2026-01-05T08:08:37.313" v="8550" actId="207"/>
        <pc:sldMkLst>
          <pc:docMk/>
          <pc:sldMk cId="1085074378" sldId="2333"/>
        </pc:sldMkLst>
        <pc:spChg chg="mod">
          <ac:chgData name="Jasper Kwok" userId="728f3787-cf33-49b7-924b-2e95ce28e1b0" providerId="ADAL" clId="{5DB1E588-0642-4452-B4AE-4061AEAFAF1D}" dt="2026-01-04T13:47:29.383" v="7458" actId="108"/>
          <ac:spMkLst>
            <pc:docMk/>
            <pc:sldMk cId="1085074378" sldId="2333"/>
            <ac:spMk id="7" creationId="{D8BC9840-61A5-5BA1-A185-368FE4EE5D29}"/>
          </ac:spMkLst>
        </pc:spChg>
        <pc:spChg chg="add mod">
          <ac:chgData name="Jasper Kwok" userId="728f3787-cf33-49b7-924b-2e95ce28e1b0" providerId="ADAL" clId="{5DB1E588-0642-4452-B4AE-4061AEAFAF1D}" dt="2026-01-04T09:42:50.032" v="6001"/>
          <ac:spMkLst>
            <pc:docMk/>
            <pc:sldMk cId="1085074378" sldId="2333"/>
            <ac:spMk id="12" creationId="{8CB6C5E2-5C15-929A-1F85-6376C4DA9B9E}"/>
          </ac:spMkLst>
        </pc:spChg>
        <pc:spChg chg="add mod">
          <ac:chgData name="Jasper Kwok" userId="728f3787-cf33-49b7-924b-2e95ce28e1b0" providerId="ADAL" clId="{5DB1E588-0642-4452-B4AE-4061AEAFAF1D}" dt="2026-01-05T08:08:37.313" v="8550" actId="207"/>
          <ac:spMkLst>
            <pc:docMk/>
            <pc:sldMk cId="1085074378" sldId="2333"/>
            <ac:spMk id="13" creationId="{BFB13624-E3CD-6C9D-76BA-1B8F92D619B6}"/>
          </ac:spMkLst>
        </pc:spChg>
        <pc:picChg chg="add mod">
          <ac:chgData name="Jasper Kwok" userId="728f3787-cf33-49b7-924b-2e95ce28e1b0" providerId="ADAL" clId="{5DB1E588-0642-4452-B4AE-4061AEAFAF1D}" dt="2026-01-04T09:42:50.032" v="6001"/>
          <ac:picMkLst>
            <pc:docMk/>
            <pc:sldMk cId="1085074378" sldId="2333"/>
            <ac:picMk id="11" creationId="{0216364A-156D-3477-DCCC-9CADB7AE2BE6}"/>
          </ac:picMkLst>
        </pc:picChg>
        <pc:picChg chg="add mod">
          <ac:chgData name="Jasper Kwok" userId="728f3787-cf33-49b7-924b-2e95ce28e1b0" providerId="ADAL" clId="{5DB1E588-0642-4452-B4AE-4061AEAFAF1D}" dt="2026-01-04T09:42:50.032" v="6001"/>
          <ac:picMkLst>
            <pc:docMk/>
            <pc:sldMk cId="1085074378" sldId="2333"/>
            <ac:picMk id="14" creationId="{03E3DFBC-CFBC-CABD-78CE-F2FCB63CF7BD}"/>
          </ac:picMkLst>
        </pc:picChg>
      </pc:sldChg>
      <pc:sldChg chg="modSp add mod">
        <pc:chgData name="Jasper Kwok" userId="728f3787-cf33-49b7-924b-2e95ce28e1b0" providerId="ADAL" clId="{5DB1E588-0642-4452-B4AE-4061AEAFAF1D}" dt="2026-01-05T08:08:42.797" v="8551" actId="207"/>
        <pc:sldMkLst>
          <pc:docMk/>
          <pc:sldMk cId="3602537632" sldId="2334"/>
        </pc:sldMkLst>
        <pc:spChg chg="mod">
          <ac:chgData name="Jasper Kwok" userId="728f3787-cf33-49b7-924b-2e95ce28e1b0" providerId="ADAL" clId="{5DB1E588-0642-4452-B4AE-4061AEAFAF1D}" dt="2026-01-05T08:08:42.797" v="8551" actId="207"/>
          <ac:spMkLst>
            <pc:docMk/>
            <pc:sldMk cId="3602537632" sldId="2334"/>
            <ac:spMk id="2" creationId="{2737CA44-3BB7-98EA-9270-69EC7B8B4D30}"/>
          </ac:spMkLst>
        </pc:spChg>
      </pc:sldChg>
      <pc:sldChg chg="modSp add mod">
        <pc:chgData name="Jasper Kwok" userId="728f3787-cf33-49b7-924b-2e95ce28e1b0" providerId="ADAL" clId="{5DB1E588-0642-4452-B4AE-4061AEAFAF1D}" dt="2026-01-05T08:08:55.810" v="8555" actId="1076"/>
        <pc:sldMkLst>
          <pc:docMk/>
          <pc:sldMk cId="3300241422" sldId="2335"/>
        </pc:sldMkLst>
        <pc:spChg chg="mod">
          <ac:chgData name="Jasper Kwok" userId="728f3787-cf33-49b7-924b-2e95ce28e1b0" providerId="ADAL" clId="{5DB1E588-0642-4452-B4AE-4061AEAFAF1D}" dt="2026-01-05T08:08:48.791" v="8552" actId="207"/>
          <ac:spMkLst>
            <pc:docMk/>
            <pc:sldMk cId="3300241422" sldId="2335"/>
            <ac:spMk id="2" creationId="{27E8A7E2-7057-94AC-B16B-06E82326B7E2}"/>
          </ac:spMkLst>
        </pc:spChg>
        <pc:spChg chg="mod">
          <ac:chgData name="Jasper Kwok" userId="728f3787-cf33-49b7-924b-2e95ce28e1b0" providerId="ADAL" clId="{5DB1E588-0642-4452-B4AE-4061AEAFAF1D}" dt="2026-01-05T08:08:48.791" v="8552" actId="207"/>
          <ac:spMkLst>
            <pc:docMk/>
            <pc:sldMk cId="3300241422" sldId="2335"/>
            <ac:spMk id="10" creationId="{AE1DCECF-AEF7-F2BD-A8AB-671AF74CD18F}"/>
          </ac:spMkLst>
        </pc:spChg>
        <pc:spChg chg="mod">
          <ac:chgData name="Jasper Kwok" userId="728f3787-cf33-49b7-924b-2e95ce28e1b0" providerId="ADAL" clId="{5DB1E588-0642-4452-B4AE-4061AEAFAF1D}" dt="2026-01-05T08:08:48.791" v="8552" actId="207"/>
          <ac:spMkLst>
            <pc:docMk/>
            <pc:sldMk cId="3300241422" sldId="2335"/>
            <ac:spMk id="12" creationId="{EA8E5B0C-71FA-27D0-8C71-02E0A24A787B}"/>
          </ac:spMkLst>
        </pc:spChg>
        <pc:spChg chg="mod">
          <ac:chgData name="Jasper Kwok" userId="728f3787-cf33-49b7-924b-2e95ce28e1b0" providerId="ADAL" clId="{5DB1E588-0642-4452-B4AE-4061AEAFAF1D}" dt="2026-01-05T08:08:55.810" v="8555" actId="1076"/>
          <ac:spMkLst>
            <pc:docMk/>
            <pc:sldMk cId="3300241422" sldId="2335"/>
            <ac:spMk id="14" creationId="{A3DCFE83-34E9-D0D6-5D36-EEAFFD05C258}"/>
          </ac:spMkLst>
        </pc:spChg>
        <pc:picChg chg="mod">
          <ac:chgData name="Jasper Kwok" userId="728f3787-cf33-49b7-924b-2e95ce28e1b0" providerId="ADAL" clId="{5DB1E588-0642-4452-B4AE-4061AEAFAF1D}" dt="2026-01-05T08:08:54.130" v="8554" actId="1076"/>
          <ac:picMkLst>
            <pc:docMk/>
            <pc:sldMk cId="3300241422" sldId="2335"/>
            <ac:picMk id="13" creationId="{F1D24249-A0A8-7D6D-155B-DEBCEBBB7C4B}"/>
          </ac:picMkLst>
        </pc:picChg>
      </pc:sldChg>
      <pc:sldChg chg="modSp add mod">
        <pc:chgData name="Jasper Kwok" userId="728f3787-cf33-49b7-924b-2e95ce28e1b0" providerId="ADAL" clId="{5DB1E588-0642-4452-B4AE-4061AEAFAF1D}" dt="2026-01-05T08:09:05.110" v="8556" actId="207"/>
        <pc:sldMkLst>
          <pc:docMk/>
          <pc:sldMk cId="4033821674" sldId="2336"/>
        </pc:sldMkLst>
        <pc:spChg chg="mod">
          <ac:chgData name="Jasper Kwok" userId="728f3787-cf33-49b7-924b-2e95ce28e1b0" providerId="ADAL" clId="{5DB1E588-0642-4452-B4AE-4061AEAFAF1D}" dt="2026-01-05T08:09:05.110" v="8556" actId="207"/>
          <ac:spMkLst>
            <pc:docMk/>
            <pc:sldMk cId="4033821674" sldId="2336"/>
            <ac:spMk id="2" creationId="{635BF7C7-24D0-5AFE-C354-969BD225D361}"/>
          </ac:spMkLst>
        </pc:spChg>
        <pc:spChg chg="mod">
          <ac:chgData name="Jasper Kwok" userId="728f3787-cf33-49b7-924b-2e95ce28e1b0" providerId="ADAL" clId="{5DB1E588-0642-4452-B4AE-4061AEAFAF1D}" dt="2026-01-05T08:09:05.110" v="8556" actId="207"/>
          <ac:spMkLst>
            <pc:docMk/>
            <pc:sldMk cId="4033821674" sldId="2336"/>
            <ac:spMk id="7" creationId="{6966237F-004E-3165-3B35-CCBC58AA8B23}"/>
          </ac:spMkLst>
        </pc:spChg>
        <pc:spChg chg="mod">
          <ac:chgData name="Jasper Kwok" userId="728f3787-cf33-49b7-924b-2e95ce28e1b0" providerId="ADAL" clId="{5DB1E588-0642-4452-B4AE-4061AEAFAF1D}" dt="2026-01-05T08:09:05.110" v="8556" actId="207"/>
          <ac:spMkLst>
            <pc:docMk/>
            <pc:sldMk cId="4033821674" sldId="2336"/>
            <ac:spMk id="13" creationId="{B30B7075-7BFC-15D6-D403-85B56A167FB4}"/>
          </ac:spMkLst>
        </pc:spChg>
        <pc:picChg chg="mod">
          <ac:chgData name="Jasper Kwok" userId="728f3787-cf33-49b7-924b-2e95ce28e1b0" providerId="ADAL" clId="{5DB1E588-0642-4452-B4AE-4061AEAFAF1D}" dt="2026-01-04T09:41:01.473" v="5990" actId="1076"/>
          <ac:picMkLst>
            <pc:docMk/>
            <pc:sldMk cId="4033821674" sldId="2336"/>
            <ac:picMk id="10" creationId="{C043F77E-84ED-CA40-7341-C21E627709DB}"/>
          </ac:picMkLst>
        </pc:picChg>
      </pc:sldChg>
      <pc:sldChg chg="modSp add mod">
        <pc:chgData name="Jasper Kwok" userId="728f3787-cf33-49b7-924b-2e95ce28e1b0" providerId="ADAL" clId="{5DB1E588-0642-4452-B4AE-4061AEAFAF1D}" dt="2026-01-05T08:09:10.965" v="8557" actId="207"/>
        <pc:sldMkLst>
          <pc:docMk/>
          <pc:sldMk cId="2809203300" sldId="2337"/>
        </pc:sldMkLst>
        <pc:spChg chg="mod">
          <ac:chgData name="Jasper Kwok" userId="728f3787-cf33-49b7-924b-2e95ce28e1b0" providerId="ADAL" clId="{5DB1E588-0642-4452-B4AE-4061AEAFAF1D}" dt="2026-01-05T08:09:10.965" v="8557" actId="207"/>
          <ac:spMkLst>
            <pc:docMk/>
            <pc:sldMk cId="2809203300" sldId="2337"/>
            <ac:spMk id="2" creationId="{9264A775-AEE2-8CCD-6B96-5C410AB0199B}"/>
          </ac:spMkLst>
        </pc:spChg>
      </pc:sldChg>
      <pc:sldChg chg="modSp add mod modCm">
        <pc:chgData name="Jasper Kwok" userId="728f3787-cf33-49b7-924b-2e95ce28e1b0" providerId="ADAL" clId="{5DB1E588-0642-4452-B4AE-4061AEAFAF1D}" dt="2026-01-05T08:09:15.751" v="8558" actId="207"/>
        <pc:sldMkLst>
          <pc:docMk/>
          <pc:sldMk cId="2801849783" sldId="2338"/>
        </pc:sldMkLst>
        <pc:spChg chg="mod">
          <ac:chgData name="Jasper Kwok" userId="728f3787-cf33-49b7-924b-2e95ce28e1b0" providerId="ADAL" clId="{5DB1E588-0642-4452-B4AE-4061AEAFAF1D}" dt="2026-01-05T08:09:15.751" v="8558" actId="207"/>
          <ac:spMkLst>
            <pc:docMk/>
            <pc:sldMk cId="2801849783" sldId="2338"/>
            <ac:spMk id="4" creationId="{155114B5-C890-268F-A9F5-87A6CCE0E97C}"/>
          </ac:spMkLst>
        </pc:sp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4T09:41:36.758" v="5995" actId="20577"/>
              <pc2:cmMkLst xmlns:pc2="http://schemas.microsoft.com/office/powerpoint/2019/9/main/command">
                <pc:docMk/>
                <pc:sldMk cId="2801849783" sldId="2338"/>
                <pc2:cmMk id="{1ACD99C5-5979-4E2F-BF10-BC7D0BD183F1}"/>
              </pc2:cmMkLst>
            </pc226:cmChg>
          </p:ext>
        </pc:extLst>
      </pc:sldChg>
      <pc:sldChg chg="add">
        <pc:chgData name="Jasper Kwok" userId="728f3787-cf33-49b7-924b-2e95ce28e1b0" providerId="ADAL" clId="{5DB1E588-0642-4452-B4AE-4061AEAFAF1D}" dt="2026-01-04T09:07:28.561" v="5658"/>
        <pc:sldMkLst>
          <pc:docMk/>
          <pc:sldMk cId="2460932311" sldId="2339"/>
        </pc:sldMkLst>
      </pc:sldChg>
      <pc:sldChg chg="modSp add mod">
        <pc:chgData name="Jasper Kwok" userId="728f3787-cf33-49b7-924b-2e95ce28e1b0" providerId="ADAL" clId="{5DB1E588-0642-4452-B4AE-4061AEAFAF1D}" dt="2026-01-05T08:09:24.601" v="8560" actId="207"/>
        <pc:sldMkLst>
          <pc:docMk/>
          <pc:sldMk cId="4047910456" sldId="2340"/>
        </pc:sldMkLst>
        <pc:spChg chg="mod">
          <ac:chgData name="Jasper Kwok" userId="728f3787-cf33-49b7-924b-2e95ce28e1b0" providerId="ADAL" clId="{5DB1E588-0642-4452-B4AE-4061AEAFAF1D}" dt="2026-01-05T08:09:24.601" v="8560" actId="207"/>
          <ac:spMkLst>
            <pc:docMk/>
            <pc:sldMk cId="4047910456" sldId="2340"/>
            <ac:spMk id="2" creationId="{000F94C3-62DD-913E-D09A-9BD1AA9F3F88}"/>
          </ac:spMkLst>
        </pc:spChg>
      </pc:sldChg>
      <pc:sldChg chg="modSp add mod">
        <pc:chgData name="Jasper Kwok" userId="728f3787-cf33-49b7-924b-2e95ce28e1b0" providerId="ADAL" clId="{5DB1E588-0642-4452-B4AE-4061AEAFAF1D}" dt="2026-01-05T08:09:30.074" v="8561" actId="207"/>
        <pc:sldMkLst>
          <pc:docMk/>
          <pc:sldMk cId="1339855582" sldId="2341"/>
        </pc:sldMkLst>
        <pc:spChg chg="mod">
          <ac:chgData name="Jasper Kwok" userId="728f3787-cf33-49b7-924b-2e95ce28e1b0" providerId="ADAL" clId="{5DB1E588-0642-4452-B4AE-4061AEAFAF1D}" dt="2026-01-05T08:09:30.074" v="8561" actId="207"/>
          <ac:spMkLst>
            <pc:docMk/>
            <pc:sldMk cId="1339855582" sldId="2341"/>
            <ac:spMk id="2" creationId="{43395B7C-0CDC-6305-265C-516E8631E714}"/>
          </ac:spMkLst>
        </pc:spChg>
        <pc:spChg chg="mod">
          <ac:chgData name="Jasper Kwok" userId="728f3787-cf33-49b7-924b-2e95ce28e1b0" providerId="ADAL" clId="{5DB1E588-0642-4452-B4AE-4061AEAFAF1D}" dt="2026-01-05T08:09:30.074" v="8561" actId="207"/>
          <ac:spMkLst>
            <pc:docMk/>
            <pc:sldMk cId="1339855582" sldId="2341"/>
            <ac:spMk id="11" creationId="{69E526AF-21E6-B675-CCC1-38005A519AE3}"/>
          </ac:spMkLst>
        </pc:spChg>
        <pc:spChg chg="mod">
          <ac:chgData name="Jasper Kwok" userId="728f3787-cf33-49b7-924b-2e95ce28e1b0" providerId="ADAL" clId="{5DB1E588-0642-4452-B4AE-4061AEAFAF1D}" dt="2026-01-05T08:09:30.074" v="8561" actId="207"/>
          <ac:spMkLst>
            <pc:docMk/>
            <pc:sldMk cId="1339855582" sldId="2341"/>
            <ac:spMk id="12" creationId="{6FAFBC34-D66A-4055-8F58-670A708C6CF3}"/>
          </ac:spMkLst>
        </pc:spChg>
        <pc:spChg chg="mod">
          <ac:chgData name="Jasper Kwok" userId="728f3787-cf33-49b7-924b-2e95ce28e1b0" providerId="ADAL" clId="{5DB1E588-0642-4452-B4AE-4061AEAFAF1D}" dt="2026-01-05T08:09:30.074" v="8561" actId="207"/>
          <ac:spMkLst>
            <pc:docMk/>
            <pc:sldMk cId="1339855582" sldId="2341"/>
            <ac:spMk id="14" creationId="{91670937-7D13-5197-5CB5-0C4F120DCD5F}"/>
          </ac:spMkLst>
        </pc:spChg>
        <pc:picChg chg="mod">
          <ac:chgData name="Jasper Kwok" userId="728f3787-cf33-49b7-924b-2e95ce28e1b0" providerId="ADAL" clId="{5DB1E588-0642-4452-B4AE-4061AEAFAF1D}" dt="2026-01-04T09:43:44.138" v="6018" actId="688"/>
          <ac:picMkLst>
            <pc:docMk/>
            <pc:sldMk cId="1339855582" sldId="2341"/>
            <ac:picMk id="13" creationId="{17F477E5-E76C-CC5D-7CFD-5FBC2E0463EF}"/>
          </ac:picMkLst>
        </pc:picChg>
        <pc:picChg chg="mod">
          <ac:chgData name="Jasper Kwok" userId="728f3787-cf33-49b7-924b-2e95ce28e1b0" providerId="ADAL" clId="{5DB1E588-0642-4452-B4AE-4061AEAFAF1D}" dt="2026-01-04T09:43:41.317" v="6017" actId="1076"/>
          <ac:picMkLst>
            <pc:docMk/>
            <pc:sldMk cId="1339855582" sldId="2341"/>
            <ac:picMk id="17" creationId="{CF630EAF-871D-10CB-92B7-1DD42ADE23DD}"/>
          </ac:picMkLst>
        </pc:picChg>
      </pc:sldChg>
      <pc:sldChg chg="add">
        <pc:chgData name="Jasper Kwok" userId="728f3787-cf33-49b7-924b-2e95ce28e1b0" providerId="ADAL" clId="{5DB1E588-0642-4452-B4AE-4061AEAFAF1D}" dt="2026-01-04T09:07:36.849" v="5659"/>
        <pc:sldMkLst>
          <pc:docMk/>
          <pc:sldMk cId="2329195865" sldId="2342"/>
        </pc:sldMkLst>
      </pc:sldChg>
      <pc:sldChg chg="add">
        <pc:chgData name="Jasper Kwok" userId="728f3787-cf33-49b7-924b-2e95ce28e1b0" providerId="ADAL" clId="{5DB1E588-0642-4452-B4AE-4061AEAFAF1D}" dt="2026-01-04T09:07:43.800" v="5660"/>
        <pc:sldMkLst>
          <pc:docMk/>
          <pc:sldMk cId="532555363" sldId="2343"/>
        </pc:sldMkLst>
      </pc:sldChg>
      <pc:sldChg chg="modSp add mod">
        <pc:chgData name="Jasper Kwok" userId="728f3787-cf33-49b7-924b-2e95ce28e1b0" providerId="ADAL" clId="{5DB1E588-0642-4452-B4AE-4061AEAFAF1D}" dt="2026-01-05T08:10:25.307" v="8566" actId="207"/>
        <pc:sldMkLst>
          <pc:docMk/>
          <pc:sldMk cId="2684314454" sldId="2344"/>
        </pc:sldMkLst>
        <pc:spChg chg="mod">
          <ac:chgData name="Jasper Kwok" userId="728f3787-cf33-49b7-924b-2e95ce28e1b0" providerId="ADAL" clId="{5DB1E588-0642-4452-B4AE-4061AEAFAF1D}" dt="2026-01-05T08:10:25.307" v="8566" actId="207"/>
          <ac:spMkLst>
            <pc:docMk/>
            <pc:sldMk cId="2684314454" sldId="2344"/>
            <ac:spMk id="2" creationId="{F38F33EF-E5FF-DE3D-07E2-A43E34F0446B}"/>
          </ac:spMkLst>
        </pc:spChg>
        <pc:spChg chg="mod">
          <ac:chgData name="Jasper Kwok" userId="728f3787-cf33-49b7-924b-2e95ce28e1b0" providerId="ADAL" clId="{5DB1E588-0642-4452-B4AE-4061AEAFAF1D}" dt="2026-01-05T08:10:25.307" v="8566" actId="207"/>
          <ac:spMkLst>
            <pc:docMk/>
            <pc:sldMk cId="2684314454" sldId="2344"/>
            <ac:spMk id="9" creationId="{689FCAD8-D0A9-C0DB-5DCA-482B73C16AAF}"/>
          </ac:spMkLst>
        </pc:spChg>
        <pc:spChg chg="mod">
          <ac:chgData name="Jasper Kwok" userId="728f3787-cf33-49b7-924b-2e95ce28e1b0" providerId="ADAL" clId="{5DB1E588-0642-4452-B4AE-4061AEAFAF1D}" dt="2026-01-05T08:10:25.307" v="8566" actId="207"/>
          <ac:spMkLst>
            <pc:docMk/>
            <pc:sldMk cId="2684314454" sldId="2344"/>
            <ac:spMk id="11" creationId="{24EE28E0-49DF-71CD-56BE-017C754F7D23}"/>
          </ac:spMkLst>
        </pc:spChg>
        <pc:spChg chg="mod">
          <ac:chgData name="Jasper Kwok" userId="728f3787-cf33-49b7-924b-2e95ce28e1b0" providerId="ADAL" clId="{5DB1E588-0642-4452-B4AE-4061AEAFAF1D}" dt="2026-01-05T08:10:25.307" v="8566" actId="207"/>
          <ac:spMkLst>
            <pc:docMk/>
            <pc:sldMk cId="2684314454" sldId="2344"/>
            <ac:spMk id="13" creationId="{36035EE5-B9C6-947E-F537-2A43E9345CA0}"/>
          </ac:spMkLst>
        </pc:spChg>
        <pc:picChg chg="mod">
          <ac:chgData name="Jasper Kwok" userId="728f3787-cf33-49b7-924b-2e95ce28e1b0" providerId="ADAL" clId="{5DB1E588-0642-4452-B4AE-4061AEAFAF1D}" dt="2026-01-04T09:45:08.396" v="6036" actId="1076"/>
          <ac:picMkLst>
            <pc:docMk/>
            <pc:sldMk cId="2684314454" sldId="2344"/>
            <ac:picMk id="8" creationId="{81578827-4E83-6141-DD1C-86980B174571}"/>
          </ac:picMkLst>
        </pc:picChg>
        <pc:picChg chg="mod">
          <ac:chgData name="Jasper Kwok" userId="728f3787-cf33-49b7-924b-2e95ce28e1b0" providerId="ADAL" clId="{5DB1E588-0642-4452-B4AE-4061AEAFAF1D}" dt="2026-01-04T09:44:54.757" v="6031" actId="1076"/>
          <ac:picMkLst>
            <pc:docMk/>
            <pc:sldMk cId="2684314454" sldId="2344"/>
            <ac:picMk id="12" creationId="{BAF176E8-E14A-5EFA-610C-FC0E2915A4B5}"/>
          </ac:picMkLst>
        </pc:picChg>
      </pc:sldChg>
      <pc:sldChg chg="modSp add mod">
        <pc:chgData name="Jasper Kwok" userId="728f3787-cf33-49b7-924b-2e95ce28e1b0" providerId="ADAL" clId="{5DB1E588-0642-4452-B4AE-4061AEAFAF1D}" dt="2026-01-05T08:10:31.057" v="8567" actId="207"/>
        <pc:sldMkLst>
          <pc:docMk/>
          <pc:sldMk cId="3489488550" sldId="2345"/>
        </pc:sldMkLst>
        <pc:spChg chg="mod">
          <ac:chgData name="Jasper Kwok" userId="728f3787-cf33-49b7-924b-2e95ce28e1b0" providerId="ADAL" clId="{5DB1E588-0642-4452-B4AE-4061AEAFAF1D}" dt="2026-01-05T08:10:31.057" v="8567" actId="207"/>
          <ac:spMkLst>
            <pc:docMk/>
            <pc:sldMk cId="3489488550" sldId="2345"/>
            <ac:spMk id="4" creationId="{759A7DDE-02FB-56FA-E0A8-A5515FE782ED}"/>
          </ac:spMkLst>
        </pc:spChg>
      </pc:sldChg>
      <pc:sldChg chg="modSp add mod">
        <pc:chgData name="Jasper Kwok" userId="728f3787-cf33-49b7-924b-2e95ce28e1b0" providerId="ADAL" clId="{5DB1E588-0642-4452-B4AE-4061AEAFAF1D}" dt="2026-01-05T08:00:14.629" v="8450" actId="207"/>
        <pc:sldMkLst>
          <pc:docMk/>
          <pc:sldMk cId="1024931608" sldId="2356"/>
        </pc:sldMkLst>
        <pc:spChg chg="mod">
          <ac:chgData name="Jasper Kwok" userId="728f3787-cf33-49b7-924b-2e95ce28e1b0" providerId="ADAL" clId="{5DB1E588-0642-4452-B4AE-4061AEAFAF1D}" dt="2026-01-05T08:00:14.629" v="8450" actId="207"/>
          <ac:spMkLst>
            <pc:docMk/>
            <pc:sldMk cId="1024931608" sldId="2356"/>
            <ac:spMk id="4" creationId="{5A86A52B-DEDB-0382-2B4B-A4A4853B878F}"/>
          </ac:spMkLst>
        </pc:spChg>
        <pc:spChg chg="mod">
          <ac:chgData name="Jasper Kwok" userId="728f3787-cf33-49b7-924b-2e95ce28e1b0" providerId="ADAL" clId="{5DB1E588-0642-4452-B4AE-4061AEAFAF1D}" dt="2026-01-05T08:00:14.629" v="8450" actId="207"/>
          <ac:spMkLst>
            <pc:docMk/>
            <pc:sldMk cId="1024931608" sldId="2356"/>
            <ac:spMk id="6" creationId="{B67349BC-33AE-6684-F51E-4F4372EBA143}"/>
          </ac:spMkLst>
        </pc:spChg>
        <pc:spChg chg="mod">
          <ac:chgData name="Jasper Kwok" userId="728f3787-cf33-49b7-924b-2e95ce28e1b0" providerId="ADAL" clId="{5DB1E588-0642-4452-B4AE-4061AEAFAF1D}" dt="2026-01-05T08:00:14.629" v="8450" actId="207"/>
          <ac:spMkLst>
            <pc:docMk/>
            <pc:sldMk cId="1024931608" sldId="2356"/>
            <ac:spMk id="11" creationId="{618847EA-39E6-1344-9399-E880FEEDA321}"/>
          </ac:spMkLst>
        </pc:spChg>
      </pc:sldChg>
      <pc:sldChg chg="addSp delSp modSp add mod">
        <pc:chgData name="Jasper Kwok" userId="728f3787-cf33-49b7-924b-2e95ce28e1b0" providerId="ADAL" clId="{5DB1E588-0642-4452-B4AE-4061AEAFAF1D}" dt="2026-01-08T10:33:18.084" v="9024" actId="1038"/>
        <pc:sldMkLst>
          <pc:docMk/>
          <pc:sldMk cId="4232915255" sldId="2364"/>
        </pc:sldMkLst>
        <pc:spChg chg="add del mod">
          <ac:chgData name="Jasper Kwok" userId="728f3787-cf33-49b7-924b-2e95ce28e1b0" providerId="ADAL" clId="{5DB1E588-0642-4452-B4AE-4061AEAFAF1D}" dt="2026-01-08T10:33:13.080" v="9022" actId="478"/>
          <ac:spMkLst>
            <pc:docMk/>
            <pc:sldMk cId="4232915255" sldId="2364"/>
            <ac:spMk id="5" creationId="{99EAD950-0196-AE44-5F3F-628129834516}"/>
          </ac:spMkLst>
        </pc:spChg>
        <pc:spChg chg="add mod">
          <ac:chgData name="Jasper Kwok" userId="728f3787-cf33-49b7-924b-2e95ce28e1b0" providerId="ADAL" clId="{5DB1E588-0642-4452-B4AE-4061AEAFAF1D}" dt="2026-01-08T10:33:18.084" v="9024" actId="1038"/>
          <ac:spMkLst>
            <pc:docMk/>
            <pc:sldMk cId="4232915255" sldId="2364"/>
            <ac:spMk id="8" creationId="{29F1F355-B018-50EE-3C90-15671C9F67FA}"/>
          </ac:spMkLst>
        </pc:spChg>
        <pc:spChg chg="mod">
          <ac:chgData name="Jasper Kwok" userId="728f3787-cf33-49b7-924b-2e95ce28e1b0" providerId="ADAL" clId="{5DB1E588-0642-4452-B4AE-4061AEAFAF1D}" dt="2026-01-05T08:01:09.289" v="8459" actId="207"/>
          <ac:spMkLst>
            <pc:docMk/>
            <pc:sldMk cId="4232915255" sldId="2364"/>
            <ac:spMk id="12" creationId="{768637F7-0628-74B1-8A5C-227B8B489E80}"/>
          </ac:spMkLst>
        </pc:spChg>
        <pc:spChg chg="mod">
          <ac:chgData name="Jasper Kwok" userId="728f3787-cf33-49b7-924b-2e95ce28e1b0" providerId="ADAL" clId="{5DB1E588-0642-4452-B4AE-4061AEAFAF1D}" dt="2026-01-05T08:01:09.289" v="8459" actId="207"/>
          <ac:spMkLst>
            <pc:docMk/>
            <pc:sldMk cId="4232915255" sldId="2364"/>
            <ac:spMk id="13" creationId="{BD75D070-99E0-3190-5E55-4531201F24F3}"/>
          </ac:spMkLst>
        </pc:spChg>
        <pc:picChg chg="add mod">
          <ac:chgData name="Jasper Kwok" userId="728f3787-cf33-49b7-924b-2e95ce28e1b0" providerId="ADAL" clId="{5DB1E588-0642-4452-B4AE-4061AEAFAF1D}" dt="2026-01-08T10:32:26.895" v="9019" actId="14100"/>
          <ac:picMkLst>
            <pc:docMk/>
            <pc:sldMk cId="4232915255" sldId="2364"/>
            <ac:picMk id="7" creationId="{9B023662-79C7-6CCB-7E9E-5C7E6740F146}"/>
          </ac:picMkLst>
        </pc:picChg>
      </pc:sldChg>
      <pc:sldChg chg="addSp delSp modSp add mod">
        <pc:chgData name="Jasper Kwok" userId="728f3787-cf33-49b7-924b-2e95ce28e1b0" providerId="ADAL" clId="{5DB1E588-0642-4452-B4AE-4061AEAFAF1D}" dt="2026-01-08T10:43:19.754" v="9046" actId="108"/>
        <pc:sldMkLst>
          <pc:docMk/>
          <pc:sldMk cId="63827660" sldId="2365"/>
        </pc:sldMkLst>
        <pc:spChg chg="mod">
          <ac:chgData name="Jasper Kwok" userId="728f3787-cf33-49b7-924b-2e95ce28e1b0" providerId="ADAL" clId="{5DB1E588-0642-4452-B4AE-4061AEAFAF1D}" dt="2026-01-05T08:23:19.495" v="8717" actId="207"/>
          <ac:spMkLst>
            <pc:docMk/>
            <pc:sldMk cId="63827660" sldId="2365"/>
            <ac:spMk id="2" creationId="{CD2041DD-29B1-F802-C948-829670F4B9FC}"/>
          </ac:spMkLst>
        </pc:spChg>
        <pc:spChg chg="mod">
          <ac:chgData name="Jasper Kwok" userId="728f3787-cf33-49b7-924b-2e95ce28e1b0" providerId="ADAL" clId="{5DB1E588-0642-4452-B4AE-4061AEAFAF1D}" dt="2026-01-08T10:43:19.754" v="9046" actId="108"/>
          <ac:spMkLst>
            <pc:docMk/>
            <pc:sldMk cId="63827660" sldId="2365"/>
            <ac:spMk id="6" creationId="{A0B34EBC-7FD5-934E-E119-0B4E134E61EB}"/>
          </ac:spMkLst>
        </pc:spChg>
        <pc:spChg chg="mod">
          <ac:chgData name="Jasper Kwok" userId="728f3787-cf33-49b7-924b-2e95ce28e1b0" providerId="ADAL" clId="{5DB1E588-0642-4452-B4AE-4061AEAFAF1D}" dt="2026-01-05T08:23:19.495" v="8717" actId="207"/>
          <ac:spMkLst>
            <pc:docMk/>
            <pc:sldMk cId="63827660" sldId="2365"/>
            <ac:spMk id="8" creationId="{5AAE7697-6E6A-A675-88FE-3B50512014E7}"/>
          </ac:spMkLst>
        </pc:spChg>
        <pc:spChg chg="mod">
          <ac:chgData name="Jasper Kwok" userId="728f3787-cf33-49b7-924b-2e95ce28e1b0" providerId="ADAL" clId="{5DB1E588-0642-4452-B4AE-4061AEAFAF1D}" dt="2026-01-04T13:13:34.898" v="7046" actId="113"/>
          <ac:spMkLst>
            <pc:docMk/>
            <pc:sldMk cId="63827660" sldId="2365"/>
            <ac:spMk id="10" creationId="{7E6A5B6D-1FB1-ACF6-9B62-4F1FC534E29C}"/>
          </ac:spMkLst>
        </pc:spChg>
        <pc:picChg chg="add mod">
          <ac:chgData name="Jasper Kwok" userId="728f3787-cf33-49b7-924b-2e95ce28e1b0" providerId="ADAL" clId="{5DB1E588-0642-4452-B4AE-4061AEAFAF1D}" dt="2026-01-04T09:47:47.842" v="6074" actId="14100"/>
          <ac:picMkLst>
            <pc:docMk/>
            <pc:sldMk cId="63827660" sldId="2365"/>
            <ac:picMk id="12" creationId="{CB2127F4-AF5B-59EE-F344-B9358AEFC0B5}"/>
          </ac:picMkLst>
        </pc:picChg>
        <pc:picChg chg="add mod">
          <ac:chgData name="Jasper Kwok" userId="728f3787-cf33-49b7-924b-2e95ce28e1b0" providerId="ADAL" clId="{5DB1E588-0642-4452-B4AE-4061AEAFAF1D}" dt="2026-01-04T09:48:01.585" v="6080" actId="14100"/>
          <ac:picMkLst>
            <pc:docMk/>
            <pc:sldMk cId="63827660" sldId="2365"/>
            <ac:picMk id="13" creationId="{D53760C6-060D-3C1A-E7AE-8228C982043A}"/>
          </ac:picMkLst>
        </pc:picChg>
        <pc:picChg chg="add mod">
          <ac:chgData name="Jasper Kwok" userId="728f3787-cf33-49b7-924b-2e95ce28e1b0" providerId="ADAL" clId="{5DB1E588-0642-4452-B4AE-4061AEAFAF1D}" dt="2026-01-04T09:48:23.771" v="6094" actId="14100"/>
          <ac:picMkLst>
            <pc:docMk/>
            <pc:sldMk cId="63827660" sldId="2365"/>
            <ac:picMk id="15" creationId="{B4360115-3677-1A73-F4A3-E134A2F95531}"/>
          </ac:picMkLst>
        </pc:picChg>
        <pc:picChg chg="add mod">
          <ac:chgData name="Jasper Kwok" userId="728f3787-cf33-49b7-924b-2e95ce28e1b0" providerId="ADAL" clId="{5DB1E588-0642-4452-B4AE-4061AEAFAF1D}" dt="2026-01-04T09:48:40.393" v="6106" actId="14100"/>
          <ac:picMkLst>
            <pc:docMk/>
            <pc:sldMk cId="63827660" sldId="2365"/>
            <ac:picMk id="16" creationId="{449BAB83-A342-340D-52EB-CD71FA734C11}"/>
          </ac:picMkLst>
        </pc:picChg>
        <pc:picChg chg="add mod">
          <ac:chgData name="Jasper Kwok" userId="728f3787-cf33-49b7-924b-2e95ce28e1b0" providerId="ADAL" clId="{5DB1E588-0642-4452-B4AE-4061AEAFAF1D}" dt="2026-01-04T09:48:50.847" v="6109" actId="14100"/>
          <ac:picMkLst>
            <pc:docMk/>
            <pc:sldMk cId="63827660" sldId="2365"/>
            <ac:picMk id="17" creationId="{694D3451-5581-4497-2988-55399033D453}"/>
          </ac:picMkLst>
        </pc:picChg>
        <pc:picChg chg="add mod">
          <ac:chgData name="Jasper Kwok" userId="728f3787-cf33-49b7-924b-2e95ce28e1b0" providerId="ADAL" clId="{5DB1E588-0642-4452-B4AE-4061AEAFAF1D}" dt="2026-01-04T09:49:03.083" v="6113" actId="14100"/>
          <ac:picMkLst>
            <pc:docMk/>
            <pc:sldMk cId="63827660" sldId="2365"/>
            <ac:picMk id="18" creationId="{87F2F03D-413E-15B5-0D93-791A76304235}"/>
          </ac:picMkLst>
        </pc:picChg>
        <pc:picChg chg="add mod">
          <ac:chgData name="Jasper Kwok" userId="728f3787-cf33-49b7-924b-2e95ce28e1b0" providerId="ADAL" clId="{5DB1E588-0642-4452-B4AE-4061AEAFAF1D}" dt="2026-01-04T09:49:15.015" v="6115" actId="1076"/>
          <ac:picMkLst>
            <pc:docMk/>
            <pc:sldMk cId="63827660" sldId="2365"/>
            <ac:picMk id="20" creationId="{23D74B6D-29C0-0CD6-521A-9AC8879FF7AF}"/>
          </ac:picMkLst>
        </pc:picChg>
        <pc:picChg chg="add mod">
          <ac:chgData name="Jasper Kwok" userId="728f3787-cf33-49b7-924b-2e95ce28e1b0" providerId="ADAL" clId="{5DB1E588-0642-4452-B4AE-4061AEAFAF1D}" dt="2026-01-04T09:49:34.249" v="6125" actId="1035"/>
          <ac:picMkLst>
            <pc:docMk/>
            <pc:sldMk cId="63827660" sldId="2365"/>
            <ac:picMk id="24" creationId="{4CF35ED3-74EE-31BD-6914-F34E00DC4520}"/>
          </ac:picMkLst>
        </pc:picChg>
        <pc:picChg chg="add mod">
          <ac:chgData name="Jasper Kwok" userId="728f3787-cf33-49b7-924b-2e95ce28e1b0" providerId="ADAL" clId="{5DB1E588-0642-4452-B4AE-4061AEAFAF1D}" dt="2026-01-04T09:50:10.562" v="6140" actId="1036"/>
          <ac:picMkLst>
            <pc:docMk/>
            <pc:sldMk cId="63827660" sldId="2365"/>
            <ac:picMk id="28" creationId="{6160EEBF-6F6F-183A-B57B-FF3ACE528A97}"/>
          </ac:picMkLst>
        </pc:picChg>
        <pc:picChg chg="add mod">
          <ac:chgData name="Jasper Kwok" userId="728f3787-cf33-49b7-924b-2e95ce28e1b0" providerId="ADAL" clId="{5DB1E588-0642-4452-B4AE-4061AEAFAF1D}" dt="2026-01-04T09:50:20.871" v="6152" actId="1036"/>
          <ac:picMkLst>
            <pc:docMk/>
            <pc:sldMk cId="63827660" sldId="2365"/>
            <ac:picMk id="29" creationId="{A6399AA9-85B1-BC1E-A8F2-C3709F46D8AF}"/>
          </ac:picMkLst>
        </pc:picChg>
        <pc:picChg chg="add mod">
          <ac:chgData name="Jasper Kwok" userId="728f3787-cf33-49b7-924b-2e95ce28e1b0" providerId="ADAL" clId="{5DB1E588-0642-4452-B4AE-4061AEAFAF1D}" dt="2026-01-04T09:50:29.936" v="6156" actId="1036"/>
          <ac:picMkLst>
            <pc:docMk/>
            <pc:sldMk cId="63827660" sldId="2365"/>
            <ac:picMk id="30" creationId="{F60E8566-4FA3-FA97-CCD4-BC6C1E21DF94}"/>
          </ac:picMkLst>
        </pc:picChg>
      </pc:sldChg>
      <pc:sldChg chg="modSp add mod">
        <pc:chgData name="Jasper Kwok" userId="728f3787-cf33-49b7-924b-2e95ce28e1b0" providerId="ADAL" clId="{5DB1E588-0642-4452-B4AE-4061AEAFAF1D}" dt="2026-01-05T08:01:15.008" v="8460" actId="207"/>
        <pc:sldMkLst>
          <pc:docMk/>
          <pc:sldMk cId="829969223" sldId="2366"/>
        </pc:sldMkLst>
        <pc:spChg chg="mod">
          <ac:chgData name="Jasper Kwok" userId="728f3787-cf33-49b7-924b-2e95ce28e1b0" providerId="ADAL" clId="{5DB1E588-0642-4452-B4AE-4061AEAFAF1D}" dt="2026-01-05T08:01:15.008" v="8460" actId="207"/>
          <ac:spMkLst>
            <pc:docMk/>
            <pc:sldMk cId="829969223" sldId="2366"/>
            <ac:spMk id="13" creationId="{3FC8F338-C807-BE3F-B3CF-905C8CDAD358}"/>
          </ac:spMkLst>
        </pc:spChg>
        <pc:spChg chg="mod">
          <ac:chgData name="Jasper Kwok" userId="728f3787-cf33-49b7-924b-2e95ce28e1b0" providerId="ADAL" clId="{5DB1E588-0642-4452-B4AE-4061AEAFAF1D}" dt="2026-01-05T08:01:15.008" v="8460" actId="207"/>
          <ac:spMkLst>
            <pc:docMk/>
            <pc:sldMk cId="829969223" sldId="2366"/>
            <ac:spMk id="16" creationId="{8AAE07FF-2ED2-D2E6-3CDA-DA773EF3B3EA}"/>
          </ac:spMkLst>
        </pc:spChg>
        <pc:picChg chg="mod">
          <ac:chgData name="Jasper Kwok" userId="728f3787-cf33-49b7-924b-2e95ce28e1b0" providerId="ADAL" clId="{5DB1E588-0642-4452-B4AE-4061AEAFAF1D}" dt="2026-01-04T09:28:02.049" v="5853" actId="688"/>
          <ac:picMkLst>
            <pc:docMk/>
            <pc:sldMk cId="829969223" sldId="2366"/>
            <ac:picMk id="14" creationId="{49521EF9-6E00-B451-C258-361F48C09FC6}"/>
          </ac:picMkLst>
        </pc:picChg>
        <pc:picChg chg="mod">
          <ac:chgData name="Jasper Kwok" userId="728f3787-cf33-49b7-924b-2e95ce28e1b0" providerId="ADAL" clId="{5DB1E588-0642-4452-B4AE-4061AEAFAF1D}" dt="2026-01-04T09:28:07.402" v="5855" actId="1076"/>
          <ac:picMkLst>
            <pc:docMk/>
            <pc:sldMk cId="829969223" sldId="2366"/>
            <ac:picMk id="17" creationId="{0D2D6749-3C8E-9B47-3771-3888AA379851}"/>
          </ac:picMkLst>
        </pc:picChg>
      </pc:sldChg>
      <pc:sldChg chg="modSp add mod">
        <pc:chgData name="Jasper Kwok" userId="728f3787-cf33-49b7-924b-2e95ce28e1b0" providerId="ADAL" clId="{5DB1E588-0642-4452-B4AE-4061AEAFAF1D}" dt="2026-01-05T08:26:54.501" v="8764" actId="207"/>
        <pc:sldMkLst>
          <pc:docMk/>
          <pc:sldMk cId="3486655231" sldId="2374"/>
        </pc:sldMkLst>
        <pc:spChg chg="mod">
          <ac:chgData name="Jasper Kwok" userId="728f3787-cf33-49b7-924b-2e95ce28e1b0" providerId="ADAL" clId="{5DB1E588-0642-4452-B4AE-4061AEAFAF1D}" dt="2026-01-05T08:26:51.546" v="8763" actId="207"/>
          <ac:spMkLst>
            <pc:docMk/>
            <pc:sldMk cId="3486655231" sldId="2374"/>
            <ac:spMk id="13" creationId="{ACB40D54-6135-73D5-647B-96B60E8EC35A}"/>
          </ac:spMkLst>
        </pc:spChg>
        <pc:spChg chg="mod">
          <ac:chgData name="Jasper Kwok" userId="728f3787-cf33-49b7-924b-2e95ce28e1b0" providerId="ADAL" clId="{5DB1E588-0642-4452-B4AE-4061AEAFAF1D}" dt="2026-01-05T08:26:54.501" v="8764" actId="207"/>
          <ac:spMkLst>
            <pc:docMk/>
            <pc:sldMk cId="3486655231" sldId="2374"/>
            <ac:spMk id="15" creationId="{2C781530-D7ED-5FB5-7E12-9853CE3CC6A7}"/>
          </ac:spMkLst>
        </pc:spChg>
      </pc:sldChg>
      <pc:sldChg chg="delSp modSp add mod">
        <pc:chgData name="Jasper Kwok" userId="728f3787-cf33-49b7-924b-2e95ce28e1b0" providerId="ADAL" clId="{5DB1E588-0642-4452-B4AE-4061AEAFAF1D}" dt="2026-01-05T08:27:16.357" v="8769" actId="207"/>
        <pc:sldMkLst>
          <pc:docMk/>
          <pc:sldMk cId="3867075732" sldId="2377"/>
        </pc:sldMkLst>
        <pc:spChg chg="mod">
          <ac:chgData name="Jasper Kwok" userId="728f3787-cf33-49b7-924b-2e95ce28e1b0" providerId="ADAL" clId="{5DB1E588-0642-4452-B4AE-4061AEAFAF1D}" dt="2026-01-05T08:27:12.102" v="8768" actId="207"/>
          <ac:spMkLst>
            <pc:docMk/>
            <pc:sldMk cId="3867075732" sldId="2377"/>
            <ac:spMk id="2" creationId="{30B84DE4-390F-01C6-F9FA-EB084F60B8DD}"/>
          </ac:spMkLst>
        </pc:spChg>
        <pc:spChg chg="mod">
          <ac:chgData name="Jasper Kwok" userId="728f3787-cf33-49b7-924b-2e95ce28e1b0" providerId="ADAL" clId="{5DB1E588-0642-4452-B4AE-4061AEAFAF1D}" dt="2026-01-05T08:27:16.357" v="8769" actId="207"/>
          <ac:spMkLst>
            <pc:docMk/>
            <pc:sldMk cId="3867075732" sldId="2377"/>
            <ac:spMk id="3" creationId="{C86908DE-B3BA-487B-CE50-553681FAAC71}"/>
          </ac:spMkLst>
        </pc:spChg>
      </pc:sldChg>
      <pc:sldChg chg="modSp add mod">
        <pc:chgData name="Jasper Kwok" userId="728f3787-cf33-49b7-924b-2e95ce28e1b0" providerId="ADAL" clId="{5DB1E588-0642-4452-B4AE-4061AEAFAF1D}" dt="2026-01-05T08:27:22.040" v="8770" actId="207"/>
        <pc:sldMkLst>
          <pc:docMk/>
          <pc:sldMk cId="2020901914" sldId="2378"/>
        </pc:sldMkLst>
        <pc:spChg chg="mod">
          <ac:chgData name="Jasper Kwok" userId="728f3787-cf33-49b7-924b-2e95ce28e1b0" providerId="ADAL" clId="{5DB1E588-0642-4452-B4AE-4061AEAFAF1D}" dt="2026-01-05T08:27:22.040" v="8770" actId="207"/>
          <ac:spMkLst>
            <pc:docMk/>
            <pc:sldMk cId="2020901914" sldId="2378"/>
            <ac:spMk id="4" creationId="{64FA120C-6386-0C02-C47C-280790576095}"/>
          </ac:spMkLst>
        </pc:spChg>
      </pc:sldChg>
      <pc:sldChg chg="modSp add mod">
        <pc:chgData name="Jasper Kwok" userId="728f3787-cf33-49b7-924b-2e95ce28e1b0" providerId="ADAL" clId="{5DB1E588-0642-4452-B4AE-4061AEAFAF1D}" dt="2026-01-05T08:27:29.230" v="8771" actId="207"/>
        <pc:sldMkLst>
          <pc:docMk/>
          <pc:sldMk cId="36107632" sldId="2379"/>
        </pc:sldMkLst>
        <pc:spChg chg="mod">
          <ac:chgData name="Jasper Kwok" userId="728f3787-cf33-49b7-924b-2e95ce28e1b0" providerId="ADAL" clId="{5DB1E588-0642-4452-B4AE-4061AEAFAF1D}" dt="2026-01-05T08:27:29.230" v="8771" actId="207"/>
          <ac:spMkLst>
            <pc:docMk/>
            <pc:sldMk cId="36107632" sldId="2379"/>
            <ac:spMk id="2" creationId="{14C8826E-FD1A-4224-454F-61B145FECC1F}"/>
          </ac:spMkLst>
        </pc:spChg>
        <pc:spChg chg="mod">
          <ac:chgData name="Jasper Kwok" userId="728f3787-cf33-49b7-924b-2e95ce28e1b0" providerId="ADAL" clId="{5DB1E588-0642-4452-B4AE-4061AEAFAF1D}" dt="2026-01-05T08:27:29.230" v="8771" actId="207"/>
          <ac:spMkLst>
            <pc:docMk/>
            <pc:sldMk cId="36107632" sldId="2379"/>
            <ac:spMk id="4" creationId="{716718AD-498F-AB45-0C49-116B450E68A0}"/>
          </ac:spMkLst>
        </pc:spChg>
      </pc:sldChg>
      <pc:sldChg chg="modSp add mod">
        <pc:chgData name="Jasper Kwok" userId="728f3787-cf33-49b7-924b-2e95ce28e1b0" providerId="ADAL" clId="{5DB1E588-0642-4452-B4AE-4061AEAFAF1D}" dt="2026-01-05T08:27:40.875" v="8773" actId="207"/>
        <pc:sldMkLst>
          <pc:docMk/>
          <pc:sldMk cId="1306901717" sldId="2381"/>
        </pc:sldMkLst>
        <pc:spChg chg="mod">
          <ac:chgData name="Jasper Kwok" userId="728f3787-cf33-49b7-924b-2e95ce28e1b0" providerId="ADAL" clId="{5DB1E588-0642-4452-B4AE-4061AEAFAF1D}" dt="2026-01-05T08:27:40.875" v="8773" actId="207"/>
          <ac:spMkLst>
            <pc:docMk/>
            <pc:sldMk cId="1306901717" sldId="2381"/>
            <ac:spMk id="2" creationId="{F024CF34-2F21-A8EB-E31E-172E9A328C1B}"/>
          </ac:spMkLst>
        </pc:spChg>
        <pc:spChg chg="mod">
          <ac:chgData name="Jasper Kwok" userId="728f3787-cf33-49b7-924b-2e95ce28e1b0" providerId="ADAL" clId="{5DB1E588-0642-4452-B4AE-4061AEAFAF1D}" dt="2026-01-05T08:27:36.905" v="8772" actId="207"/>
          <ac:spMkLst>
            <pc:docMk/>
            <pc:sldMk cId="1306901717" sldId="2381"/>
            <ac:spMk id="6" creationId="{AA52691A-7079-514D-51C4-CFBAD56FEE34}"/>
          </ac:spMkLst>
        </pc:spChg>
      </pc:sldChg>
      <pc:sldChg chg="modSp add mod">
        <pc:chgData name="Jasper Kwok" userId="728f3787-cf33-49b7-924b-2e95ce28e1b0" providerId="ADAL" clId="{5DB1E588-0642-4452-B4AE-4061AEAFAF1D}" dt="2026-01-05T08:28:07.196" v="8778" actId="207"/>
        <pc:sldMkLst>
          <pc:docMk/>
          <pc:sldMk cId="1932058832" sldId="2386"/>
        </pc:sldMkLst>
        <pc:spChg chg="mod">
          <ac:chgData name="Jasper Kwok" userId="728f3787-cf33-49b7-924b-2e95ce28e1b0" providerId="ADAL" clId="{5DB1E588-0642-4452-B4AE-4061AEAFAF1D}" dt="2026-01-05T08:28:07.196" v="8778" actId="207"/>
          <ac:spMkLst>
            <pc:docMk/>
            <pc:sldMk cId="1932058832" sldId="2386"/>
            <ac:spMk id="5" creationId="{B607EC89-619F-642B-1932-BE517AD69D31}"/>
          </ac:spMkLst>
        </pc:spChg>
      </pc:sldChg>
      <pc:sldChg chg="modSp add mod">
        <pc:chgData name="Jasper Kwok" userId="728f3787-cf33-49b7-924b-2e95ce28e1b0" providerId="ADAL" clId="{5DB1E588-0642-4452-B4AE-4061AEAFAF1D}" dt="2026-01-05T08:30:42.199" v="8803" actId="207"/>
        <pc:sldMkLst>
          <pc:docMk/>
          <pc:sldMk cId="687132272" sldId="2403"/>
        </pc:sldMkLst>
        <pc:spChg chg="mod">
          <ac:chgData name="Jasper Kwok" userId="728f3787-cf33-49b7-924b-2e95ce28e1b0" providerId="ADAL" clId="{5DB1E588-0642-4452-B4AE-4061AEAFAF1D}" dt="2026-01-05T08:30:42.199" v="8803" actId="207"/>
          <ac:spMkLst>
            <pc:docMk/>
            <pc:sldMk cId="687132272" sldId="2403"/>
            <ac:spMk id="3" creationId="{B14EA08E-D414-3AB0-95BD-01A4B5D82E9F}"/>
          </ac:spMkLst>
        </pc:spChg>
        <pc:spChg chg="mod">
          <ac:chgData name="Jasper Kwok" userId="728f3787-cf33-49b7-924b-2e95ce28e1b0" providerId="ADAL" clId="{5DB1E588-0642-4452-B4AE-4061AEAFAF1D}" dt="2026-01-04T13:44:04.601" v="7434" actId="113"/>
          <ac:spMkLst>
            <pc:docMk/>
            <pc:sldMk cId="687132272" sldId="2403"/>
            <ac:spMk id="6" creationId="{5C2980C9-9B67-1C21-9057-310F2CEB6986}"/>
          </ac:spMkLst>
        </pc:spChg>
      </pc:sldChg>
      <pc:sldChg chg="modSp add mod">
        <pc:chgData name="Jasper Kwok" userId="728f3787-cf33-49b7-924b-2e95ce28e1b0" providerId="ADAL" clId="{5DB1E588-0642-4452-B4AE-4061AEAFAF1D}" dt="2026-01-05T08:31:08.332" v="8810" actId="207"/>
        <pc:sldMkLst>
          <pc:docMk/>
          <pc:sldMk cId="2679712730" sldId="2405"/>
        </pc:sldMkLst>
        <pc:spChg chg="mod">
          <ac:chgData name="Jasper Kwok" userId="728f3787-cf33-49b7-924b-2e95ce28e1b0" providerId="ADAL" clId="{5DB1E588-0642-4452-B4AE-4061AEAFAF1D}" dt="2026-01-05T08:31:04.194" v="8809" actId="207"/>
          <ac:spMkLst>
            <pc:docMk/>
            <pc:sldMk cId="2679712730" sldId="2405"/>
            <ac:spMk id="5" creationId="{A6465AB4-D962-1325-F275-F2F006349406}"/>
          </ac:spMkLst>
        </pc:spChg>
        <pc:spChg chg="mod">
          <ac:chgData name="Jasper Kwok" userId="728f3787-cf33-49b7-924b-2e95ce28e1b0" providerId="ADAL" clId="{5DB1E588-0642-4452-B4AE-4061AEAFAF1D}" dt="2026-01-05T08:31:08.332" v="8810" actId="207"/>
          <ac:spMkLst>
            <pc:docMk/>
            <pc:sldMk cId="2679712730" sldId="2405"/>
            <ac:spMk id="6" creationId="{7001D393-01DB-2AB7-2A35-C9A7DAA93D07}"/>
          </ac:spMkLst>
        </pc:spChg>
        <pc:spChg chg="mod">
          <ac:chgData name="Jasper Kwok" userId="728f3787-cf33-49b7-924b-2e95ce28e1b0" providerId="ADAL" clId="{5DB1E588-0642-4452-B4AE-4061AEAFAF1D}" dt="2026-01-05T08:31:01.642" v="8808" actId="207"/>
          <ac:spMkLst>
            <pc:docMk/>
            <pc:sldMk cId="2679712730" sldId="2405"/>
            <ac:spMk id="9" creationId="{C94BB136-EF15-6D82-07AF-B02F7D9882A2}"/>
          </ac:spMkLst>
        </pc:spChg>
      </pc:sldChg>
      <pc:sldChg chg="modSp add del mod">
        <pc:chgData name="Jasper Kwok" userId="728f3787-cf33-49b7-924b-2e95ce28e1b0" providerId="ADAL" clId="{5DB1E588-0642-4452-B4AE-4061AEAFAF1D}" dt="2026-01-08T10:52:21.126" v="9083" actId="47"/>
        <pc:sldMkLst>
          <pc:docMk/>
          <pc:sldMk cId="2745451046" sldId="2448"/>
        </pc:sldMkLst>
      </pc:sldChg>
      <pc:sldChg chg="modSp add mod">
        <pc:chgData name="Jasper Kwok" userId="728f3787-cf33-49b7-924b-2e95ce28e1b0" providerId="ADAL" clId="{5DB1E588-0642-4452-B4AE-4061AEAFAF1D}" dt="2026-01-05T08:34:10.695" v="8842" actId="207"/>
        <pc:sldMkLst>
          <pc:docMk/>
          <pc:sldMk cId="1838981172" sldId="2459"/>
        </pc:sldMkLst>
        <pc:spChg chg="mod">
          <ac:chgData name="Jasper Kwok" userId="728f3787-cf33-49b7-924b-2e95ce28e1b0" providerId="ADAL" clId="{5DB1E588-0642-4452-B4AE-4061AEAFAF1D}" dt="2026-01-05T08:34:10.695" v="8842" actId="207"/>
          <ac:spMkLst>
            <pc:docMk/>
            <pc:sldMk cId="1838981172" sldId="2459"/>
            <ac:spMk id="6" creationId="{09260B61-BB63-9D8F-0A8C-36F3A8C35E87}"/>
          </ac:spMkLst>
        </pc:spChg>
        <pc:spChg chg="mod">
          <ac:chgData name="Jasper Kwok" userId="728f3787-cf33-49b7-924b-2e95ce28e1b0" providerId="ADAL" clId="{5DB1E588-0642-4452-B4AE-4061AEAFAF1D}" dt="2026-01-05T08:34:10.695" v="8842" actId="207"/>
          <ac:spMkLst>
            <pc:docMk/>
            <pc:sldMk cId="1838981172" sldId="2459"/>
            <ac:spMk id="8" creationId="{ABF018BE-92CC-B034-FD0D-2CEC2A661BBA}"/>
          </ac:spMkLst>
        </pc:spChg>
        <pc:spChg chg="mod">
          <ac:chgData name="Jasper Kwok" userId="728f3787-cf33-49b7-924b-2e95ce28e1b0" providerId="ADAL" clId="{5DB1E588-0642-4452-B4AE-4061AEAFAF1D}" dt="2026-01-05T08:34:10.695" v="8842" actId="207"/>
          <ac:spMkLst>
            <pc:docMk/>
            <pc:sldMk cId="1838981172" sldId="2459"/>
            <ac:spMk id="10" creationId="{2A861AE5-512F-AE7E-93B9-4E74C2DA1518}"/>
          </ac:spMkLst>
        </pc:spChg>
      </pc:sldChg>
      <pc:sldChg chg="modSp add mod">
        <pc:chgData name="Jasper Kwok" userId="728f3787-cf33-49b7-924b-2e95ce28e1b0" providerId="ADAL" clId="{5DB1E588-0642-4452-B4AE-4061AEAFAF1D}" dt="2026-01-05T08:34:16.294" v="8843" actId="207"/>
        <pc:sldMkLst>
          <pc:docMk/>
          <pc:sldMk cId="1085025764" sldId="2460"/>
        </pc:sldMkLst>
        <pc:spChg chg="mod">
          <ac:chgData name="Jasper Kwok" userId="728f3787-cf33-49b7-924b-2e95ce28e1b0" providerId="ADAL" clId="{5DB1E588-0642-4452-B4AE-4061AEAFAF1D}" dt="2026-01-05T08:34:16.294" v="8843" actId="207"/>
          <ac:spMkLst>
            <pc:docMk/>
            <pc:sldMk cId="1085025764" sldId="2460"/>
            <ac:spMk id="2" creationId="{3EA87F94-88E2-94C5-D824-BBEE3D01ECA8}"/>
          </ac:spMkLst>
        </pc:spChg>
      </pc:sldChg>
      <pc:sldChg chg="addSp modSp add mod">
        <pc:chgData name="Jasper Kwok" userId="728f3787-cf33-49b7-924b-2e95ce28e1b0" providerId="ADAL" clId="{5DB1E588-0642-4452-B4AE-4061AEAFAF1D}" dt="2026-01-05T08:34:26.013" v="8846" actId="207"/>
        <pc:sldMkLst>
          <pc:docMk/>
          <pc:sldMk cId="3823844248" sldId="2461"/>
        </pc:sldMkLst>
        <pc:spChg chg="mod">
          <ac:chgData name="Jasper Kwok" userId="728f3787-cf33-49b7-924b-2e95ce28e1b0" providerId="ADAL" clId="{5DB1E588-0642-4452-B4AE-4061AEAFAF1D}" dt="2026-01-05T08:34:26.013" v="8846" actId="207"/>
          <ac:spMkLst>
            <pc:docMk/>
            <pc:sldMk cId="3823844248" sldId="2461"/>
            <ac:spMk id="2" creationId="{1B45A559-B8A2-BB10-DDF4-83DCE0DF9401}"/>
          </ac:spMkLst>
        </pc:spChg>
      </pc:sldChg>
      <pc:sldChg chg="addSp delSp modSp add del mod">
        <pc:chgData name="Jasper Kwok" userId="728f3787-cf33-49b7-924b-2e95ce28e1b0" providerId="ADAL" clId="{5DB1E588-0642-4452-B4AE-4061AEAFAF1D}" dt="2026-01-08T11:08:27.798" v="9167" actId="20577"/>
        <pc:sldMkLst>
          <pc:docMk/>
          <pc:sldMk cId="3501112625" sldId="2466"/>
        </pc:sldMkLst>
        <pc:spChg chg="add mod">
          <ac:chgData name="Jasper Kwok" userId="728f3787-cf33-49b7-924b-2e95ce28e1b0" providerId="ADAL" clId="{5DB1E588-0642-4452-B4AE-4061AEAFAF1D}" dt="2026-01-04T10:32:01.859" v="6726"/>
          <ac:spMkLst>
            <pc:docMk/>
            <pc:sldMk cId="3501112625" sldId="2466"/>
            <ac:spMk id="5" creationId="{BAA51E79-8438-E32E-FCE6-AB76464509B0}"/>
          </ac:spMkLst>
        </pc:spChg>
        <pc:spChg chg="add mod">
          <ac:chgData name="Jasper Kwok" userId="728f3787-cf33-49b7-924b-2e95ce28e1b0" providerId="ADAL" clId="{5DB1E588-0642-4452-B4AE-4061AEAFAF1D}" dt="2026-01-05T08:33:48.527" v="8838" actId="207"/>
          <ac:spMkLst>
            <pc:docMk/>
            <pc:sldMk cId="3501112625" sldId="2466"/>
            <ac:spMk id="6" creationId="{4C0B69E5-E530-C11B-18F5-60559F73AD3B}"/>
          </ac:spMkLst>
        </pc:spChg>
        <pc:spChg chg="mod">
          <ac:chgData name="Jasper Kwok" userId="728f3787-cf33-49b7-924b-2e95ce28e1b0" providerId="ADAL" clId="{5DB1E588-0642-4452-B4AE-4061AEAFAF1D}" dt="2026-01-08T11:08:27.798" v="9167" actId="20577"/>
          <ac:spMkLst>
            <pc:docMk/>
            <pc:sldMk cId="3501112625" sldId="2466"/>
            <ac:spMk id="7" creationId="{0C0DB1C3-F3F1-ECBB-98EB-C424D5819384}"/>
          </ac:spMkLst>
        </pc:spChg>
        <pc:picChg chg="add mod">
          <ac:chgData name="Jasper Kwok" userId="728f3787-cf33-49b7-924b-2e95ce28e1b0" providerId="ADAL" clId="{5DB1E588-0642-4452-B4AE-4061AEAFAF1D}" dt="2026-01-04T10:32:01.859" v="6726"/>
          <ac:picMkLst>
            <pc:docMk/>
            <pc:sldMk cId="3501112625" sldId="2466"/>
            <ac:picMk id="4" creationId="{071049F8-2E9F-E185-5606-0A90E4F6C880}"/>
          </ac:picMkLst>
        </pc:picChg>
        <pc:picChg chg="add mod">
          <ac:chgData name="Jasper Kwok" userId="728f3787-cf33-49b7-924b-2e95ce28e1b0" providerId="ADAL" clId="{5DB1E588-0642-4452-B4AE-4061AEAFAF1D}" dt="2026-01-04T10:32:01.859" v="6726"/>
          <ac:picMkLst>
            <pc:docMk/>
            <pc:sldMk cId="3501112625" sldId="2466"/>
            <ac:picMk id="8" creationId="{0B87FC94-E4A6-4A03-5744-C3DD7423F133}"/>
          </ac:picMkLst>
        </pc:picChg>
      </pc:sldChg>
      <pc:sldChg chg="modSp add del mod">
        <pc:chgData name="Jasper Kwok" userId="728f3787-cf33-49b7-924b-2e95ce28e1b0" providerId="ADAL" clId="{5DB1E588-0642-4452-B4AE-4061AEAFAF1D}" dt="2026-01-08T10:54:37.960" v="9106" actId="47"/>
        <pc:sldMkLst>
          <pc:docMk/>
          <pc:sldMk cId="2126710405" sldId="2469"/>
        </pc:sldMkLst>
      </pc:sldChg>
      <pc:sldChg chg="modSp add mod">
        <pc:chgData name="Jasper Kwok" userId="728f3787-cf33-49b7-924b-2e95ce28e1b0" providerId="ADAL" clId="{5DB1E588-0642-4452-B4AE-4061AEAFAF1D}" dt="2026-01-05T08:34:57.648" v="8851" actId="207"/>
        <pc:sldMkLst>
          <pc:docMk/>
          <pc:sldMk cId="738017595" sldId="2470"/>
        </pc:sldMkLst>
        <pc:spChg chg="mod">
          <ac:chgData name="Jasper Kwok" userId="728f3787-cf33-49b7-924b-2e95ce28e1b0" providerId="ADAL" clId="{5DB1E588-0642-4452-B4AE-4061AEAFAF1D}" dt="2026-01-05T08:34:57.648" v="8851" actId="207"/>
          <ac:spMkLst>
            <pc:docMk/>
            <pc:sldMk cId="738017595" sldId="2470"/>
            <ac:spMk id="6" creationId="{AD1504BA-6440-F300-321E-6FAF1BFFA81C}"/>
          </ac:spMkLst>
        </pc:spChg>
        <pc:spChg chg="mod">
          <ac:chgData name="Jasper Kwok" userId="728f3787-cf33-49b7-924b-2e95ce28e1b0" providerId="ADAL" clId="{5DB1E588-0642-4452-B4AE-4061AEAFAF1D}" dt="2026-01-05T08:34:57.648" v="8851" actId="207"/>
          <ac:spMkLst>
            <pc:docMk/>
            <pc:sldMk cId="738017595" sldId="2470"/>
            <ac:spMk id="10" creationId="{8B27C0A5-3A9D-6344-E6FA-930461285078}"/>
          </ac:spMkLst>
        </pc:spChg>
        <pc:spChg chg="mod">
          <ac:chgData name="Jasper Kwok" userId="728f3787-cf33-49b7-924b-2e95ce28e1b0" providerId="ADAL" clId="{5DB1E588-0642-4452-B4AE-4061AEAFAF1D}" dt="2026-01-05T08:34:57.648" v="8851" actId="207"/>
          <ac:spMkLst>
            <pc:docMk/>
            <pc:sldMk cId="738017595" sldId="2470"/>
            <ac:spMk id="12" creationId="{DBB5D351-DBE7-3433-9E03-F45F7557C846}"/>
          </ac:spMkLst>
        </pc:spChg>
      </pc:sldChg>
      <pc:sldChg chg="modSp add mod">
        <pc:chgData name="Jasper Kwok" userId="728f3787-cf33-49b7-924b-2e95ce28e1b0" providerId="ADAL" clId="{5DB1E588-0642-4452-B4AE-4061AEAFAF1D}" dt="2026-01-05T08:35:04.935" v="8852" actId="207"/>
        <pc:sldMkLst>
          <pc:docMk/>
          <pc:sldMk cId="2712919125" sldId="2471"/>
        </pc:sldMkLst>
        <pc:spChg chg="mod">
          <ac:chgData name="Jasper Kwok" userId="728f3787-cf33-49b7-924b-2e95ce28e1b0" providerId="ADAL" clId="{5DB1E588-0642-4452-B4AE-4061AEAFAF1D}" dt="2026-01-05T08:35:04.935" v="8852" actId="207"/>
          <ac:spMkLst>
            <pc:docMk/>
            <pc:sldMk cId="2712919125" sldId="2471"/>
            <ac:spMk id="2" creationId="{D5B3DC90-5454-7D51-0039-292C933D4D68}"/>
          </ac:spMkLst>
        </pc:spChg>
      </pc:sldChg>
      <pc:sldChg chg="modSp add mod">
        <pc:chgData name="Jasper Kwok" userId="728f3787-cf33-49b7-924b-2e95ce28e1b0" providerId="ADAL" clId="{5DB1E588-0642-4452-B4AE-4061AEAFAF1D}" dt="2026-01-05T08:35:10.390" v="8853" actId="207"/>
        <pc:sldMkLst>
          <pc:docMk/>
          <pc:sldMk cId="3890914712" sldId="2472"/>
        </pc:sldMkLst>
        <pc:spChg chg="mod">
          <ac:chgData name="Jasper Kwok" userId="728f3787-cf33-49b7-924b-2e95ce28e1b0" providerId="ADAL" clId="{5DB1E588-0642-4452-B4AE-4061AEAFAF1D}" dt="2026-01-05T08:35:10.390" v="8853" actId="207"/>
          <ac:spMkLst>
            <pc:docMk/>
            <pc:sldMk cId="3890914712" sldId="2472"/>
            <ac:spMk id="2" creationId="{FAD89442-C110-CC72-ACC0-E819BEEED185}"/>
          </ac:spMkLst>
        </pc:spChg>
      </pc:sldChg>
      <pc:sldChg chg="modSp add mod">
        <pc:chgData name="Jasper Kwok" userId="728f3787-cf33-49b7-924b-2e95ce28e1b0" providerId="ADAL" clId="{5DB1E588-0642-4452-B4AE-4061AEAFAF1D}" dt="2026-01-05T08:35:31.429" v="8857" actId="207"/>
        <pc:sldMkLst>
          <pc:docMk/>
          <pc:sldMk cId="768172807" sldId="2479"/>
        </pc:sldMkLst>
        <pc:spChg chg="mod">
          <ac:chgData name="Jasper Kwok" userId="728f3787-cf33-49b7-924b-2e95ce28e1b0" providerId="ADAL" clId="{5DB1E588-0642-4452-B4AE-4061AEAFAF1D}" dt="2026-01-05T08:35:31.429" v="8857" actId="207"/>
          <ac:spMkLst>
            <pc:docMk/>
            <pc:sldMk cId="768172807" sldId="2479"/>
            <ac:spMk id="3" creationId="{B78725AA-0C76-F10D-BE5A-F9BE6FFA03C5}"/>
          </ac:spMkLst>
        </pc:spChg>
        <pc:spChg chg="mod">
          <ac:chgData name="Jasper Kwok" userId="728f3787-cf33-49b7-924b-2e95ce28e1b0" providerId="ADAL" clId="{5DB1E588-0642-4452-B4AE-4061AEAFAF1D}" dt="2026-01-04T13:55:04.496" v="7506" actId="108"/>
          <ac:spMkLst>
            <pc:docMk/>
            <pc:sldMk cId="768172807" sldId="2479"/>
            <ac:spMk id="9" creationId="{94F21DE9-C1E2-6713-1DB3-373A302A411B}"/>
          </ac:spMkLst>
        </pc:spChg>
      </pc:sldChg>
      <pc:sldChg chg="modSp add mod">
        <pc:chgData name="Jasper Kwok" userId="728f3787-cf33-49b7-924b-2e95ce28e1b0" providerId="ADAL" clId="{5DB1E588-0642-4452-B4AE-4061AEAFAF1D}" dt="2026-01-08T10:54:51.317" v="9107" actId="108"/>
        <pc:sldMkLst>
          <pc:docMk/>
          <pc:sldMk cId="1237609072" sldId="2480"/>
        </pc:sldMkLst>
        <pc:spChg chg="mod">
          <ac:chgData name="Jasper Kwok" userId="728f3787-cf33-49b7-924b-2e95ce28e1b0" providerId="ADAL" clId="{5DB1E588-0642-4452-B4AE-4061AEAFAF1D}" dt="2026-01-08T10:54:51.317" v="9107" actId="108"/>
          <ac:spMkLst>
            <pc:docMk/>
            <pc:sldMk cId="1237609072" sldId="2480"/>
            <ac:spMk id="4" creationId="{4148A76C-E85A-6A2D-01E9-1D11DE575EBA}"/>
          </ac:spMkLst>
        </pc:spChg>
      </pc:sldChg>
      <pc:sldChg chg="modSp add mod">
        <pc:chgData name="Jasper Kwok" userId="728f3787-cf33-49b7-924b-2e95ce28e1b0" providerId="ADAL" clId="{5DB1E588-0642-4452-B4AE-4061AEAFAF1D}" dt="2026-01-05T08:35:43.662" v="8860" actId="207"/>
        <pc:sldMkLst>
          <pc:docMk/>
          <pc:sldMk cId="1948186039" sldId="2481"/>
        </pc:sldMkLst>
        <pc:spChg chg="mod">
          <ac:chgData name="Jasper Kwok" userId="728f3787-cf33-49b7-924b-2e95ce28e1b0" providerId="ADAL" clId="{5DB1E588-0642-4452-B4AE-4061AEAFAF1D}" dt="2026-01-05T08:35:43.662" v="8860" actId="207"/>
          <ac:spMkLst>
            <pc:docMk/>
            <pc:sldMk cId="1948186039" sldId="2481"/>
            <ac:spMk id="10" creationId="{A8A9C014-EC02-23E5-AA54-19AFBF8668A9}"/>
          </ac:spMkLst>
        </pc:spChg>
      </pc:sldChg>
      <pc:sldChg chg="addSp delSp modSp add mod">
        <pc:chgData name="Jasper Kwok" userId="728f3787-cf33-49b7-924b-2e95ce28e1b0" providerId="ADAL" clId="{5DB1E588-0642-4452-B4AE-4061AEAFAF1D}" dt="2026-01-08T11:10:05.242" v="9190" actId="20577"/>
        <pc:sldMkLst>
          <pc:docMk/>
          <pc:sldMk cId="2608584998" sldId="2489"/>
        </pc:sldMkLst>
        <pc:spChg chg="mod">
          <ac:chgData name="Jasper Kwok" userId="728f3787-cf33-49b7-924b-2e95ce28e1b0" providerId="ADAL" clId="{5DB1E588-0642-4452-B4AE-4061AEAFAF1D}" dt="2026-01-08T10:55:44.006" v="9119" actId="1037"/>
          <ac:spMkLst>
            <pc:docMk/>
            <pc:sldMk cId="2608584998" sldId="2489"/>
            <ac:spMk id="2" creationId="{A1AFC55C-0979-D2AC-5717-C2B2A9FE7E21}"/>
          </ac:spMkLst>
        </pc:spChg>
        <pc:spChg chg="mod">
          <ac:chgData name="Jasper Kwok" userId="728f3787-cf33-49b7-924b-2e95ce28e1b0" providerId="ADAL" clId="{5DB1E588-0642-4452-B4AE-4061AEAFAF1D}" dt="2026-01-08T10:55:53.249" v="9124" actId="1076"/>
          <ac:spMkLst>
            <pc:docMk/>
            <pc:sldMk cId="2608584998" sldId="2489"/>
            <ac:spMk id="3" creationId="{6162CEFA-917F-E8A0-F59E-E6C99536B322}"/>
          </ac:spMkLst>
        </pc:spChg>
        <pc:spChg chg="mod">
          <ac:chgData name="Jasper Kwok" userId="728f3787-cf33-49b7-924b-2e95ce28e1b0" providerId="ADAL" clId="{5DB1E588-0642-4452-B4AE-4061AEAFAF1D}" dt="2026-01-08T11:10:05.242" v="9190" actId="20577"/>
          <ac:spMkLst>
            <pc:docMk/>
            <pc:sldMk cId="2608584998" sldId="2489"/>
            <ac:spMk id="6" creationId="{B7482D12-793A-56DB-7C07-D465D04DB6CB}"/>
          </ac:spMkLst>
        </pc:spChg>
        <pc:picChg chg="mod">
          <ac:chgData name="Jasper Kwok" userId="728f3787-cf33-49b7-924b-2e95ce28e1b0" providerId="ADAL" clId="{5DB1E588-0642-4452-B4AE-4061AEAFAF1D}" dt="2026-01-08T10:55:57.452" v="9126" actId="1076"/>
          <ac:picMkLst>
            <pc:docMk/>
            <pc:sldMk cId="2608584998" sldId="2489"/>
            <ac:picMk id="4" creationId="{366EA102-6451-7AEC-3891-5B07C296DFD7}"/>
          </ac:picMkLst>
        </pc:picChg>
        <pc:picChg chg="del">
          <ac:chgData name="Jasper Kwok" userId="728f3787-cf33-49b7-924b-2e95ce28e1b0" providerId="ADAL" clId="{5DB1E588-0642-4452-B4AE-4061AEAFAF1D}" dt="2026-01-08T10:55:35.137" v="9108" actId="478"/>
          <ac:picMkLst>
            <pc:docMk/>
            <pc:sldMk cId="2608584998" sldId="2489"/>
            <ac:picMk id="7" creationId="{D467C13E-C831-F562-7886-0224CB69F85C}"/>
          </ac:picMkLst>
        </pc:picChg>
        <pc:picChg chg="add mod ord">
          <ac:chgData name="Jasper Kwok" userId="728f3787-cf33-49b7-924b-2e95ce28e1b0" providerId="ADAL" clId="{5DB1E588-0642-4452-B4AE-4061AEAFAF1D}" dt="2026-01-08T10:55:37.825" v="9110" actId="167"/>
          <ac:picMkLst>
            <pc:docMk/>
            <pc:sldMk cId="2608584998" sldId="2489"/>
            <ac:picMk id="9" creationId="{370EC026-277D-76D6-36E4-01A3CCD6BAFC}"/>
          </ac:picMkLst>
        </pc:picChg>
      </pc:sldChg>
      <pc:sldChg chg="modSp add mod">
        <pc:chgData name="Jasper Kwok" userId="728f3787-cf33-49b7-924b-2e95ce28e1b0" providerId="ADAL" clId="{5DB1E588-0642-4452-B4AE-4061AEAFAF1D}" dt="2026-01-05T08:35:58.154" v="8862" actId="207"/>
        <pc:sldMkLst>
          <pc:docMk/>
          <pc:sldMk cId="439869566" sldId="2490"/>
        </pc:sldMkLst>
        <pc:spChg chg="mod">
          <ac:chgData name="Jasper Kwok" userId="728f3787-cf33-49b7-924b-2e95ce28e1b0" providerId="ADAL" clId="{5DB1E588-0642-4452-B4AE-4061AEAFAF1D}" dt="2026-01-05T08:35:58.154" v="8862" actId="207"/>
          <ac:spMkLst>
            <pc:docMk/>
            <pc:sldMk cId="439869566" sldId="2490"/>
            <ac:spMk id="6" creationId="{90D9D325-FE37-1FA0-87D8-6B4F982AADF9}"/>
          </ac:spMkLst>
        </pc:spChg>
        <pc:spChg chg="mod">
          <ac:chgData name="Jasper Kwok" userId="728f3787-cf33-49b7-924b-2e95ce28e1b0" providerId="ADAL" clId="{5DB1E588-0642-4452-B4AE-4061AEAFAF1D}" dt="2026-01-05T08:35:58.154" v="8862" actId="207"/>
          <ac:spMkLst>
            <pc:docMk/>
            <pc:sldMk cId="439869566" sldId="2490"/>
            <ac:spMk id="10" creationId="{6A744D0E-D146-68FB-791C-EB10B7C99D7A}"/>
          </ac:spMkLst>
        </pc:spChg>
        <pc:spChg chg="mod">
          <ac:chgData name="Jasper Kwok" userId="728f3787-cf33-49b7-924b-2e95ce28e1b0" providerId="ADAL" clId="{5DB1E588-0642-4452-B4AE-4061AEAFAF1D}" dt="2026-01-05T08:35:58.154" v="8862" actId="207"/>
          <ac:spMkLst>
            <pc:docMk/>
            <pc:sldMk cId="439869566" sldId="2490"/>
            <ac:spMk id="12" creationId="{30197D7C-92E1-5AC6-1FFE-EDE8CF63C050}"/>
          </ac:spMkLst>
        </pc:spChg>
      </pc:sldChg>
      <pc:sldChg chg="modSp add mod">
        <pc:chgData name="Jasper Kwok" userId="728f3787-cf33-49b7-924b-2e95ce28e1b0" providerId="ADAL" clId="{5DB1E588-0642-4452-B4AE-4061AEAFAF1D}" dt="2026-01-05T08:36:04.331" v="8863" actId="207"/>
        <pc:sldMkLst>
          <pc:docMk/>
          <pc:sldMk cId="2383199951" sldId="2491"/>
        </pc:sldMkLst>
        <pc:spChg chg="mod">
          <ac:chgData name="Jasper Kwok" userId="728f3787-cf33-49b7-924b-2e95ce28e1b0" providerId="ADAL" clId="{5DB1E588-0642-4452-B4AE-4061AEAFAF1D}" dt="2026-01-05T08:36:04.331" v="8863" actId="207"/>
          <ac:spMkLst>
            <pc:docMk/>
            <pc:sldMk cId="2383199951" sldId="2491"/>
            <ac:spMk id="2" creationId="{4334A597-65EC-F252-0D18-A6771833B11C}"/>
          </ac:spMkLst>
        </pc:spChg>
      </pc:sldChg>
      <pc:sldChg chg="modSp add mod">
        <pc:chgData name="Jasper Kwok" userId="728f3787-cf33-49b7-924b-2e95ce28e1b0" providerId="ADAL" clId="{5DB1E588-0642-4452-B4AE-4061AEAFAF1D}" dt="2026-01-05T08:36:09.135" v="8864" actId="207"/>
        <pc:sldMkLst>
          <pc:docMk/>
          <pc:sldMk cId="10017142" sldId="2492"/>
        </pc:sldMkLst>
        <pc:spChg chg="mod">
          <ac:chgData name="Jasper Kwok" userId="728f3787-cf33-49b7-924b-2e95ce28e1b0" providerId="ADAL" clId="{5DB1E588-0642-4452-B4AE-4061AEAFAF1D}" dt="2026-01-05T08:36:09.135" v="8864" actId="207"/>
          <ac:spMkLst>
            <pc:docMk/>
            <pc:sldMk cId="10017142" sldId="2492"/>
            <ac:spMk id="2" creationId="{F58D2A94-4635-3208-8BB4-70F7C51458A4}"/>
          </ac:spMkLst>
        </pc:spChg>
      </pc:sldChg>
      <pc:sldChg chg="modSp add mod">
        <pc:chgData name="Jasper Kwok" userId="728f3787-cf33-49b7-924b-2e95ce28e1b0" providerId="ADAL" clId="{5DB1E588-0642-4452-B4AE-4061AEAFAF1D}" dt="2026-01-08T11:10:33.627" v="9200" actId="20577"/>
        <pc:sldMkLst>
          <pc:docMk/>
          <pc:sldMk cId="1914913441" sldId="2495"/>
        </pc:sldMkLst>
        <pc:spChg chg="mod">
          <ac:chgData name="Jasper Kwok" userId="728f3787-cf33-49b7-924b-2e95ce28e1b0" providerId="ADAL" clId="{5DB1E588-0642-4452-B4AE-4061AEAFAF1D}" dt="2026-01-08T11:10:33.627" v="9200" actId="20577"/>
          <ac:spMkLst>
            <pc:docMk/>
            <pc:sldMk cId="1914913441" sldId="2495"/>
            <ac:spMk id="4" creationId="{62F7DC95-92F4-1A52-066A-34F65F0044BA}"/>
          </ac:spMkLst>
        </pc:spChg>
        <pc:spChg chg="mod">
          <ac:chgData name="Jasper Kwok" userId="728f3787-cf33-49b7-924b-2e95ce28e1b0" providerId="ADAL" clId="{5DB1E588-0642-4452-B4AE-4061AEAFAF1D}" dt="2026-01-05T08:36:30.852" v="8873" actId="1076"/>
          <ac:spMkLst>
            <pc:docMk/>
            <pc:sldMk cId="1914913441" sldId="2495"/>
            <ac:spMk id="9" creationId="{BCC28F1B-27BE-A657-7CB4-2439ACA37A99}"/>
          </ac:spMkLst>
        </pc:spChg>
        <pc:picChg chg="mod">
          <ac:chgData name="Jasper Kwok" userId="728f3787-cf33-49b7-924b-2e95ce28e1b0" providerId="ADAL" clId="{5DB1E588-0642-4452-B4AE-4061AEAFAF1D}" dt="2026-01-05T08:36:31.130" v="8874" actId="1076"/>
          <ac:picMkLst>
            <pc:docMk/>
            <pc:sldMk cId="1914913441" sldId="2495"/>
            <ac:picMk id="13" creationId="{37109EC7-A70A-0B6F-3BEC-B9BA6F37D2FA}"/>
          </ac:picMkLst>
        </pc:picChg>
      </pc:sldChg>
      <pc:sldChg chg="modSp add mod">
        <pc:chgData name="Jasper Kwok" userId="728f3787-cf33-49b7-924b-2e95ce28e1b0" providerId="ADAL" clId="{5DB1E588-0642-4452-B4AE-4061AEAFAF1D}" dt="2026-01-05T08:37:41.289" v="8888" actId="207"/>
        <pc:sldMkLst>
          <pc:docMk/>
          <pc:sldMk cId="3051010607" sldId="2507"/>
        </pc:sldMkLst>
        <pc:spChg chg="mod">
          <ac:chgData name="Jasper Kwok" userId="728f3787-cf33-49b7-924b-2e95ce28e1b0" providerId="ADAL" clId="{5DB1E588-0642-4452-B4AE-4061AEAFAF1D}" dt="2026-01-05T08:37:41.289" v="8888" actId="207"/>
          <ac:spMkLst>
            <pc:docMk/>
            <pc:sldMk cId="3051010607" sldId="2507"/>
            <ac:spMk id="3" creationId="{0465F31D-13BE-1AAB-D9F9-A23829113302}"/>
          </ac:spMkLst>
        </pc:spChg>
        <pc:spChg chg="mod">
          <ac:chgData name="Jasper Kwok" userId="728f3787-cf33-49b7-924b-2e95ce28e1b0" providerId="ADAL" clId="{5DB1E588-0642-4452-B4AE-4061AEAFAF1D}" dt="2026-01-04T13:56:08.122" v="7511" actId="108"/>
          <ac:spMkLst>
            <pc:docMk/>
            <pc:sldMk cId="3051010607" sldId="2507"/>
            <ac:spMk id="8" creationId="{233E3DED-5CDF-C674-5A17-47B4EF84BEAF}"/>
          </ac:spMkLst>
        </pc:spChg>
      </pc:sldChg>
      <pc:sldChg chg="modSp add mod">
        <pc:chgData name="Jasper Kwok" userId="728f3787-cf33-49b7-924b-2e95ce28e1b0" providerId="ADAL" clId="{5DB1E588-0642-4452-B4AE-4061AEAFAF1D}" dt="2026-01-05T09:41:06.463" v="8893" actId="1037"/>
        <pc:sldMkLst>
          <pc:docMk/>
          <pc:sldMk cId="876257052" sldId="2508"/>
        </pc:sldMkLst>
        <pc:spChg chg="mod">
          <ac:chgData name="Jasper Kwok" userId="728f3787-cf33-49b7-924b-2e95ce28e1b0" providerId="ADAL" clId="{5DB1E588-0642-4452-B4AE-4061AEAFAF1D}" dt="2026-01-05T09:41:06.463" v="8893" actId="1037"/>
          <ac:spMkLst>
            <pc:docMk/>
            <pc:sldMk cId="876257052" sldId="2508"/>
            <ac:spMk id="2" creationId="{A276FE3D-2D31-F918-349E-2B3F1D9A555F}"/>
          </ac:spMkLst>
        </pc:spChg>
      </pc:sldChg>
      <pc:sldChg chg="addSp modSp add mod">
        <pc:chgData name="Jasper Kwok" userId="728f3787-cf33-49b7-924b-2e95ce28e1b0" providerId="ADAL" clId="{5DB1E588-0642-4452-B4AE-4061AEAFAF1D}" dt="2026-01-08T11:25:00.453" v="9254" actId="1038"/>
        <pc:sldMkLst>
          <pc:docMk/>
          <pc:sldMk cId="791980805" sldId="2563"/>
        </pc:sldMkLst>
        <pc:spChg chg="mod">
          <ac:chgData name="Jasper Kwok" userId="728f3787-cf33-49b7-924b-2e95ce28e1b0" providerId="ADAL" clId="{5DB1E588-0642-4452-B4AE-4061AEAFAF1D}" dt="2026-01-04T18:19:45.553" v="8425"/>
          <ac:spMkLst>
            <pc:docMk/>
            <pc:sldMk cId="791980805" sldId="2563"/>
            <ac:spMk id="3" creationId="{FF2C452F-88D4-965D-C6FB-E07F5C06EC84}"/>
          </ac:spMkLst>
        </pc:spChg>
        <pc:spChg chg="mod">
          <ac:chgData name="Jasper Kwok" userId="728f3787-cf33-49b7-924b-2e95ce28e1b0" providerId="ADAL" clId="{5DB1E588-0642-4452-B4AE-4061AEAFAF1D}" dt="2026-01-05T07:59:58.055" v="8447" actId="207"/>
          <ac:spMkLst>
            <pc:docMk/>
            <pc:sldMk cId="791980805" sldId="2563"/>
            <ac:spMk id="7" creationId="{157924B1-9D72-7955-AE61-6F087266557F}"/>
          </ac:spMkLst>
        </pc:spChg>
        <pc:spChg chg="mod">
          <ac:chgData name="Jasper Kwok" userId="728f3787-cf33-49b7-924b-2e95ce28e1b0" providerId="ADAL" clId="{5DB1E588-0642-4452-B4AE-4061AEAFAF1D}" dt="2026-01-05T07:59:58.055" v="8447" actId="207"/>
          <ac:spMkLst>
            <pc:docMk/>
            <pc:sldMk cId="791980805" sldId="2563"/>
            <ac:spMk id="10" creationId="{7CFA9AD5-BFC8-A0DF-0D13-806E98B0C342}"/>
          </ac:spMkLst>
        </pc:spChg>
        <pc:picChg chg="add mod">
          <ac:chgData name="Jasper Kwok" userId="728f3787-cf33-49b7-924b-2e95ce28e1b0" providerId="ADAL" clId="{5DB1E588-0642-4452-B4AE-4061AEAFAF1D}" dt="2026-01-08T11:24:28.321" v="9242" actId="1076"/>
          <ac:picMkLst>
            <pc:docMk/>
            <pc:sldMk cId="791980805" sldId="2563"/>
            <ac:picMk id="13" creationId="{FE99AF76-550D-BFE1-9BFE-451EF2F79541}"/>
          </ac:picMkLst>
        </pc:picChg>
        <pc:picChg chg="add mod">
          <ac:chgData name="Jasper Kwok" userId="728f3787-cf33-49b7-924b-2e95ce28e1b0" providerId="ADAL" clId="{5DB1E588-0642-4452-B4AE-4061AEAFAF1D}" dt="2026-01-08T11:25:00.453" v="9254" actId="1038"/>
          <ac:picMkLst>
            <pc:docMk/>
            <pc:sldMk cId="791980805" sldId="2563"/>
            <ac:picMk id="15" creationId="{F54435B4-CDE4-D342-2D35-722555A45FDA}"/>
          </ac:picMkLst>
        </pc:picChg>
      </pc:sldChg>
      <pc:sldChg chg="modSp add mod">
        <pc:chgData name="Jasper Kwok" userId="728f3787-cf33-49b7-924b-2e95ce28e1b0" providerId="ADAL" clId="{5DB1E588-0642-4452-B4AE-4061AEAFAF1D}" dt="2026-01-05T08:00:02.762" v="8448" actId="207"/>
        <pc:sldMkLst>
          <pc:docMk/>
          <pc:sldMk cId="113237360" sldId="2564"/>
        </pc:sldMkLst>
        <pc:spChg chg="mod">
          <ac:chgData name="Jasper Kwok" userId="728f3787-cf33-49b7-924b-2e95ce28e1b0" providerId="ADAL" clId="{5DB1E588-0642-4452-B4AE-4061AEAFAF1D}" dt="2026-01-05T08:00:02.762" v="8448" actId="207"/>
          <ac:spMkLst>
            <pc:docMk/>
            <pc:sldMk cId="113237360" sldId="2564"/>
            <ac:spMk id="6" creationId="{AD8E4499-103C-576B-2591-C3A356DA5327}"/>
          </ac:spMkLst>
        </pc:spChg>
      </pc:sldChg>
      <pc:sldChg chg="modSp add mod">
        <pc:chgData name="Jasper Kwok" userId="728f3787-cf33-49b7-924b-2e95ce28e1b0" providerId="ADAL" clId="{5DB1E588-0642-4452-B4AE-4061AEAFAF1D}" dt="2026-01-08T10:27:11.191" v="8956" actId="2711"/>
        <pc:sldMkLst>
          <pc:docMk/>
          <pc:sldMk cId="2917264579" sldId="2565"/>
        </pc:sldMkLst>
        <pc:spChg chg="mod">
          <ac:chgData name="Jasper Kwok" userId="728f3787-cf33-49b7-924b-2e95ce28e1b0" providerId="ADAL" clId="{5DB1E588-0642-4452-B4AE-4061AEAFAF1D}" dt="2026-01-08T10:27:11.191" v="8956" actId="2711"/>
          <ac:spMkLst>
            <pc:docMk/>
            <pc:sldMk cId="2917264579" sldId="2565"/>
            <ac:spMk id="5" creationId="{6E6D21AB-A766-8AB6-2663-FC0FCFB0BA63}"/>
          </ac:spMkLst>
        </pc:spChg>
        <pc:spChg chg="mod">
          <ac:chgData name="Jasper Kwok" userId="728f3787-cf33-49b7-924b-2e95ce28e1b0" providerId="ADAL" clId="{5DB1E588-0642-4452-B4AE-4061AEAFAF1D}" dt="2026-01-05T08:00:08.753" v="8449" actId="207"/>
          <ac:spMkLst>
            <pc:docMk/>
            <pc:sldMk cId="2917264579" sldId="2565"/>
            <ac:spMk id="8" creationId="{500E54D1-4650-E3E9-B83F-C32060F572B9}"/>
          </ac:spMkLst>
        </pc:spChg>
      </pc:sldChg>
      <pc:sldChg chg="modSp add mod">
        <pc:chgData name="Jasper Kwok" userId="728f3787-cf33-49b7-924b-2e95ce28e1b0" providerId="ADAL" clId="{5DB1E588-0642-4452-B4AE-4061AEAFAF1D}" dt="2026-01-05T08:00:19.747" v="8451" actId="207"/>
        <pc:sldMkLst>
          <pc:docMk/>
          <pc:sldMk cId="3731803921" sldId="2566"/>
        </pc:sldMkLst>
        <pc:spChg chg="mod">
          <ac:chgData name="Jasper Kwok" userId="728f3787-cf33-49b7-924b-2e95ce28e1b0" providerId="ADAL" clId="{5DB1E588-0642-4452-B4AE-4061AEAFAF1D}" dt="2026-01-05T08:00:19.747" v="8451" actId="207"/>
          <ac:spMkLst>
            <pc:docMk/>
            <pc:sldMk cId="3731803921" sldId="2566"/>
            <ac:spMk id="7" creationId="{5E62D569-107A-8815-6A4B-5C381973DA22}"/>
          </ac:spMkLst>
        </pc:spChg>
        <pc:spChg chg="mod">
          <ac:chgData name="Jasper Kwok" userId="728f3787-cf33-49b7-924b-2e95ce28e1b0" providerId="ADAL" clId="{5DB1E588-0642-4452-B4AE-4061AEAFAF1D}" dt="2026-01-05T08:00:19.747" v="8451" actId="207"/>
          <ac:spMkLst>
            <pc:docMk/>
            <pc:sldMk cId="3731803921" sldId="2566"/>
            <ac:spMk id="8" creationId="{E3CE405B-4F74-3D10-5C55-C94A043D666D}"/>
          </ac:spMkLst>
        </pc:spChg>
      </pc:sldChg>
      <pc:sldChg chg="addSp delSp modSp new mod">
        <pc:chgData name="Jasper Kwok" userId="728f3787-cf33-49b7-924b-2e95ce28e1b0" providerId="ADAL" clId="{5DB1E588-0642-4452-B4AE-4061AEAFAF1D}" dt="2026-01-05T08:00:23.876" v="8452" actId="207"/>
        <pc:sldMkLst>
          <pc:docMk/>
          <pc:sldMk cId="4261564090" sldId="2568"/>
        </pc:sldMkLst>
        <pc:spChg chg="add mod">
          <ac:chgData name="Jasper Kwok" userId="728f3787-cf33-49b7-924b-2e95ce28e1b0" providerId="ADAL" clId="{5DB1E588-0642-4452-B4AE-4061AEAFAF1D}" dt="2026-01-05T08:00:23.876" v="8452" actId="207"/>
          <ac:spMkLst>
            <pc:docMk/>
            <pc:sldMk cId="4261564090" sldId="2568"/>
            <ac:spMk id="13" creationId="{204D2C39-A0DF-1D78-B738-237E0026FC5F}"/>
          </ac:spMkLst>
        </pc:spChg>
        <pc:spChg chg="add mod">
          <ac:chgData name="Jasper Kwok" userId="728f3787-cf33-49b7-924b-2e95ce28e1b0" providerId="ADAL" clId="{5DB1E588-0642-4452-B4AE-4061AEAFAF1D}" dt="2026-01-04T09:23:46.312" v="5815" actId="14100"/>
          <ac:spMkLst>
            <pc:docMk/>
            <pc:sldMk cId="4261564090" sldId="2568"/>
            <ac:spMk id="14" creationId="{4FC9DD8A-1E91-B0AE-7FC1-F2B633B9966B}"/>
          </ac:spMkLst>
        </pc:spChg>
        <pc:spChg chg="add mod">
          <ac:chgData name="Jasper Kwok" userId="728f3787-cf33-49b7-924b-2e95ce28e1b0" providerId="ADAL" clId="{5DB1E588-0642-4452-B4AE-4061AEAFAF1D}" dt="2026-01-04T09:23:52.994" v="5817" actId="1076"/>
          <ac:spMkLst>
            <pc:docMk/>
            <pc:sldMk cId="4261564090" sldId="2568"/>
            <ac:spMk id="15" creationId="{36819650-3006-FBD2-0739-E1611F2FE3BC}"/>
          </ac:spMkLst>
        </pc:spChg>
        <pc:picChg chg="add mod">
          <ac:chgData name="Jasper Kwok" userId="728f3787-cf33-49b7-924b-2e95ce28e1b0" providerId="ADAL" clId="{5DB1E588-0642-4452-B4AE-4061AEAFAF1D}" dt="2026-01-04T09:22:09.937" v="5789" actId="14100"/>
          <ac:picMkLst>
            <pc:docMk/>
            <pc:sldMk cId="4261564090" sldId="2568"/>
            <ac:picMk id="6" creationId="{67B96901-A1FB-6A2D-B3CE-F03D6986649C}"/>
          </ac:picMkLst>
        </pc:picChg>
        <pc:picChg chg="add mod">
          <ac:chgData name="Jasper Kwok" userId="728f3787-cf33-49b7-924b-2e95ce28e1b0" providerId="ADAL" clId="{5DB1E588-0642-4452-B4AE-4061AEAFAF1D}" dt="2026-01-04T09:22:19.948" v="5793" actId="14100"/>
          <ac:picMkLst>
            <pc:docMk/>
            <pc:sldMk cId="4261564090" sldId="2568"/>
            <ac:picMk id="8" creationId="{1627ADDD-0D49-545A-1FF8-C43E53C59E94}"/>
          </ac:picMkLst>
        </pc:picChg>
        <pc:picChg chg="add mod">
          <ac:chgData name="Jasper Kwok" userId="728f3787-cf33-49b7-924b-2e95ce28e1b0" providerId="ADAL" clId="{5DB1E588-0642-4452-B4AE-4061AEAFAF1D}" dt="2026-01-04T09:23:06.396" v="5808" actId="14100"/>
          <ac:picMkLst>
            <pc:docMk/>
            <pc:sldMk cId="4261564090" sldId="2568"/>
            <ac:picMk id="9" creationId="{BB6AF061-376E-8BF6-23D9-8914B295CCBD}"/>
          </ac:picMkLst>
        </pc:picChg>
        <pc:picChg chg="add mod">
          <ac:chgData name="Jasper Kwok" userId="728f3787-cf33-49b7-924b-2e95ce28e1b0" providerId="ADAL" clId="{5DB1E588-0642-4452-B4AE-4061AEAFAF1D}" dt="2026-01-04T09:22:47.159" v="5802" actId="14100"/>
          <ac:picMkLst>
            <pc:docMk/>
            <pc:sldMk cId="4261564090" sldId="2568"/>
            <ac:picMk id="11" creationId="{04ECFC92-84A2-AB34-17ED-71772D7B6F2C}"/>
          </ac:picMkLst>
        </pc:picChg>
        <pc:picChg chg="add mod">
          <ac:chgData name="Jasper Kwok" userId="728f3787-cf33-49b7-924b-2e95ce28e1b0" providerId="ADAL" clId="{5DB1E588-0642-4452-B4AE-4061AEAFAF1D}" dt="2026-01-04T09:23:11.649" v="5809" actId="14100"/>
          <ac:picMkLst>
            <pc:docMk/>
            <pc:sldMk cId="4261564090" sldId="2568"/>
            <ac:picMk id="12" creationId="{2E7B9AD2-47E8-1F46-B828-78C525B48EAC}"/>
          </ac:picMkLst>
        </pc:picChg>
      </pc:sldChg>
      <pc:sldChg chg="modSp add mod">
        <pc:chgData name="Jasper Kwok" userId="728f3787-cf33-49b7-924b-2e95ce28e1b0" providerId="ADAL" clId="{5DB1E588-0642-4452-B4AE-4061AEAFAF1D}" dt="2026-01-05T08:00:31.212" v="8453" actId="207"/>
        <pc:sldMkLst>
          <pc:docMk/>
          <pc:sldMk cId="2515515732" sldId="2569"/>
        </pc:sldMkLst>
        <pc:spChg chg="mod">
          <ac:chgData name="Jasper Kwok" userId="728f3787-cf33-49b7-924b-2e95ce28e1b0" providerId="ADAL" clId="{5DB1E588-0642-4452-B4AE-4061AEAFAF1D}" dt="2026-01-05T08:00:31.212" v="8453" actId="207"/>
          <ac:spMkLst>
            <pc:docMk/>
            <pc:sldMk cId="2515515732" sldId="2569"/>
            <ac:spMk id="10" creationId="{ED95550B-EFEA-FC3B-5583-E07D56EE3FCD}"/>
          </ac:spMkLst>
        </pc:spChg>
        <pc:spChg chg="mod">
          <ac:chgData name="Jasper Kwok" userId="728f3787-cf33-49b7-924b-2e95ce28e1b0" providerId="ADAL" clId="{5DB1E588-0642-4452-B4AE-4061AEAFAF1D}" dt="2026-01-05T08:00:31.212" v="8453" actId="207"/>
          <ac:spMkLst>
            <pc:docMk/>
            <pc:sldMk cId="2515515732" sldId="2569"/>
            <ac:spMk id="13" creationId="{643CF91D-95FC-0B11-37F1-194E2DA43190}"/>
          </ac:spMkLst>
        </pc:spChg>
        <pc:spChg chg="mod">
          <ac:chgData name="Jasper Kwok" userId="728f3787-cf33-49b7-924b-2e95ce28e1b0" providerId="ADAL" clId="{5DB1E588-0642-4452-B4AE-4061AEAFAF1D}" dt="2026-01-05T08:00:31.212" v="8453" actId="207"/>
          <ac:spMkLst>
            <pc:docMk/>
            <pc:sldMk cId="2515515732" sldId="2569"/>
            <ac:spMk id="15" creationId="{55011286-49F0-959F-641E-E2E49B2E1835}"/>
          </ac:spMkLst>
        </pc:spChg>
        <pc:spChg chg="mod">
          <ac:chgData name="Jasper Kwok" userId="728f3787-cf33-49b7-924b-2e95ce28e1b0" providerId="ADAL" clId="{5DB1E588-0642-4452-B4AE-4061AEAFAF1D}" dt="2026-01-05T08:00:31.212" v="8453" actId="207"/>
          <ac:spMkLst>
            <pc:docMk/>
            <pc:sldMk cId="2515515732" sldId="2569"/>
            <ac:spMk id="16" creationId="{C2748E8E-A8FF-91DE-2525-4A167B3D2BBB}"/>
          </ac:spMkLst>
        </pc:spChg>
      </pc:sldChg>
      <pc:sldChg chg="modSp add mod">
        <pc:chgData name="Jasper Kwok" userId="728f3787-cf33-49b7-924b-2e95ce28e1b0" providerId="ADAL" clId="{5DB1E588-0642-4452-B4AE-4061AEAFAF1D}" dt="2026-01-05T08:00:36.390" v="8454" actId="207"/>
        <pc:sldMkLst>
          <pc:docMk/>
          <pc:sldMk cId="2954846492" sldId="2570"/>
        </pc:sldMkLst>
        <pc:spChg chg="mod">
          <ac:chgData name="Jasper Kwok" userId="728f3787-cf33-49b7-924b-2e95ce28e1b0" providerId="ADAL" clId="{5DB1E588-0642-4452-B4AE-4061AEAFAF1D}" dt="2026-01-05T08:00:36.390" v="8454" actId="207"/>
          <ac:spMkLst>
            <pc:docMk/>
            <pc:sldMk cId="2954846492" sldId="2570"/>
            <ac:spMk id="4" creationId="{5B32C576-B9FB-6D0D-E73D-D602EE1691AB}"/>
          </ac:spMkLst>
        </pc:spChg>
      </pc:sldChg>
      <pc:sldChg chg="modSp add mod">
        <pc:chgData name="Jasper Kwok" userId="728f3787-cf33-49b7-924b-2e95ce28e1b0" providerId="ADAL" clId="{5DB1E588-0642-4452-B4AE-4061AEAFAF1D}" dt="2026-01-05T08:00:45.642" v="8455" actId="207"/>
        <pc:sldMkLst>
          <pc:docMk/>
          <pc:sldMk cId="2247919739" sldId="2571"/>
        </pc:sldMkLst>
        <pc:spChg chg="mod">
          <ac:chgData name="Jasper Kwok" userId="728f3787-cf33-49b7-924b-2e95ce28e1b0" providerId="ADAL" clId="{5DB1E588-0642-4452-B4AE-4061AEAFAF1D}" dt="2026-01-05T08:00:45.642" v="8455" actId="207"/>
          <ac:spMkLst>
            <pc:docMk/>
            <pc:sldMk cId="2247919739" sldId="2571"/>
            <ac:spMk id="9" creationId="{744DE9E2-D106-E29D-2DA6-8BF1B7A6C784}"/>
          </ac:spMkLst>
        </pc:spChg>
        <pc:spChg chg="mod">
          <ac:chgData name="Jasper Kwok" userId="728f3787-cf33-49b7-924b-2e95ce28e1b0" providerId="ADAL" clId="{5DB1E588-0642-4452-B4AE-4061AEAFAF1D}" dt="2026-01-05T08:00:45.642" v="8455" actId="207"/>
          <ac:spMkLst>
            <pc:docMk/>
            <pc:sldMk cId="2247919739" sldId="2571"/>
            <ac:spMk id="11" creationId="{2C6F36E9-C5DF-F9F9-1A8B-84D7FCB6B080}"/>
          </ac:spMkLst>
        </pc:spChg>
        <pc:spChg chg="mod">
          <ac:chgData name="Jasper Kwok" userId="728f3787-cf33-49b7-924b-2e95ce28e1b0" providerId="ADAL" clId="{5DB1E588-0642-4452-B4AE-4061AEAFAF1D}" dt="2026-01-05T08:00:45.642" v="8455" actId="207"/>
          <ac:spMkLst>
            <pc:docMk/>
            <pc:sldMk cId="2247919739" sldId="2571"/>
            <ac:spMk id="13" creationId="{9A2EF6BC-BB56-7EBF-DD40-B7312768323B}"/>
          </ac:spMkLst>
        </pc:spChg>
        <pc:picChg chg="mod">
          <ac:chgData name="Jasper Kwok" userId="728f3787-cf33-49b7-924b-2e95ce28e1b0" providerId="ADAL" clId="{5DB1E588-0642-4452-B4AE-4061AEAFAF1D}" dt="2026-01-04T09:24:37.011" v="5823" actId="1076"/>
          <ac:picMkLst>
            <pc:docMk/>
            <pc:sldMk cId="2247919739" sldId="2571"/>
            <ac:picMk id="12" creationId="{5635853D-084E-C367-C099-E43BB27DF3D7}"/>
          </ac:picMkLst>
        </pc:picChg>
      </pc:sldChg>
      <pc:sldChg chg="modSp add mod">
        <pc:chgData name="Jasper Kwok" userId="728f3787-cf33-49b7-924b-2e95ce28e1b0" providerId="ADAL" clId="{5DB1E588-0642-4452-B4AE-4061AEAFAF1D}" dt="2026-01-05T08:00:51.960" v="8456" actId="207"/>
        <pc:sldMkLst>
          <pc:docMk/>
          <pc:sldMk cId="2795327007" sldId="2572"/>
        </pc:sldMkLst>
        <pc:spChg chg="mod">
          <ac:chgData name="Jasper Kwok" userId="728f3787-cf33-49b7-924b-2e95ce28e1b0" providerId="ADAL" clId="{5DB1E588-0642-4452-B4AE-4061AEAFAF1D}" dt="2026-01-05T08:00:51.960" v="8456" actId="207"/>
          <ac:spMkLst>
            <pc:docMk/>
            <pc:sldMk cId="2795327007" sldId="2572"/>
            <ac:spMk id="6" creationId="{085BA36C-6705-F229-46C7-EF1A272189BE}"/>
          </ac:spMkLst>
        </pc:spChg>
      </pc:sldChg>
      <pc:sldChg chg="addSp delSp modSp add mod">
        <pc:chgData name="Jasper Kwok" userId="728f3787-cf33-49b7-924b-2e95ce28e1b0" providerId="ADAL" clId="{5DB1E588-0642-4452-B4AE-4061AEAFAF1D}" dt="2026-01-08T10:31:46.387" v="8988" actId="478"/>
        <pc:sldMkLst>
          <pc:docMk/>
          <pc:sldMk cId="277099553" sldId="2573"/>
        </pc:sldMkLst>
        <pc:spChg chg="add del">
          <ac:chgData name="Jasper Kwok" userId="728f3787-cf33-49b7-924b-2e95ce28e1b0" providerId="ADAL" clId="{5DB1E588-0642-4452-B4AE-4061AEAFAF1D}" dt="2026-01-08T10:27:54.739" v="8962" actId="22"/>
          <ac:spMkLst>
            <pc:docMk/>
            <pc:sldMk cId="277099553" sldId="2573"/>
            <ac:spMk id="6" creationId="{051F8768-7C7D-922F-2792-D436066528E3}"/>
          </ac:spMkLst>
        </pc:spChg>
        <pc:spChg chg="add del mod">
          <ac:chgData name="Jasper Kwok" userId="728f3787-cf33-49b7-924b-2e95ce28e1b0" providerId="ADAL" clId="{5DB1E588-0642-4452-B4AE-4061AEAFAF1D}" dt="2026-01-08T10:28:33.874" v="8980" actId="478"/>
          <ac:spMkLst>
            <pc:docMk/>
            <pc:sldMk cId="277099553" sldId="2573"/>
            <ac:spMk id="7" creationId="{21C6D69D-6D58-E941-128C-8B0D6FBF022C}"/>
          </ac:spMkLst>
        </pc:spChg>
        <pc:spChg chg="mod">
          <ac:chgData name="Jasper Kwok" userId="728f3787-cf33-49b7-924b-2e95ce28e1b0" providerId="ADAL" clId="{5DB1E588-0642-4452-B4AE-4061AEAFAF1D}" dt="2026-01-05T08:00:58.566" v="8457" actId="207"/>
          <ac:spMkLst>
            <pc:docMk/>
            <pc:sldMk cId="277099553" sldId="2573"/>
            <ac:spMk id="9" creationId="{2B629AAF-D48E-B986-E34A-E598571AAC69}"/>
          </ac:spMkLst>
        </pc:spChg>
        <pc:spChg chg="del">
          <ac:chgData name="Jasper Kwok" userId="728f3787-cf33-49b7-924b-2e95ce28e1b0" providerId="ADAL" clId="{5DB1E588-0642-4452-B4AE-4061AEAFAF1D}" dt="2026-01-08T10:27:34.867" v="8960" actId="478"/>
          <ac:spMkLst>
            <pc:docMk/>
            <pc:sldMk cId="277099553" sldId="2573"/>
            <ac:spMk id="11" creationId="{7B47A682-34B9-C8A2-004A-DA0794722A15}"/>
          </ac:spMkLst>
        </pc:spChg>
        <pc:spChg chg="mod">
          <ac:chgData name="Jasper Kwok" userId="728f3787-cf33-49b7-924b-2e95ce28e1b0" providerId="ADAL" clId="{5DB1E588-0642-4452-B4AE-4061AEAFAF1D}" dt="2026-01-05T08:00:58.566" v="8457" actId="207"/>
          <ac:spMkLst>
            <pc:docMk/>
            <pc:sldMk cId="277099553" sldId="2573"/>
            <ac:spMk id="13" creationId="{A68953D9-76E1-784B-FC7B-49EA52B80596}"/>
          </ac:spMkLst>
        </pc:spChg>
        <pc:spChg chg="add mod">
          <ac:chgData name="Jasper Kwok" userId="728f3787-cf33-49b7-924b-2e95ce28e1b0" providerId="ADAL" clId="{5DB1E588-0642-4452-B4AE-4061AEAFAF1D}" dt="2026-01-08T10:28:39.592" v="8982" actId="1076"/>
          <ac:spMkLst>
            <pc:docMk/>
            <pc:sldMk cId="277099553" sldId="2573"/>
            <ac:spMk id="16" creationId="{5E3E09BB-8B3E-4374-74DA-FFFAD193B281}"/>
          </ac:spMkLst>
        </pc:spChg>
        <pc:spChg chg="add mod">
          <ac:chgData name="Jasper Kwok" userId="728f3787-cf33-49b7-924b-2e95ce28e1b0" providerId="ADAL" clId="{5DB1E588-0642-4452-B4AE-4061AEAFAF1D}" dt="2026-01-08T10:28:48.050" v="8985" actId="14100"/>
          <ac:spMkLst>
            <pc:docMk/>
            <pc:sldMk cId="277099553" sldId="2573"/>
            <ac:spMk id="17" creationId="{94049A7C-7209-4DF0-D6F5-B3716C54BDB7}"/>
          </ac:spMkLst>
        </pc:spChg>
        <pc:spChg chg="add del mod">
          <ac:chgData name="Jasper Kwok" userId="728f3787-cf33-49b7-924b-2e95ce28e1b0" providerId="ADAL" clId="{5DB1E588-0642-4452-B4AE-4061AEAFAF1D}" dt="2026-01-08T10:31:46.387" v="8988" actId="478"/>
          <ac:spMkLst>
            <pc:docMk/>
            <pc:sldMk cId="277099553" sldId="2573"/>
            <ac:spMk id="18" creationId="{EECE49CD-E946-0D66-E7FF-53DD8F63F26F}"/>
          </ac:spMkLst>
        </pc:spChg>
        <pc:picChg chg="mod">
          <ac:chgData name="Jasper Kwok" userId="728f3787-cf33-49b7-924b-2e95ce28e1b0" providerId="ADAL" clId="{5DB1E588-0642-4452-B4AE-4061AEAFAF1D}" dt="2026-01-08T10:27:32.485" v="8959" actId="1076"/>
          <ac:picMkLst>
            <pc:docMk/>
            <pc:sldMk cId="277099553" sldId="2573"/>
            <ac:picMk id="3" creationId="{C14BE498-EC97-279A-A157-22588674897A}"/>
          </ac:picMkLst>
        </pc:picChg>
        <pc:picChg chg="mod">
          <ac:chgData name="Jasper Kwok" userId="728f3787-cf33-49b7-924b-2e95ce28e1b0" providerId="ADAL" clId="{5DB1E588-0642-4452-B4AE-4061AEAFAF1D}" dt="2026-01-08T10:27:29.314" v="8957" actId="1076"/>
          <ac:picMkLst>
            <pc:docMk/>
            <pc:sldMk cId="277099553" sldId="2573"/>
            <ac:picMk id="14" creationId="{2E0F1BFE-FBF1-B4A9-1D1A-0E859D3E8501}"/>
          </ac:picMkLst>
        </pc:picChg>
        <pc:picChg chg="add mod">
          <ac:chgData name="Jasper Kwok" userId="728f3787-cf33-49b7-924b-2e95ce28e1b0" providerId="ADAL" clId="{5DB1E588-0642-4452-B4AE-4061AEAFAF1D}" dt="2026-01-08T10:28:30.231" v="8979" actId="14100"/>
          <ac:picMkLst>
            <pc:docMk/>
            <pc:sldMk cId="277099553" sldId="2573"/>
            <ac:picMk id="15" creationId="{C7FB8EAE-5E0F-4230-C7A8-80C88D846135}"/>
          </ac:picMkLst>
        </pc:picChg>
      </pc:sldChg>
      <pc:sldChg chg="addSp delSp modSp add mod">
        <pc:chgData name="Jasper Kwok" userId="728f3787-cf33-49b7-924b-2e95ce28e1b0" providerId="ADAL" clId="{5DB1E588-0642-4452-B4AE-4061AEAFAF1D}" dt="2026-01-08T10:32:06.688" v="9009" actId="1038"/>
        <pc:sldMkLst>
          <pc:docMk/>
          <pc:sldMk cId="718255447" sldId="2574"/>
        </pc:sldMkLst>
        <pc:spChg chg="mod">
          <ac:chgData name="Jasper Kwok" userId="728f3787-cf33-49b7-924b-2e95ce28e1b0" providerId="ADAL" clId="{5DB1E588-0642-4452-B4AE-4061AEAFAF1D}" dt="2026-01-05T08:01:04.092" v="8458" actId="207"/>
          <ac:spMkLst>
            <pc:docMk/>
            <pc:sldMk cId="718255447" sldId="2574"/>
            <ac:spMk id="6" creationId="{A3CBBBA6-BD3B-BAE5-0182-4AEF1CEF2FEF}"/>
          </ac:spMkLst>
        </pc:spChg>
        <pc:spChg chg="mod">
          <ac:chgData name="Jasper Kwok" userId="728f3787-cf33-49b7-924b-2e95ce28e1b0" providerId="ADAL" clId="{5DB1E588-0642-4452-B4AE-4061AEAFAF1D}" dt="2026-01-05T08:01:04.092" v="8458" actId="207"/>
          <ac:spMkLst>
            <pc:docMk/>
            <pc:sldMk cId="718255447" sldId="2574"/>
            <ac:spMk id="8" creationId="{7BDA16B8-03A9-0497-0716-931A031DD346}"/>
          </ac:spMkLst>
        </pc:spChg>
        <pc:spChg chg="add mod">
          <ac:chgData name="Jasper Kwok" userId="728f3787-cf33-49b7-924b-2e95ce28e1b0" providerId="ADAL" clId="{5DB1E588-0642-4452-B4AE-4061AEAFAF1D}" dt="2026-01-08T10:31:36.682" v="8986"/>
          <ac:spMkLst>
            <pc:docMk/>
            <pc:sldMk cId="718255447" sldId="2574"/>
            <ac:spMk id="11" creationId="{AD8E4392-E55B-1241-770C-EDD6E1D25802}"/>
          </ac:spMkLst>
        </pc:spChg>
        <pc:spChg chg="add del mod">
          <ac:chgData name="Jasper Kwok" userId="728f3787-cf33-49b7-924b-2e95ce28e1b0" providerId="ADAL" clId="{5DB1E588-0642-4452-B4AE-4061AEAFAF1D}" dt="2026-01-08T10:32:00.118" v="8993" actId="478"/>
          <ac:spMkLst>
            <pc:docMk/>
            <pc:sldMk cId="718255447" sldId="2574"/>
            <ac:spMk id="12" creationId="{A180B770-A186-C6AE-5AC6-30230859A17B}"/>
          </ac:spMkLst>
        </pc:spChg>
        <pc:spChg chg="add mod">
          <ac:chgData name="Jasper Kwok" userId="728f3787-cf33-49b7-924b-2e95ce28e1b0" providerId="ADAL" clId="{5DB1E588-0642-4452-B4AE-4061AEAFAF1D}" dt="2026-01-08T10:32:06.688" v="9009" actId="1038"/>
          <ac:spMkLst>
            <pc:docMk/>
            <pc:sldMk cId="718255447" sldId="2574"/>
            <ac:spMk id="15" creationId="{770EB982-CB7E-D960-5D81-044D3A86164E}"/>
          </ac:spMkLst>
        </pc:spChg>
        <pc:picChg chg="add mod">
          <ac:chgData name="Jasper Kwok" userId="728f3787-cf33-49b7-924b-2e95ce28e1b0" providerId="ADAL" clId="{5DB1E588-0642-4452-B4AE-4061AEAFAF1D}" dt="2026-01-04T09:26:25.438" v="5841" actId="1076"/>
          <ac:picMkLst>
            <pc:docMk/>
            <pc:sldMk cId="718255447" sldId="2574"/>
            <ac:picMk id="2" creationId="{3E803C2A-4CE1-B596-0416-26C9AD22FF56}"/>
          </ac:picMkLst>
        </pc:picChg>
        <pc:picChg chg="mod">
          <ac:chgData name="Jasper Kwok" userId="728f3787-cf33-49b7-924b-2e95ce28e1b0" providerId="ADAL" clId="{5DB1E588-0642-4452-B4AE-4061AEAFAF1D}" dt="2026-01-04T09:26:25.438" v="5841" actId="1076"/>
          <ac:picMkLst>
            <pc:docMk/>
            <pc:sldMk cId="718255447" sldId="2574"/>
            <ac:picMk id="10" creationId="{A20DF99A-1736-EEF5-4DD8-6A9719B84C98}"/>
          </ac:picMkLst>
        </pc:picChg>
        <pc:picChg chg="add mod">
          <ac:chgData name="Jasper Kwok" userId="728f3787-cf33-49b7-924b-2e95ce28e1b0" providerId="ADAL" clId="{5DB1E588-0642-4452-B4AE-4061AEAFAF1D}" dt="2026-01-08T10:31:56.527" v="8992" actId="1076"/>
          <ac:picMkLst>
            <pc:docMk/>
            <pc:sldMk cId="718255447" sldId="2574"/>
            <ac:picMk id="14" creationId="{A4CDC309-68D7-D4CE-4DDB-81ADC3DA2031}"/>
          </ac:picMkLst>
        </pc:picChg>
      </pc:sldChg>
      <pc:sldChg chg="modSp add mod">
        <pc:chgData name="Jasper Kwok" userId="728f3787-cf33-49b7-924b-2e95ce28e1b0" providerId="ADAL" clId="{5DB1E588-0642-4452-B4AE-4061AEAFAF1D}" dt="2026-01-05T08:01:19.877" v="8461" actId="207"/>
        <pc:sldMkLst>
          <pc:docMk/>
          <pc:sldMk cId="3001004622" sldId="2575"/>
        </pc:sldMkLst>
        <pc:spChg chg="mod">
          <ac:chgData name="Jasper Kwok" userId="728f3787-cf33-49b7-924b-2e95ce28e1b0" providerId="ADAL" clId="{5DB1E588-0642-4452-B4AE-4061AEAFAF1D}" dt="2026-01-05T08:01:19.877" v="8461" actId="207"/>
          <ac:spMkLst>
            <pc:docMk/>
            <pc:sldMk cId="3001004622" sldId="2575"/>
            <ac:spMk id="6" creationId="{A87E4107-3154-9B8E-92CD-05C7E27AF02B}"/>
          </ac:spMkLst>
        </pc:spChg>
      </pc:sldChg>
      <pc:sldChg chg="modSp add mod">
        <pc:chgData name="Jasper Kwok" userId="728f3787-cf33-49b7-924b-2e95ce28e1b0" providerId="ADAL" clId="{5DB1E588-0642-4452-B4AE-4061AEAFAF1D}" dt="2026-01-05T08:01:24.594" v="8462" actId="207"/>
        <pc:sldMkLst>
          <pc:docMk/>
          <pc:sldMk cId="3698259335" sldId="2576"/>
        </pc:sldMkLst>
        <pc:spChg chg="mod">
          <ac:chgData name="Jasper Kwok" userId="728f3787-cf33-49b7-924b-2e95ce28e1b0" providerId="ADAL" clId="{5DB1E588-0642-4452-B4AE-4061AEAFAF1D}" dt="2026-01-05T08:01:24.594" v="8462" actId="207"/>
          <ac:spMkLst>
            <pc:docMk/>
            <pc:sldMk cId="3698259335" sldId="2576"/>
            <ac:spMk id="7" creationId="{1196CB24-2311-169B-E219-1E4FC9572889}"/>
          </ac:spMkLst>
        </pc:spChg>
      </pc:sldChg>
      <pc:sldChg chg="addSp delSp modSp add mod">
        <pc:chgData name="Jasper Kwok" userId="728f3787-cf33-49b7-924b-2e95ce28e1b0" providerId="ADAL" clId="{5DB1E588-0642-4452-B4AE-4061AEAFAF1D}" dt="2026-01-08T09:00:06.485" v="8943" actId="478"/>
        <pc:sldMkLst>
          <pc:docMk/>
          <pc:sldMk cId="3974340986" sldId="2577"/>
        </pc:sldMkLst>
        <pc:spChg chg="del">
          <ac:chgData name="Jasper Kwok" userId="728f3787-cf33-49b7-924b-2e95ce28e1b0" providerId="ADAL" clId="{5DB1E588-0642-4452-B4AE-4061AEAFAF1D}" dt="2026-01-08T09:00:06.485" v="8943" actId="478"/>
          <ac:spMkLst>
            <pc:docMk/>
            <pc:sldMk cId="3974340986" sldId="2577"/>
            <ac:spMk id="2" creationId="{BEB91545-EB46-74CF-7CE5-E8C4BB9EE4B1}"/>
          </ac:spMkLst>
        </pc:spChg>
        <pc:spChg chg="add mod">
          <ac:chgData name="Jasper Kwok" userId="728f3787-cf33-49b7-924b-2e95ce28e1b0" providerId="ADAL" clId="{5DB1E588-0642-4452-B4AE-4061AEAFAF1D}" dt="2026-01-08T08:58:38.511" v="8942" actId="14100"/>
          <ac:spMkLst>
            <pc:docMk/>
            <pc:sldMk cId="3974340986" sldId="2577"/>
            <ac:spMk id="6" creationId="{5C826797-3392-BFBD-A69F-D1FBF367AB5A}"/>
          </ac:spMkLst>
        </pc:spChg>
        <pc:spChg chg="del mod">
          <ac:chgData name="Jasper Kwok" userId="728f3787-cf33-49b7-924b-2e95ce28e1b0" providerId="ADAL" clId="{5DB1E588-0642-4452-B4AE-4061AEAFAF1D}" dt="2026-01-08T08:57:30.200" v="8928" actId="478"/>
          <ac:spMkLst>
            <pc:docMk/>
            <pc:sldMk cId="3974340986" sldId="2577"/>
            <ac:spMk id="7" creationId="{DD090BC4-0E10-191F-7B6E-A50342EC3F5F}"/>
          </ac:spMkLst>
        </pc:spChg>
        <pc:spChg chg="del mod">
          <ac:chgData name="Jasper Kwok" userId="728f3787-cf33-49b7-924b-2e95ce28e1b0" providerId="ADAL" clId="{5DB1E588-0642-4452-B4AE-4061AEAFAF1D}" dt="2026-01-08T08:58:11.249" v="8935" actId="478"/>
          <ac:spMkLst>
            <pc:docMk/>
            <pc:sldMk cId="3974340986" sldId="2577"/>
            <ac:spMk id="8" creationId="{35719D38-2358-A26F-975E-C0B01906A1AA}"/>
          </ac:spMkLst>
        </pc:spChg>
        <pc:picChg chg="del">
          <ac:chgData name="Jasper Kwok" userId="728f3787-cf33-49b7-924b-2e95ce28e1b0" providerId="ADAL" clId="{5DB1E588-0642-4452-B4AE-4061AEAFAF1D}" dt="2026-01-08T08:58:26.204" v="8938" actId="478"/>
          <ac:picMkLst>
            <pc:docMk/>
            <pc:sldMk cId="3974340986" sldId="2577"/>
            <ac:picMk id="3" creationId="{89EC30EB-7C73-EA16-599F-B75F6D4D72E3}"/>
          </ac:picMkLst>
        </pc:picChg>
      </pc:sldChg>
      <pc:sldChg chg="modSp add mod">
        <pc:chgData name="Jasper Kwok" userId="728f3787-cf33-49b7-924b-2e95ce28e1b0" providerId="ADAL" clId="{5DB1E588-0642-4452-B4AE-4061AEAFAF1D}" dt="2026-01-05T08:01:47.263" v="8469" actId="207"/>
        <pc:sldMkLst>
          <pc:docMk/>
          <pc:sldMk cId="1916929811" sldId="2578"/>
        </pc:sldMkLst>
        <pc:spChg chg="mod">
          <ac:chgData name="Jasper Kwok" userId="728f3787-cf33-49b7-924b-2e95ce28e1b0" providerId="ADAL" clId="{5DB1E588-0642-4452-B4AE-4061AEAFAF1D}" dt="2026-01-04T18:19:45.553" v="8425"/>
          <ac:spMkLst>
            <pc:docMk/>
            <pc:sldMk cId="1916929811" sldId="2578"/>
            <ac:spMk id="2" creationId="{2E2F5EB3-F4E8-4662-9E85-F37559E8A9A7}"/>
          </ac:spMkLst>
        </pc:spChg>
        <pc:spChg chg="mod">
          <ac:chgData name="Jasper Kwok" userId="728f3787-cf33-49b7-924b-2e95ce28e1b0" providerId="ADAL" clId="{5DB1E588-0642-4452-B4AE-4061AEAFAF1D}" dt="2026-01-05T08:01:47.263" v="8469" actId="207"/>
          <ac:spMkLst>
            <pc:docMk/>
            <pc:sldMk cId="1916929811" sldId="2578"/>
            <ac:spMk id="7" creationId="{24EC3C43-575E-7374-783C-0F247C23EB91}"/>
          </ac:spMkLst>
        </pc:spChg>
        <pc:spChg chg="mod">
          <ac:chgData name="Jasper Kwok" userId="728f3787-cf33-49b7-924b-2e95ce28e1b0" providerId="ADAL" clId="{5DB1E588-0642-4452-B4AE-4061AEAFAF1D}" dt="2026-01-05T08:01:47.263" v="8469" actId="207"/>
          <ac:spMkLst>
            <pc:docMk/>
            <pc:sldMk cId="1916929811" sldId="2578"/>
            <ac:spMk id="10" creationId="{306E4B38-F7B4-A1F4-81B2-32B435A2F325}"/>
          </ac:spMkLst>
        </pc:spChg>
      </pc:sldChg>
      <pc:sldChg chg="modSp add mod">
        <pc:chgData name="Jasper Kwok" userId="728f3787-cf33-49b7-924b-2e95ce28e1b0" providerId="ADAL" clId="{5DB1E588-0642-4452-B4AE-4061AEAFAF1D}" dt="2026-01-05T08:02:05.597" v="8474" actId="207"/>
        <pc:sldMkLst>
          <pc:docMk/>
          <pc:sldMk cId="1458947798" sldId="2579"/>
        </pc:sldMkLst>
        <pc:spChg chg="mod">
          <ac:chgData name="Jasper Kwok" userId="728f3787-cf33-49b7-924b-2e95ce28e1b0" providerId="ADAL" clId="{5DB1E588-0642-4452-B4AE-4061AEAFAF1D}" dt="2026-01-05T08:02:05.597" v="8474" actId="207"/>
          <ac:spMkLst>
            <pc:docMk/>
            <pc:sldMk cId="1458947798" sldId="2579"/>
            <ac:spMk id="6" creationId="{3616F69E-8F1C-B223-4037-7E442C5D7127}"/>
          </ac:spMkLst>
        </pc:spChg>
      </pc:sldChg>
      <pc:sldChg chg="addSp delSp modSp new mod">
        <pc:chgData name="Jasper Kwok" userId="728f3787-cf33-49b7-924b-2e95ce28e1b0" providerId="ADAL" clId="{5DB1E588-0642-4452-B4AE-4061AEAFAF1D}" dt="2026-01-05T08:06:00.942" v="8517" actId="207"/>
        <pc:sldMkLst>
          <pc:docMk/>
          <pc:sldMk cId="2653619007" sldId="2581"/>
        </pc:sldMkLst>
        <pc:spChg chg="add mod">
          <ac:chgData name="Jasper Kwok" userId="728f3787-cf33-49b7-924b-2e95ce28e1b0" providerId="ADAL" clId="{5DB1E588-0642-4452-B4AE-4061AEAFAF1D}" dt="2026-01-05T08:06:00.942" v="8517" actId="207"/>
          <ac:spMkLst>
            <pc:docMk/>
            <pc:sldMk cId="2653619007" sldId="2581"/>
            <ac:spMk id="10" creationId="{AAA889CD-612F-6014-A240-F9FE13D37D5B}"/>
          </ac:spMkLst>
        </pc:spChg>
        <pc:picChg chg="add">
          <ac:chgData name="Jasper Kwok" userId="728f3787-cf33-49b7-924b-2e95ce28e1b0" providerId="ADAL" clId="{5DB1E588-0642-4452-B4AE-4061AEAFAF1D}" dt="2026-01-04T09:37:19.546" v="5923" actId="22"/>
          <ac:picMkLst>
            <pc:docMk/>
            <pc:sldMk cId="2653619007" sldId="2581"/>
            <ac:picMk id="6" creationId="{64D996B9-FE41-C2DA-7290-6DCD2ECFB537}"/>
          </ac:picMkLst>
        </pc:picChg>
        <pc:picChg chg="add mod">
          <ac:chgData name="Jasper Kwok" userId="728f3787-cf33-49b7-924b-2e95ce28e1b0" providerId="ADAL" clId="{5DB1E588-0642-4452-B4AE-4061AEAFAF1D}" dt="2026-01-04T09:37:39.534" v="5928" actId="14100"/>
          <ac:picMkLst>
            <pc:docMk/>
            <pc:sldMk cId="2653619007" sldId="2581"/>
            <ac:picMk id="8" creationId="{67F19802-1C05-9FDA-E9FF-E6F0DD25FCA6}"/>
          </ac:picMkLst>
        </pc:picChg>
        <pc:picChg chg="add mod">
          <ac:chgData name="Jasper Kwok" userId="728f3787-cf33-49b7-924b-2e95ce28e1b0" providerId="ADAL" clId="{5DB1E588-0642-4452-B4AE-4061AEAFAF1D}" dt="2026-01-04T09:37:51.855" v="5932" actId="14100"/>
          <ac:picMkLst>
            <pc:docMk/>
            <pc:sldMk cId="2653619007" sldId="2581"/>
            <ac:picMk id="9" creationId="{5CF8B88F-1FB8-4292-4142-A84E332C197F}"/>
          </ac:picMkLst>
        </pc:picChg>
      </pc:sldChg>
      <pc:sldChg chg="addSp delSp modSp add mod">
        <pc:chgData name="Jasper Kwok" userId="728f3787-cf33-49b7-924b-2e95ce28e1b0" providerId="ADAL" clId="{5DB1E588-0642-4452-B4AE-4061AEAFAF1D}" dt="2026-01-05T08:09:20.089" v="8559" actId="207"/>
        <pc:sldMkLst>
          <pc:docMk/>
          <pc:sldMk cId="991583726" sldId="2582"/>
        </pc:sldMkLst>
        <pc:spChg chg="mod">
          <ac:chgData name="Jasper Kwok" userId="728f3787-cf33-49b7-924b-2e95ce28e1b0" providerId="ADAL" clId="{5DB1E588-0642-4452-B4AE-4061AEAFAF1D}" dt="2026-01-04T13:47:48.067" v="7459" actId="108"/>
          <ac:spMkLst>
            <pc:docMk/>
            <pc:sldMk cId="991583726" sldId="2582"/>
            <ac:spMk id="2" creationId="{EF7A23AC-64F2-CC54-28C8-96F1729E81FC}"/>
          </ac:spMkLst>
        </pc:spChg>
        <pc:spChg chg="add mod">
          <ac:chgData name="Jasper Kwok" userId="728f3787-cf33-49b7-924b-2e95ce28e1b0" providerId="ADAL" clId="{5DB1E588-0642-4452-B4AE-4061AEAFAF1D}" dt="2026-01-04T09:42:59.949" v="6007"/>
          <ac:spMkLst>
            <pc:docMk/>
            <pc:sldMk cId="991583726" sldId="2582"/>
            <ac:spMk id="5" creationId="{FC2E4EC7-F05F-EB15-8C21-C54C6A79BD6A}"/>
          </ac:spMkLst>
        </pc:spChg>
        <pc:spChg chg="add mod">
          <ac:chgData name="Jasper Kwok" userId="728f3787-cf33-49b7-924b-2e95ce28e1b0" providerId="ADAL" clId="{5DB1E588-0642-4452-B4AE-4061AEAFAF1D}" dt="2026-01-05T08:09:20.089" v="8559" actId="207"/>
          <ac:spMkLst>
            <pc:docMk/>
            <pc:sldMk cId="991583726" sldId="2582"/>
            <ac:spMk id="6" creationId="{3F5A92B2-4BA6-C33D-D45B-43ADEDB3BA02}"/>
          </ac:spMkLst>
        </pc:spChg>
        <pc:picChg chg="add mod">
          <ac:chgData name="Jasper Kwok" userId="728f3787-cf33-49b7-924b-2e95ce28e1b0" providerId="ADAL" clId="{5DB1E588-0642-4452-B4AE-4061AEAFAF1D}" dt="2026-01-04T09:42:59.949" v="6007"/>
          <ac:picMkLst>
            <pc:docMk/>
            <pc:sldMk cId="991583726" sldId="2582"/>
            <ac:picMk id="3" creationId="{CA4FE8AC-6A9E-C202-9965-99E1CFB64C1D}"/>
          </ac:picMkLst>
        </pc:picChg>
        <pc:picChg chg="add mod">
          <ac:chgData name="Jasper Kwok" userId="728f3787-cf33-49b7-924b-2e95ce28e1b0" providerId="ADAL" clId="{5DB1E588-0642-4452-B4AE-4061AEAFAF1D}" dt="2026-01-04T09:42:59.949" v="6007"/>
          <ac:picMkLst>
            <pc:docMk/>
            <pc:sldMk cId="991583726" sldId="2582"/>
            <ac:picMk id="9" creationId="{047A7DE8-4B11-2959-0C04-CBB88AB84D7F}"/>
          </ac:picMkLst>
        </pc:picChg>
      </pc:sldChg>
      <pc:sldChg chg="modSp add mod">
        <pc:chgData name="Jasper Kwok" userId="728f3787-cf33-49b7-924b-2e95ce28e1b0" providerId="ADAL" clId="{5DB1E588-0642-4452-B4AE-4061AEAFAF1D}" dt="2026-01-05T08:09:37.376" v="8563" actId="1076"/>
        <pc:sldMkLst>
          <pc:docMk/>
          <pc:sldMk cId="2945835528" sldId="2583"/>
        </pc:sldMkLst>
        <pc:spChg chg="mod">
          <ac:chgData name="Jasper Kwok" userId="728f3787-cf33-49b7-924b-2e95ce28e1b0" providerId="ADAL" clId="{5DB1E588-0642-4452-B4AE-4061AEAFAF1D}" dt="2026-01-05T08:09:37.376" v="8563" actId="1076"/>
          <ac:spMkLst>
            <pc:docMk/>
            <pc:sldMk cId="2945835528" sldId="2583"/>
            <ac:spMk id="2" creationId="{F77087A8-221B-4E63-9E9B-AA07C4C7984A}"/>
          </ac:spMkLst>
        </pc:spChg>
      </pc:sldChg>
      <pc:sldChg chg="modSp add mod">
        <pc:chgData name="Jasper Kwok" userId="728f3787-cf33-49b7-924b-2e95ce28e1b0" providerId="ADAL" clId="{5DB1E588-0642-4452-B4AE-4061AEAFAF1D}" dt="2026-01-05T08:10:15.759" v="8565" actId="207"/>
        <pc:sldMkLst>
          <pc:docMk/>
          <pc:sldMk cId="253747712" sldId="2584"/>
        </pc:sldMkLst>
        <pc:spChg chg="mod">
          <ac:chgData name="Jasper Kwok" userId="728f3787-cf33-49b7-924b-2e95ce28e1b0" providerId="ADAL" clId="{5DB1E588-0642-4452-B4AE-4061AEAFAF1D}" dt="2026-01-05T08:10:15.759" v="8565" actId="207"/>
          <ac:spMkLst>
            <pc:docMk/>
            <pc:sldMk cId="253747712" sldId="2584"/>
            <ac:spMk id="5" creationId="{90E4E020-B8DF-EFB0-ED00-E084516C7816}"/>
          </ac:spMkLst>
        </pc:spChg>
        <pc:spChg chg="mod">
          <ac:chgData name="Jasper Kwok" userId="728f3787-cf33-49b7-924b-2e95ce28e1b0" providerId="ADAL" clId="{5DB1E588-0642-4452-B4AE-4061AEAFAF1D}" dt="2026-01-05T08:10:10.187" v="8564" actId="207"/>
          <ac:spMkLst>
            <pc:docMk/>
            <pc:sldMk cId="253747712" sldId="2584"/>
            <ac:spMk id="7" creationId="{1FFED04B-54AC-6BA4-4C8F-89CC7A90E282}"/>
          </ac:spMkLst>
        </pc:spChg>
      </pc:sldChg>
      <pc:sldChg chg="modSp add mod">
        <pc:chgData name="Jasper Kwok" userId="728f3787-cf33-49b7-924b-2e95ce28e1b0" providerId="ADAL" clId="{5DB1E588-0642-4452-B4AE-4061AEAFAF1D}" dt="2026-01-05T08:10:44.045" v="8570" actId="207"/>
        <pc:sldMkLst>
          <pc:docMk/>
          <pc:sldMk cId="248705987" sldId="2585"/>
        </pc:sldMkLst>
        <pc:spChg chg="mod">
          <ac:chgData name="Jasper Kwok" userId="728f3787-cf33-49b7-924b-2e95ce28e1b0" providerId="ADAL" clId="{5DB1E588-0642-4452-B4AE-4061AEAFAF1D}" dt="2026-01-05T08:10:44.045" v="8570" actId="207"/>
          <ac:spMkLst>
            <pc:docMk/>
            <pc:sldMk cId="248705987" sldId="2585"/>
            <ac:spMk id="2" creationId="{E8A6B456-E0FF-1B4A-E12A-A50AF26883D5}"/>
          </ac:spMkLst>
        </pc:spChg>
      </pc:sldChg>
      <pc:sldChg chg="addSp delSp modSp add mod">
        <pc:chgData name="Jasper Kwok" userId="728f3787-cf33-49b7-924b-2e95ce28e1b0" providerId="ADAL" clId="{5DB1E588-0642-4452-B4AE-4061AEAFAF1D}" dt="2026-01-08T10:46:58.624" v="9069"/>
        <pc:sldMkLst>
          <pc:docMk/>
          <pc:sldMk cId="2564531969" sldId="2586"/>
        </pc:sldMkLst>
        <pc:spChg chg="mod">
          <ac:chgData name="Jasper Kwok" userId="728f3787-cf33-49b7-924b-2e95ce28e1b0" providerId="ADAL" clId="{5DB1E588-0642-4452-B4AE-4061AEAFAF1D}" dt="2026-01-08T10:46:58.624" v="9069"/>
          <ac:spMkLst>
            <pc:docMk/>
            <pc:sldMk cId="2564531969" sldId="2586"/>
            <ac:spMk id="5" creationId="{2CD7E7D1-DC80-E819-A29A-59BAACA8888E}"/>
          </ac:spMkLst>
        </pc:spChg>
        <pc:spChg chg="add mod">
          <ac:chgData name="Jasper Kwok" userId="728f3787-cf33-49b7-924b-2e95ce28e1b0" providerId="ADAL" clId="{5DB1E588-0642-4452-B4AE-4061AEAFAF1D}" dt="2026-01-08T10:46:51.921" v="9063" actId="1036"/>
          <ac:spMkLst>
            <pc:docMk/>
            <pc:sldMk cId="2564531969" sldId="2586"/>
            <ac:spMk id="9" creationId="{129632AE-0B76-BC77-DF02-37C766098B97}"/>
          </ac:spMkLst>
        </pc:spChg>
        <pc:spChg chg="del">
          <ac:chgData name="Jasper Kwok" userId="728f3787-cf33-49b7-924b-2e95ce28e1b0" providerId="ADAL" clId="{5DB1E588-0642-4452-B4AE-4061AEAFAF1D}" dt="2026-01-08T10:46:37.931" v="9049" actId="478"/>
          <ac:spMkLst>
            <pc:docMk/>
            <pc:sldMk cId="2564531969" sldId="2586"/>
            <ac:spMk id="10" creationId="{D2E13A3E-57BE-4131-5709-D7AF2635C2BF}"/>
          </ac:spMkLst>
        </pc:spChg>
        <pc:picChg chg="mod">
          <ac:chgData name="Jasper Kwok" userId="728f3787-cf33-49b7-924b-2e95ce28e1b0" providerId="ADAL" clId="{5DB1E588-0642-4452-B4AE-4061AEAFAF1D}" dt="2026-01-08T10:46:43.879" v="9056" actId="1076"/>
          <ac:picMkLst>
            <pc:docMk/>
            <pc:sldMk cId="2564531969" sldId="2586"/>
            <ac:picMk id="6" creationId="{D60715B2-5B52-9951-1F9E-B1A18DA795DB}"/>
          </ac:picMkLst>
        </pc:picChg>
        <pc:picChg chg="add mod">
          <ac:chgData name="Jasper Kwok" userId="728f3787-cf33-49b7-924b-2e95ce28e1b0" providerId="ADAL" clId="{5DB1E588-0642-4452-B4AE-4061AEAFAF1D}" dt="2026-01-08T10:46:42.553" v="9055" actId="1035"/>
          <ac:picMkLst>
            <pc:docMk/>
            <pc:sldMk cId="2564531969" sldId="2586"/>
            <ac:picMk id="8" creationId="{37A26782-D856-2569-A2A1-ADF123812311}"/>
          </ac:picMkLst>
        </pc:picChg>
      </pc:sldChg>
      <pc:sldChg chg="modSp add mod">
        <pc:chgData name="Jasper Kwok" userId="728f3787-cf33-49b7-924b-2e95ce28e1b0" providerId="ADAL" clId="{5DB1E588-0642-4452-B4AE-4061AEAFAF1D}" dt="2026-01-08T09:35:54.714" v="8949" actId="14100"/>
        <pc:sldMkLst>
          <pc:docMk/>
          <pc:sldMk cId="2021558559" sldId="2587"/>
        </pc:sldMkLst>
        <pc:spChg chg="mod">
          <ac:chgData name="Jasper Kwok" userId="728f3787-cf33-49b7-924b-2e95ce28e1b0" providerId="ADAL" clId="{5DB1E588-0642-4452-B4AE-4061AEAFAF1D}" dt="2026-01-08T09:35:54.714" v="8949" actId="14100"/>
          <ac:spMkLst>
            <pc:docMk/>
            <pc:sldMk cId="2021558559" sldId="2587"/>
            <ac:spMk id="6" creationId="{78133159-8426-EA81-7E7B-991C738544BE}"/>
          </ac:spMkLst>
        </pc:spChg>
      </pc:sldChg>
      <pc:sldChg chg="modSp add mod">
        <pc:chgData name="Jasper Kwok" userId="728f3787-cf33-49b7-924b-2e95ce28e1b0" providerId="ADAL" clId="{5DB1E588-0642-4452-B4AE-4061AEAFAF1D}" dt="2026-01-05T08:37:16.392" v="8883" actId="207"/>
        <pc:sldMkLst>
          <pc:docMk/>
          <pc:sldMk cId="517362245" sldId="2588"/>
        </pc:sldMkLst>
        <pc:spChg chg="mod">
          <ac:chgData name="Jasper Kwok" userId="728f3787-cf33-49b7-924b-2e95ce28e1b0" providerId="ADAL" clId="{5DB1E588-0642-4452-B4AE-4061AEAFAF1D}" dt="2026-01-05T08:37:16.392" v="8883" actId="207"/>
          <ac:spMkLst>
            <pc:docMk/>
            <pc:sldMk cId="517362245" sldId="2588"/>
            <ac:spMk id="6" creationId="{F650805C-FF7C-2895-773F-82F25DBDB67E}"/>
          </ac:spMkLst>
        </pc:spChg>
        <pc:spChg chg="mod">
          <ac:chgData name="Jasper Kwok" userId="728f3787-cf33-49b7-924b-2e95ce28e1b0" providerId="ADAL" clId="{5DB1E588-0642-4452-B4AE-4061AEAFAF1D}" dt="2026-01-05T08:37:16.392" v="8883" actId="207"/>
          <ac:spMkLst>
            <pc:docMk/>
            <pc:sldMk cId="517362245" sldId="2588"/>
            <ac:spMk id="7" creationId="{6D91DF55-EB3D-9400-64F2-A7498518E6EE}"/>
          </ac:spMkLst>
        </pc:spChg>
      </pc:sldChg>
      <pc:sldChg chg="modSp add mod">
        <pc:chgData name="Jasper Kwok" userId="728f3787-cf33-49b7-924b-2e95ce28e1b0" providerId="ADAL" clId="{5DB1E588-0642-4452-B4AE-4061AEAFAF1D}" dt="2026-01-05T08:37:35.371" v="8887" actId="207"/>
        <pc:sldMkLst>
          <pc:docMk/>
          <pc:sldMk cId="2618386155" sldId="2589"/>
        </pc:sldMkLst>
        <pc:spChg chg="mod">
          <ac:chgData name="Jasper Kwok" userId="728f3787-cf33-49b7-924b-2e95ce28e1b0" providerId="ADAL" clId="{5DB1E588-0642-4452-B4AE-4061AEAFAF1D}" dt="2026-01-05T08:37:35.371" v="8887" actId="207"/>
          <ac:spMkLst>
            <pc:docMk/>
            <pc:sldMk cId="2618386155" sldId="2589"/>
            <ac:spMk id="6" creationId="{2A85D0EB-FFA7-643E-D1F3-11973A6BBF59}"/>
          </ac:spMkLst>
        </pc:spChg>
        <pc:spChg chg="mod">
          <ac:chgData name="Jasper Kwok" userId="728f3787-cf33-49b7-924b-2e95ce28e1b0" providerId="ADAL" clId="{5DB1E588-0642-4452-B4AE-4061AEAFAF1D}" dt="2026-01-05T08:37:35.371" v="8887" actId="207"/>
          <ac:spMkLst>
            <pc:docMk/>
            <pc:sldMk cId="2618386155" sldId="2589"/>
            <ac:spMk id="7" creationId="{750DCD65-A534-2509-2CCE-D1A72D3D5C44}"/>
          </ac:spMkLst>
        </pc:spChg>
      </pc:sldChg>
      <pc:sldChg chg="modSp add mod modCm">
        <pc:chgData name="Jasper Kwok" userId="728f3787-cf33-49b7-924b-2e95ce28e1b0" providerId="ADAL" clId="{5DB1E588-0642-4452-B4AE-4061AEAFAF1D}" dt="2026-01-08T11:07:06.733" v="9155" actId="207"/>
        <pc:sldMkLst>
          <pc:docMk/>
          <pc:sldMk cId="3872880610" sldId="2590"/>
        </pc:sldMkLst>
        <pc:spChg chg="mod">
          <ac:chgData name="Jasper Kwok" userId="728f3787-cf33-49b7-924b-2e95ce28e1b0" providerId="ADAL" clId="{5DB1E588-0642-4452-B4AE-4061AEAFAF1D}" dt="2026-01-08T10:51:27.445" v="9081" actId="108"/>
          <ac:spMkLst>
            <pc:docMk/>
            <pc:sldMk cId="3872880610" sldId="2590"/>
            <ac:spMk id="27" creationId="{D68E4396-F01A-4452-3B23-484728ACD359}"/>
          </ac:spMkLst>
        </pc:spChg>
        <pc:spChg chg="mod">
          <ac:chgData name="Jasper Kwok" userId="728f3787-cf33-49b7-924b-2e95ce28e1b0" providerId="ADAL" clId="{5DB1E588-0642-4452-B4AE-4061AEAFAF1D}" dt="2026-01-05T08:33:18.864" v="8832" actId="207"/>
          <ac:spMkLst>
            <pc:docMk/>
            <pc:sldMk cId="3872880610" sldId="2590"/>
            <ac:spMk id="29" creationId="{3832D897-F38C-9130-4BC3-D1DBF73E87C6}"/>
          </ac:spMkLst>
        </pc:spChg>
        <pc:spChg chg="mod">
          <ac:chgData name="Jasper Kwok" userId="728f3787-cf33-49b7-924b-2e95ce28e1b0" providerId="ADAL" clId="{5DB1E588-0642-4452-B4AE-4061AEAFAF1D}" dt="2026-01-08T11:07:06.733" v="9155" actId="207"/>
          <ac:spMkLst>
            <pc:docMk/>
            <pc:sldMk cId="3872880610" sldId="2590"/>
            <ac:spMk id="33" creationId="{8FC2B37B-9262-94B0-0925-58CF33005414}"/>
          </ac:spMkLst>
        </pc:spChg>
        <pc:spChg chg="mod">
          <ac:chgData name="Jasper Kwok" userId="728f3787-cf33-49b7-924b-2e95ce28e1b0" providerId="ADAL" clId="{5DB1E588-0642-4452-B4AE-4061AEAFAF1D}" dt="2026-01-05T08:33:18.864" v="8832" actId="207"/>
          <ac:spMkLst>
            <pc:docMk/>
            <pc:sldMk cId="3872880610" sldId="2590"/>
            <ac:spMk id="35" creationId="{C28BE1F5-7BEA-3C00-6B30-B9FD3B12D701}"/>
          </ac:spMkLst>
        </pc:spChg>
        <pc:spChg chg="mod">
          <ac:chgData name="Jasper Kwok" userId="728f3787-cf33-49b7-924b-2e95ce28e1b0" providerId="ADAL" clId="{5DB1E588-0642-4452-B4AE-4061AEAFAF1D}" dt="2026-01-05T08:33:11.001" v="8831" actId="14100"/>
          <ac:spMkLst>
            <pc:docMk/>
            <pc:sldMk cId="3872880610" sldId="2590"/>
            <ac:spMk id="37" creationId="{21099F69-9C18-9392-7971-D53F1F510C07}"/>
          </ac:spMkLst>
        </pc:spChg>
        <pc:spChg chg="mod">
          <ac:chgData name="Jasper Kwok" userId="728f3787-cf33-49b7-924b-2e95ce28e1b0" providerId="ADAL" clId="{5DB1E588-0642-4452-B4AE-4061AEAFAF1D}" dt="2026-01-05T08:33:01.345" v="8829" actId="1036"/>
          <ac:spMkLst>
            <pc:docMk/>
            <pc:sldMk cId="3872880610" sldId="2590"/>
            <ac:spMk id="38" creationId="{853F696F-9F50-8540-4912-9C1742E4ADC5}"/>
          </ac:spMkLst>
        </pc:spChg>
        <pc:spChg chg="mod">
          <ac:chgData name="Jasper Kwok" userId="728f3787-cf33-49b7-924b-2e95ce28e1b0" providerId="ADAL" clId="{5DB1E588-0642-4452-B4AE-4061AEAFAF1D}" dt="2026-01-05T08:33:18.864" v="8832" actId="207"/>
          <ac:spMkLst>
            <pc:docMk/>
            <pc:sldMk cId="3872880610" sldId="2590"/>
            <ac:spMk id="43" creationId="{AFEFC028-4710-CF38-B90F-CDAEFDFB2491}"/>
          </ac:spMkLst>
        </pc:spChg>
        <pc:picChg chg="mod">
          <ac:chgData name="Jasper Kwok" userId="728f3787-cf33-49b7-924b-2e95ce28e1b0" providerId="ADAL" clId="{5DB1E588-0642-4452-B4AE-4061AEAFAF1D}" dt="2026-01-05T08:33:18.864" v="8832" actId="207"/>
          <ac:picMkLst>
            <pc:docMk/>
            <pc:sldMk cId="3872880610" sldId="2590"/>
            <ac:picMk id="5" creationId="{75B01FE4-A901-1837-C1AF-8371AF06AFE8}"/>
          </ac:picMkLst>
        </pc:pic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10:51:23.316" v="9080" actId="20577"/>
              <pc2:cmMkLst xmlns:pc2="http://schemas.microsoft.com/office/powerpoint/2019/9/main/command">
                <pc:docMk/>
                <pc:sldMk cId="3872880610" sldId="2590"/>
                <pc2:cmMk id="{3016126E-AD95-4907-BFFB-905C169956A9}"/>
              </pc2:cmMkLst>
            </pc226:cmChg>
          </p:ext>
        </pc:extLst>
      </pc:sldChg>
      <pc:sldChg chg="modSp add mod">
        <pc:chgData name="Jasper Kwok" userId="728f3787-cf33-49b7-924b-2e95ce28e1b0" providerId="ADAL" clId="{5DB1E588-0642-4452-B4AE-4061AEAFAF1D}" dt="2026-01-05T08:37:25.202" v="8885" actId="207"/>
        <pc:sldMkLst>
          <pc:docMk/>
          <pc:sldMk cId="953263753" sldId="2591"/>
        </pc:sldMkLst>
        <pc:spChg chg="mod">
          <ac:chgData name="Jasper Kwok" userId="728f3787-cf33-49b7-924b-2e95ce28e1b0" providerId="ADAL" clId="{5DB1E588-0642-4452-B4AE-4061AEAFAF1D}" dt="2026-01-05T08:37:25.202" v="8885" actId="207"/>
          <ac:spMkLst>
            <pc:docMk/>
            <pc:sldMk cId="953263753" sldId="2591"/>
            <ac:spMk id="11" creationId="{E5501C0F-58A8-8547-C175-8A8832581F2D}"/>
          </ac:spMkLst>
        </pc:spChg>
      </pc:sldChg>
      <pc:sldChg chg="modSp add mod">
        <pc:chgData name="Jasper Kwok" userId="728f3787-cf33-49b7-924b-2e95ce28e1b0" providerId="ADAL" clId="{5DB1E588-0642-4452-B4AE-4061AEAFAF1D}" dt="2026-01-05T08:37:29.285" v="8886" actId="207"/>
        <pc:sldMkLst>
          <pc:docMk/>
          <pc:sldMk cId="3928452327" sldId="2592"/>
        </pc:sldMkLst>
        <pc:spChg chg="mod">
          <ac:chgData name="Jasper Kwok" userId="728f3787-cf33-49b7-924b-2e95ce28e1b0" providerId="ADAL" clId="{5DB1E588-0642-4452-B4AE-4061AEAFAF1D}" dt="2026-01-05T08:37:29.285" v="8886" actId="207"/>
          <ac:spMkLst>
            <pc:docMk/>
            <pc:sldMk cId="3928452327" sldId="2592"/>
            <ac:spMk id="7" creationId="{01C73897-D111-DA11-8CEA-5CB84B11EFE8}"/>
          </ac:spMkLst>
        </pc:spChg>
      </pc:sldChg>
      <pc:sldChg chg="modSp add mod">
        <pc:chgData name="Jasper Kwok" userId="728f3787-cf33-49b7-924b-2e95ce28e1b0" providerId="ADAL" clId="{5DB1E588-0642-4452-B4AE-4061AEAFAF1D}" dt="2026-01-05T08:35:20.881" v="8855" actId="207"/>
        <pc:sldMkLst>
          <pc:docMk/>
          <pc:sldMk cId="2496789441" sldId="2593"/>
        </pc:sldMkLst>
        <pc:spChg chg="mod">
          <ac:chgData name="Jasper Kwok" userId="728f3787-cf33-49b7-924b-2e95ce28e1b0" providerId="ADAL" clId="{5DB1E588-0642-4452-B4AE-4061AEAFAF1D}" dt="2026-01-05T08:35:20.881" v="8855" actId="207"/>
          <ac:spMkLst>
            <pc:docMk/>
            <pc:sldMk cId="2496789441" sldId="2593"/>
            <ac:spMk id="8" creationId="{39A0E7C8-610B-43D5-58D2-73D4528C5E9F}"/>
          </ac:spMkLst>
        </pc:spChg>
        <pc:spChg chg="mod">
          <ac:chgData name="Jasper Kwok" userId="728f3787-cf33-49b7-924b-2e95ce28e1b0" providerId="ADAL" clId="{5DB1E588-0642-4452-B4AE-4061AEAFAF1D}" dt="2026-01-05T08:35:20.881" v="8855" actId="207"/>
          <ac:spMkLst>
            <pc:docMk/>
            <pc:sldMk cId="2496789441" sldId="2593"/>
            <ac:spMk id="9" creationId="{5F4296E2-AEB1-3C98-E342-97074BDF93C9}"/>
          </ac:spMkLst>
        </pc:spChg>
      </pc:sldChg>
      <pc:sldChg chg="modSp add mod">
        <pc:chgData name="Jasper Kwok" userId="728f3787-cf33-49b7-924b-2e95ce28e1b0" providerId="ADAL" clId="{5DB1E588-0642-4452-B4AE-4061AEAFAF1D}" dt="2026-01-05T08:35:26.029" v="8856" actId="207"/>
        <pc:sldMkLst>
          <pc:docMk/>
          <pc:sldMk cId="1436843868" sldId="2594"/>
        </pc:sldMkLst>
        <pc:spChg chg="mod">
          <ac:chgData name="Jasper Kwok" userId="728f3787-cf33-49b7-924b-2e95ce28e1b0" providerId="ADAL" clId="{5DB1E588-0642-4452-B4AE-4061AEAFAF1D}" dt="2026-01-05T08:35:26.029" v="8856" actId="207"/>
          <ac:spMkLst>
            <pc:docMk/>
            <pc:sldMk cId="1436843868" sldId="2594"/>
            <ac:spMk id="7" creationId="{B5AAEACB-8695-FBB2-78BB-3DF971529470}"/>
          </ac:spMkLst>
        </pc:spChg>
        <pc:spChg chg="mod">
          <ac:chgData name="Jasper Kwok" userId="728f3787-cf33-49b7-924b-2e95ce28e1b0" providerId="ADAL" clId="{5DB1E588-0642-4452-B4AE-4061AEAFAF1D}" dt="2026-01-05T08:35:26.029" v="8856" actId="207"/>
          <ac:spMkLst>
            <pc:docMk/>
            <pc:sldMk cId="1436843868" sldId="2594"/>
            <ac:spMk id="8" creationId="{9692BF03-3904-957E-0405-8D3FAC44A4AE}"/>
          </ac:spMkLst>
        </pc:spChg>
      </pc:sldChg>
      <pc:sldChg chg="modSp add mod">
        <pc:chgData name="Jasper Kwok" userId="728f3787-cf33-49b7-924b-2e95ce28e1b0" providerId="ADAL" clId="{5DB1E588-0642-4452-B4AE-4061AEAFAF1D}" dt="2026-01-05T08:35:15.565" v="8854" actId="207"/>
        <pc:sldMkLst>
          <pc:docMk/>
          <pc:sldMk cId="884633108" sldId="2595"/>
        </pc:sldMkLst>
        <pc:spChg chg="mod">
          <ac:chgData name="Jasper Kwok" userId="728f3787-cf33-49b7-924b-2e95ce28e1b0" providerId="ADAL" clId="{5DB1E588-0642-4452-B4AE-4061AEAFAF1D}" dt="2026-01-05T08:35:15.565" v="8854" actId="207"/>
          <ac:spMkLst>
            <pc:docMk/>
            <pc:sldMk cId="884633108" sldId="2595"/>
            <ac:spMk id="8" creationId="{D48CB4DA-8782-991E-89D1-6CC0ED323509}"/>
          </ac:spMkLst>
        </pc:spChg>
        <pc:spChg chg="mod">
          <ac:chgData name="Jasper Kwok" userId="728f3787-cf33-49b7-924b-2e95ce28e1b0" providerId="ADAL" clId="{5DB1E588-0642-4452-B4AE-4061AEAFAF1D}" dt="2026-01-05T08:35:15.565" v="8854" actId="207"/>
          <ac:spMkLst>
            <pc:docMk/>
            <pc:sldMk cId="884633108" sldId="2595"/>
            <ac:spMk id="10" creationId="{62BA7C22-E817-BCD4-D41E-CD8B3A808155}"/>
          </ac:spMkLst>
        </pc:spChg>
      </pc:sldChg>
      <pc:sldChg chg="modSp add mod">
        <pc:chgData name="Jasper Kwok" userId="728f3787-cf33-49b7-924b-2e95ce28e1b0" providerId="ADAL" clId="{5DB1E588-0642-4452-B4AE-4061AEAFAF1D}" dt="2026-01-05T08:33:42.708" v="8837" actId="207"/>
        <pc:sldMkLst>
          <pc:docMk/>
          <pc:sldMk cId="4127587194" sldId="2597"/>
        </pc:sldMkLst>
        <pc:spChg chg="mod">
          <ac:chgData name="Jasper Kwok" userId="728f3787-cf33-49b7-924b-2e95ce28e1b0" providerId="ADAL" clId="{5DB1E588-0642-4452-B4AE-4061AEAFAF1D}" dt="2026-01-05T08:33:42.708" v="8837" actId="207"/>
          <ac:spMkLst>
            <pc:docMk/>
            <pc:sldMk cId="4127587194" sldId="2597"/>
            <ac:spMk id="7" creationId="{9699F910-8E7E-ACD5-3180-5450E8D487C5}"/>
          </ac:spMkLst>
        </pc:spChg>
        <pc:spChg chg="mod">
          <ac:chgData name="Jasper Kwok" userId="728f3787-cf33-49b7-924b-2e95ce28e1b0" providerId="ADAL" clId="{5DB1E588-0642-4452-B4AE-4061AEAFAF1D}" dt="2026-01-05T08:33:39.960" v="8836" actId="207"/>
          <ac:spMkLst>
            <pc:docMk/>
            <pc:sldMk cId="4127587194" sldId="2597"/>
            <ac:spMk id="11" creationId="{2133A22E-3AA9-5D31-0507-A6E457D454C1}"/>
          </ac:spMkLst>
        </pc:spChg>
        <pc:spChg chg="mod">
          <ac:chgData name="Jasper Kwok" userId="728f3787-cf33-49b7-924b-2e95ce28e1b0" providerId="ADAL" clId="{5DB1E588-0642-4452-B4AE-4061AEAFAF1D}" dt="2026-01-05T08:33:35.929" v="8835" actId="207"/>
          <ac:spMkLst>
            <pc:docMk/>
            <pc:sldMk cId="4127587194" sldId="2597"/>
            <ac:spMk id="13" creationId="{EE7385F3-950B-8E0A-F01A-FB838D9796A9}"/>
          </ac:spMkLst>
        </pc:spChg>
      </pc:sldChg>
      <pc:sldChg chg="modSp add mod">
        <pc:chgData name="Jasper Kwok" userId="728f3787-cf33-49b7-924b-2e95ce28e1b0" providerId="ADAL" clId="{5DB1E588-0642-4452-B4AE-4061AEAFAF1D}" dt="2026-01-05T08:36:36.207" v="8875" actId="207"/>
        <pc:sldMkLst>
          <pc:docMk/>
          <pc:sldMk cId="2752034607" sldId="2598"/>
        </pc:sldMkLst>
        <pc:spChg chg="mod">
          <ac:chgData name="Jasper Kwok" userId="728f3787-cf33-49b7-924b-2e95ce28e1b0" providerId="ADAL" clId="{5DB1E588-0642-4452-B4AE-4061AEAFAF1D}" dt="2026-01-05T08:36:36.207" v="8875" actId="207"/>
          <ac:spMkLst>
            <pc:docMk/>
            <pc:sldMk cId="2752034607" sldId="2598"/>
            <ac:spMk id="11" creationId="{24B7D24D-0B15-8D74-2325-D9DD4B946A63}"/>
          </ac:spMkLst>
        </pc:spChg>
      </pc:sldChg>
      <pc:sldChg chg="modSp add mod">
        <pc:chgData name="Jasper Kwok" userId="728f3787-cf33-49b7-924b-2e95ce28e1b0" providerId="ADAL" clId="{5DB1E588-0642-4452-B4AE-4061AEAFAF1D}" dt="2026-01-08T11:07:45.189" v="9159" actId="20577"/>
        <pc:sldMkLst>
          <pc:docMk/>
          <pc:sldMk cId="3494253514" sldId="2599"/>
        </pc:sldMkLst>
        <pc:spChg chg="mod">
          <ac:chgData name="Jasper Kwok" userId="728f3787-cf33-49b7-924b-2e95ce28e1b0" providerId="ADAL" clId="{5DB1E588-0642-4452-B4AE-4061AEAFAF1D}" dt="2026-01-05T08:36:45.606" v="8876" actId="207"/>
          <ac:spMkLst>
            <pc:docMk/>
            <pc:sldMk cId="3494253514" sldId="2599"/>
            <ac:spMk id="7" creationId="{4A7E359A-8ACA-B0BB-2C02-3A642FA19DAB}"/>
          </ac:spMkLst>
        </pc:spChg>
        <pc:spChg chg="mod">
          <ac:chgData name="Jasper Kwok" userId="728f3787-cf33-49b7-924b-2e95ce28e1b0" providerId="ADAL" clId="{5DB1E588-0642-4452-B4AE-4061AEAFAF1D}" dt="2026-01-08T11:07:45.189" v="9159" actId="20577"/>
          <ac:spMkLst>
            <pc:docMk/>
            <pc:sldMk cId="3494253514" sldId="2599"/>
            <ac:spMk id="9" creationId="{1EE599E0-9AB3-65BC-4BBE-26560D108039}"/>
          </ac:spMkLst>
        </pc:spChg>
      </pc:sldChg>
      <pc:sldChg chg="modSp add mod">
        <pc:chgData name="Jasper Kwok" userId="728f3787-cf33-49b7-924b-2e95ce28e1b0" providerId="ADAL" clId="{5DB1E588-0642-4452-B4AE-4061AEAFAF1D}" dt="2026-01-05T08:36:56.685" v="8878" actId="207"/>
        <pc:sldMkLst>
          <pc:docMk/>
          <pc:sldMk cId="3846250993" sldId="2600"/>
        </pc:sldMkLst>
        <pc:spChg chg="mod">
          <ac:chgData name="Jasper Kwok" userId="728f3787-cf33-49b7-924b-2e95ce28e1b0" providerId="ADAL" clId="{5DB1E588-0642-4452-B4AE-4061AEAFAF1D}" dt="2026-01-05T08:36:56.685" v="8878" actId="207"/>
          <ac:spMkLst>
            <pc:docMk/>
            <pc:sldMk cId="3846250993" sldId="2600"/>
            <ac:spMk id="9" creationId="{FBEF772E-14CC-8A8F-EA85-8AEB46F66E05}"/>
          </ac:spMkLst>
        </pc:spChg>
        <pc:spChg chg="mod">
          <ac:chgData name="Jasper Kwok" userId="728f3787-cf33-49b7-924b-2e95ce28e1b0" providerId="ADAL" clId="{5DB1E588-0642-4452-B4AE-4061AEAFAF1D}" dt="2026-01-05T08:36:52.171" v="8877" actId="207"/>
          <ac:spMkLst>
            <pc:docMk/>
            <pc:sldMk cId="3846250993" sldId="2600"/>
            <ac:spMk id="11" creationId="{E06B36A4-5E5C-2BE5-CF01-11BA65A19406}"/>
          </ac:spMkLst>
        </pc:spChg>
        <pc:spChg chg="mod">
          <ac:chgData name="Jasper Kwok" userId="728f3787-cf33-49b7-924b-2e95ce28e1b0" providerId="ADAL" clId="{5DB1E588-0642-4452-B4AE-4061AEAFAF1D}" dt="2026-01-05T08:36:52.171" v="8877" actId="207"/>
          <ac:spMkLst>
            <pc:docMk/>
            <pc:sldMk cId="3846250993" sldId="2600"/>
            <ac:spMk id="17" creationId="{FD0533C9-02DC-D6F5-DE39-84AB68FBF765}"/>
          </ac:spMkLst>
        </pc:spChg>
      </pc:sldChg>
      <pc:sldChg chg="modSp add mod">
        <pc:chgData name="Jasper Kwok" userId="728f3787-cf33-49b7-924b-2e95ce28e1b0" providerId="ADAL" clId="{5DB1E588-0642-4452-B4AE-4061AEAFAF1D}" dt="2026-01-05T08:37:09.111" v="8882" actId="207"/>
        <pc:sldMkLst>
          <pc:docMk/>
          <pc:sldMk cId="2466016777" sldId="2601"/>
        </pc:sldMkLst>
        <pc:spChg chg="mod">
          <ac:chgData name="Jasper Kwok" userId="728f3787-cf33-49b7-924b-2e95ce28e1b0" providerId="ADAL" clId="{5DB1E588-0642-4452-B4AE-4061AEAFAF1D}" dt="2026-01-05T08:37:05.614" v="8881" actId="207"/>
          <ac:spMkLst>
            <pc:docMk/>
            <pc:sldMk cId="2466016777" sldId="2601"/>
            <ac:spMk id="8" creationId="{FC3EAFEF-9455-0396-8AB1-D1FF77AA763E}"/>
          </ac:spMkLst>
        </pc:spChg>
        <pc:spChg chg="mod">
          <ac:chgData name="Jasper Kwok" userId="728f3787-cf33-49b7-924b-2e95ce28e1b0" providerId="ADAL" clId="{5DB1E588-0642-4452-B4AE-4061AEAFAF1D}" dt="2026-01-05T08:37:09.111" v="8882" actId="207"/>
          <ac:spMkLst>
            <pc:docMk/>
            <pc:sldMk cId="2466016777" sldId="2601"/>
            <ac:spMk id="13" creationId="{5A65A1BD-53CA-8C34-06E6-8D4471FFCFBE}"/>
          </ac:spMkLst>
        </pc:spChg>
      </pc:sldChg>
      <pc:sldChg chg="modSp add mod">
        <pc:chgData name="Jasper Kwok" userId="728f3787-cf33-49b7-924b-2e95ce28e1b0" providerId="ADAL" clId="{5DB1E588-0642-4452-B4AE-4061AEAFAF1D}" dt="2026-01-05T08:32:51.275" v="8826" actId="207"/>
        <pc:sldMkLst>
          <pc:docMk/>
          <pc:sldMk cId="879176527" sldId="2602"/>
        </pc:sldMkLst>
        <pc:spChg chg="mod">
          <ac:chgData name="Jasper Kwok" userId="728f3787-cf33-49b7-924b-2e95ce28e1b0" providerId="ADAL" clId="{5DB1E588-0642-4452-B4AE-4061AEAFAF1D}" dt="2026-01-04T13:44:24.649" v="7437" actId="108"/>
          <ac:spMkLst>
            <pc:docMk/>
            <pc:sldMk cId="879176527" sldId="2602"/>
            <ac:spMk id="4" creationId="{0E883987-A9F6-D0EC-6F0C-648B53F1B65C}"/>
          </ac:spMkLst>
        </pc:spChg>
        <pc:spChg chg="mod">
          <ac:chgData name="Jasper Kwok" userId="728f3787-cf33-49b7-924b-2e95ce28e1b0" providerId="ADAL" clId="{5DB1E588-0642-4452-B4AE-4061AEAFAF1D}" dt="2026-01-05T08:32:51.275" v="8826" actId="207"/>
          <ac:spMkLst>
            <pc:docMk/>
            <pc:sldMk cId="879176527" sldId="2602"/>
            <ac:spMk id="8" creationId="{8B16E268-D7D8-E681-8328-873E9092C736}"/>
          </ac:spMkLst>
        </pc:spChg>
        <pc:spChg chg="mod">
          <ac:chgData name="Jasper Kwok" userId="728f3787-cf33-49b7-924b-2e95ce28e1b0" providerId="ADAL" clId="{5DB1E588-0642-4452-B4AE-4061AEAFAF1D}" dt="2026-01-05T08:32:51.275" v="8826" actId="207"/>
          <ac:spMkLst>
            <pc:docMk/>
            <pc:sldMk cId="879176527" sldId="2602"/>
            <ac:spMk id="10" creationId="{39DE5F51-C10B-85D8-A114-CD38622D308E}"/>
          </ac:spMkLst>
        </pc:spChg>
      </pc:sldChg>
      <pc:sldChg chg="modSp add mod">
        <pc:chgData name="Jasper Kwok" userId="728f3787-cf33-49b7-924b-2e95ce28e1b0" providerId="ADAL" clId="{5DB1E588-0642-4452-B4AE-4061AEAFAF1D}" dt="2026-01-05T08:24:47.069" v="8745" actId="207"/>
        <pc:sldMkLst>
          <pc:docMk/>
          <pc:sldMk cId="4238681019" sldId="2603"/>
        </pc:sldMkLst>
        <pc:spChg chg="mod">
          <ac:chgData name="Jasper Kwok" userId="728f3787-cf33-49b7-924b-2e95ce28e1b0" providerId="ADAL" clId="{5DB1E588-0642-4452-B4AE-4061AEAFAF1D}" dt="2026-01-05T08:24:47.069" v="8745" actId="207"/>
          <ac:spMkLst>
            <pc:docMk/>
            <pc:sldMk cId="4238681019" sldId="2603"/>
            <ac:spMk id="4" creationId="{95E6AF66-0C09-FD99-B9B4-8D6E8B724B52}"/>
          </ac:spMkLst>
        </pc:spChg>
        <pc:spChg chg="mod">
          <ac:chgData name="Jasper Kwok" userId="728f3787-cf33-49b7-924b-2e95ce28e1b0" providerId="ADAL" clId="{5DB1E588-0642-4452-B4AE-4061AEAFAF1D}" dt="2026-01-05T08:24:47.069" v="8745" actId="207"/>
          <ac:spMkLst>
            <pc:docMk/>
            <pc:sldMk cId="4238681019" sldId="2603"/>
            <ac:spMk id="6" creationId="{A7C6174B-8A8B-33F3-AE00-6B03DCAE2870}"/>
          </ac:spMkLst>
        </pc:spChg>
      </pc:sldChg>
      <pc:sldChg chg="modSp add mod">
        <pc:chgData name="Jasper Kwok" userId="728f3787-cf33-49b7-924b-2e95ce28e1b0" providerId="ADAL" clId="{5DB1E588-0642-4452-B4AE-4061AEAFAF1D}" dt="2026-01-05T08:25:07.575" v="8749" actId="207"/>
        <pc:sldMkLst>
          <pc:docMk/>
          <pc:sldMk cId="1834925609" sldId="2606"/>
        </pc:sldMkLst>
        <pc:spChg chg="mod">
          <ac:chgData name="Jasper Kwok" userId="728f3787-cf33-49b7-924b-2e95ce28e1b0" providerId="ADAL" clId="{5DB1E588-0642-4452-B4AE-4061AEAFAF1D}" dt="2026-01-05T08:25:04.463" v="8748" actId="207"/>
          <ac:spMkLst>
            <pc:docMk/>
            <pc:sldMk cId="1834925609" sldId="2606"/>
            <ac:spMk id="4" creationId="{ACB6A6AC-EC55-9920-311D-FB32EEF423C7}"/>
          </ac:spMkLst>
        </pc:spChg>
        <pc:spChg chg="mod">
          <ac:chgData name="Jasper Kwok" userId="728f3787-cf33-49b7-924b-2e95ce28e1b0" providerId="ADAL" clId="{5DB1E588-0642-4452-B4AE-4061AEAFAF1D}" dt="2026-01-05T08:25:07.575" v="8749" actId="207"/>
          <ac:spMkLst>
            <pc:docMk/>
            <pc:sldMk cId="1834925609" sldId="2606"/>
            <ac:spMk id="6" creationId="{0CF2DD49-E66E-F002-0EBC-5A1B6B385954}"/>
          </ac:spMkLst>
        </pc:spChg>
      </pc:sldChg>
      <pc:sldChg chg="modSp add mod">
        <pc:chgData name="Jasper Kwok" userId="728f3787-cf33-49b7-924b-2e95ce28e1b0" providerId="ADAL" clId="{5DB1E588-0642-4452-B4AE-4061AEAFAF1D}" dt="2026-01-05T08:25:16.051" v="8751" actId="207"/>
        <pc:sldMkLst>
          <pc:docMk/>
          <pc:sldMk cId="3711691292" sldId="2607"/>
        </pc:sldMkLst>
        <pc:spChg chg="mod">
          <ac:chgData name="Jasper Kwok" userId="728f3787-cf33-49b7-924b-2e95ce28e1b0" providerId="ADAL" clId="{5DB1E588-0642-4452-B4AE-4061AEAFAF1D}" dt="2026-01-05T08:25:16.051" v="8751" actId="207"/>
          <ac:spMkLst>
            <pc:docMk/>
            <pc:sldMk cId="3711691292" sldId="2607"/>
            <ac:spMk id="2" creationId="{C561E20B-C430-288C-7E3F-84DE4F2C9146}"/>
          </ac:spMkLst>
        </pc:spChg>
      </pc:sldChg>
      <pc:sldChg chg="modSp add mod">
        <pc:chgData name="Jasper Kwok" userId="728f3787-cf33-49b7-924b-2e95ce28e1b0" providerId="ADAL" clId="{5DB1E588-0642-4452-B4AE-4061AEAFAF1D}" dt="2026-01-05T08:25:21.208" v="8752" actId="207"/>
        <pc:sldMkLst>
          <pc:docMk/>
          <pc:sldMk cId="4067624753" sldId="2608"/>
        </pc:sldMkLst>
        <pc:spChg chg="mod">
          <ac:chgData name="Jasper Kwok" userId="728f3787-cf33-49b7-924b-2e95ce28e1b0" providerId="ADAL" clId="{5DB1E588-0642-4452-B4AE-4061AEAFAF1D}" dt="2026-01-05T08:25:21.208" v="8752" actId="207"/>
          <ac:spMkLst>
            <pc:docMk/>
            <pc:sldMk cId="4067624753" sldId="2608"/>
            <ac:spMk id="2" creationId="{973590EC-9AB4-0B29-B343-352486BEB9ED}"/>
          </ac:spMkLst>
        </pc:spChg>
      </pc:sldChg>
      <pc:sldChg chg="modSp add mod">
        <pc:chgData name="Jasper Kwok" userId="728f3787-cf33-49b7-924b-2e95ce28e1b0" providerId="ADAL" clId="{5DB1E588-0642-4452-B4AE-4061AEAFAF1D}" dt="2026-01-05T08:25:30.713" v="8755" actId="207"/>
        <pc:sldMkLst>
          <pc:docMk/>
          <pc:sldMk cId="2606933640" sldId="2609"/>
        </pc:sldMkLst>
        <pc:spChg chg="mod">
          <ac:chgData name="Jasper Kwok" userId="728f3787-cf33-49b7-924b-2e95ce28e1b0" providerId="ADAL" clId="{5DB1E588-0642-4452-B4AE-4061AEAFAF1D}" dt="2026-01-05T08:25:30.713" v="8755" actId="207"/>
          <ac:spMkLst>
            <pc:docMk/>
            <pc:sldMk cId="2606933640" sldId="2609"/>
            <ac:spMk id="6" creationId="{28297CA3-46AC-0CE2-A8C6-35BB248AC437}"/>
          </ac:spMkLst>
        </pc:spChg>
        <pc:spChg chg="mod">
          <ac:chgData name="Jasper Kwok" userId="728f3787-cf33-49b7-924b-2e95ce28e1b0" providerId="ADAL" clId="{5DB1E588-0642-4452-B4AE-4061AEAFAF1D}" dt="2026-01-05T08:25:27.751" v="8753" actId="207"/>
          <ac:spMkLst>
            <pc:docMk/>
            <pc:sldMk cId="2606933640" sldId="2609"/>
            <ac:spMk id="8" creationId="{9A7471D5-D085-47F2-3780-1073E5D575A2}"/>
          </ac:spMkLst>
        </pc:spChg>
        <pc:picChg chg="mod">
          <ac:chgData name="Jasper Kwok" userId="728f3787-cf33-49b7-924b-2e95ce28e1b0" providerId="ADAL" clId="{5DB1E588-0642-4452-B4AE-4061AEAFAF1D}" dt="2026-01-04T13:14:41.862" v="7051" actId="1076"/>
          <ac:picMkLst>
            <pc:docMk/>
            <pc:sldMk cId="2606933640" sldId="2609"/>
            <ac:picMk id="7" creationId="{453767EF-BB38-A422-C587-6AE1C9B8712F}"/>
          </ac:picMkLst>
        </pc:picChg>
        <pc:picChg chg="mod">
          <ac:chgData name="Jasper Kwok" userId="728f3787-cf33-49b7-924b-2e95ce28e1b0" providerId="ADAL" clId="{5DB1E588-0642-4452-B4AE-4061AEAFAF1D}" dt="2026-01-04T13:14:50.336" v="7054" actId="1076"/>
          <ac:picMkLst>
            <pc:docMk/>
            <pc:sldMk cId="2606933640" sldId="2609"/>
            <ac:picMk id="9" creationId="{32DCE248-083F-341B-D1AF-ED27BDA431CD}"/>
          </ac:picMkLst>
        </pc:picChg>
        <pc:picChg chg="mod">
          <ac:chgData name="Jasper Kwok" userId="728f3787-cf33-49b7-924b-2e95ce28e1b0" providerId="ADAL" clId="{5DB1E588-0642-4452-B4AE-4061AEAFAF1D}" dt="2026-01-05T08:25:27.989" v="8754" actId="1076"/>
          <ac:picMkLst>
            <pc:docMk/>
            <pc:sldMk cId="2606933640" sldId="2609"/>
            <ac:picMk id="11" creationId="{11B799AB-5763-7171-F430-855BFA672756}"/>
          </ac:picMkLst>
        </pc:picChg>
      </pc:sldChg>
      <pc:sldChg chg="modSp add mod">
        <pc:chgData name="Jasper Kwok" userId="728f3787-cf33-49b7-924b-2e95ce28e1b0" providerId="ADAL" clId="{5DB1E588-0642-4452-B4AE-4061AEAFAF1D}" dt="2026-01-08T10:50:19.329" v="9076" actId="2711"/>
        <pc:sldMkLst>
          <pc:docMk/>
          <pc:sldMk cId="2679639769" sldId="2610"/>
        </pc:sldMkLst>
        <pc:spChg chg="mod">
          <ac:chgData name="Jasper Kwok" userId="728f3787-cf33-49b7-924b-2e95ce28e1b0" providerId="ADAL" clId="{5DB1E588-0642-4452-B4AE-4061AEAFAF1D}" dt="2026-01-08T10:50:19.329" v="9076" actId="2711"/>
          <ac:spMkLst>
            <pc:docMk/>
            <pc:sldMk cId="2679639769" sldId="2610"/>
            <ac:spMk id="7" creationId="{2A6646F2-69ED-27F3-43AF-EE801B29678D}"/>
          </ac:spMkLst>
        </pc:spChg>
        <pc:spChg chg="mod">
          <ac:chgData name="Jasper Kwok" userId="728f3787-cf33-49b7-924b-2e95ce28e1b0" providerId="ADAL" clId="{5DB1E588-0642-4452-B4AE-4061AEAFAF1D}" dt="2026-01-05T08:25:41.787" v="8757" actId="207"/>
          <ac:spMkLst>
            <pc:docMk/>
            <pc:sldMk cId="2679639769" sldId="2610"/>
            <ac:spMk id="9" creationId="{C17FDBF7-4CBD-2B20-E10D-A9F856531EAD}"/>
          </ac:spMkLst>
        </pc:spChg>
      </pc:sldChg>
      <pc:sldChg chg="modSp add mod">
        <pc:chgData name="Jasper Kwok" userId="728f3787-cf33-49b7-924b-2e95ce28e1b0" providerId="ADAL" clId="{5DB1E588-0642-4452-B4AE-4061AEAFAF1D}" dt="2026-01-05T08:26:41.130" v="8760" actId="207"/>
        <pc:sldMkLst>
          <pc:docMk/>
          <pc:sldMk cId="4074697280" sldId="2611"/>
        </pc:sldMkLst>
        <pc:spChg chg="mod">
          <ac:chgData name="Jasper Kwok" userId="728f3787-cf33-49b7-924b-2e95ce28e1b0" providerId="ADAL" clId="{5DB1E588-0642-4452-B4AE-4061AEAFAF1D}" dt="2026-01-05T08:26:41.130" v="8760" actId="207"/>
          <ac:spMkLst>
            <pc:docMk/>
            <pc:sldMk cId="4074697280" sldId="2611"/>
            <ac:spMk id="6" creationId="{4C15546B-42B0-B9AC-3C91-121226A56BFB}"/>
          </ac:spMkLst>
        </pc:spChg>
      </pc:sldChg>
      <pc:sldChg chg="modSp add mod">
        <pc:chgData name="Jasper Kwok" userId="728f3787-cf33-49b7-924b-2e95ce28e1b0" providerId="ADAL" clId="{5DB1E588-0642-4452-B4AE-4061AEAFAF1D}" dt="2026-01-05T08:27:47.334" v="8774" actId="207"/>
        <pc:sldMkLst>
          <pc:docMk/>
          <pc:sldMk cId="585934027" sldId="2612"/>
        </pc:sldMkLst>
        <pc:spChg chg="mod">
          <ac:chgData name="Jasper Kwok" userId="728f3787-cf33-49b7-924b-2e95ce28e1b0" providerId="ADAL" clId="{5DB1E588-0642-4452-B4AE-4061AEAFAF1D}" dt="2026-01-05T08:27:47.334" v="8774" actId="207"/>
          <ac:spMkLst>
            <pc:docMk/>
            <pc:sldMk cId="585934027" sldId="2612"/>
            <ac:spMk id="8" creationId="{563C4686-4760-F362-56BB-F7EEABC8823A}"/>
          </ac:spMkLst>
        </pc:spChg>
      </pc:sldChg>
      <pc:sldChg chg="modSp add mod">
        <pc:chgData name="Jasper Kwok" userId="728f3787-cf33-49b7-924b-2e95ce28e1b0" providerId="ADAL" clId="{5DB1E588-0642-4452-B4AE-4061AEAFAF1D}" dt="2026-01-05T08:28:49.377" v="8785" actId="207"/>
        <pc:sldMkLst>
          <pc:docMk/>
          <pc:sldMk cId="119708089" sldId="2613"/>
        </pc:sldMkLst>
        <pc:spChg chg="mod">
          <ac:chgData name="Jasper Kwok" userId="728f3787-cf33-49b7-924b-2e95ce28e1b0" providerId="ADAL" clId="{5DB1E588-0642-4452-B4AE-4061AEAFAF1D}" dt="2026-01-05T08:28:49.377" v="8785" actId="207"/>
          <ac:spMkLst>
            <pc:docMk/>
            <pc:sldMk cId="119708089" sldId="2613"/>
            <ac:spMk id="4" creationId="{1E83505B-0425-2A0C-C731-F1EF6006DE0C}"/>
          </ac:spMkLst>
        </pc:spChg>
      </pc:sldChg>
      <pc:sldChg chg="addSp modSp add del mod">
        <pc:chgData name="Jasper Kwok" userId="728f3787-cf33-49b7-924b-2e95ce28e1b0" providerId="ADAL" clId="{5DB1E588-0642-4452-B4AE-4061AEAFAF1D}" dt="2026-01-05T08:28:55.201" v="8786" actId="207"/>
        <pc:sldMkLst>
          <pc:docMk/>
          <pc:sldMk cId="534107529" sldId="2614"/>
        </pc:sldMkLst>
        <pc:spChg chg="mod">
          <ac:chgData name="Jasper Kwok" userId="728f3787-cf33-49b7-924b-2e95ce28e1b0" providerId="ADAL" clId="{5DB1E588-0642-4452-B4AE-4061AEAFAF1D}" dt="2026-01-05T08:28:55.201" v="8786" actId="207"/>
          <ac:spMkLst>
            <pc:docMk/>
            <pc:sldMk cId="534107529" sldId="2614"/>
            <ac:spMk id="6" creationId="{682E9EA3-AF0B-5B20-EAB0-484A50CCB03A}"/>
          </ac:spMkLst>
        </pc:spChg>
        <pc:picChg chg="mod">
          <ac:chgData name="Jasper Kwok" userId="728f3787-cf33-49b7-924b-2e95ce28e1b0" providerId="ADAL" clId="{5DB1E588-0642-4452-B4AE-4061AEAFAF1D}" dt="2026-01-04T10:05:07.333" v="6329" actId="1076"/>
          <ac:picMkLst>
            <pc:docMk/>
            <pc:sldMk cId="534107529" sldId="2614"/>
            <ac:picMk id="3" creationId="{927A0B7C-6379-CFD2-94EE-C0E86B70AA6D}"/>
          </ac:picMkLst>
        </pc:picChg>
        <pc:picChg chg="add mod">
          <ac:chgData name="Jasper Kwok" userId="728f3787-cf33-49b7-924b-2e95ce28e1b0" providerId="ADAL" clId="{5DB1E588-0642-4452-B4AE-4061AEAFAF1D}" dt="2026-01-04T10:05:24.521" v="6333" actId="14100"/>
          <ac:picMkLst>
            <pc:docMk/>
            <pc:sldMk cId="534107529" sldId="2614"/>
            <ac:picMk id="4" creationId="{D3A7C2B6-63EF-7191-CA11-726EE2AC60EB}"/>
          </ac:picMkLst>
        </pc:picChg>
        <pc:picChg chg="add mod">
          <ac:chgData name="Jasper Kwok" userId="728f3787-cf33-49b7-924b-2e95ce28e1b0" providerId="ADAL" clId="{5DB1E588-0642-4452-B4AE-4061AEAFAF1D}" dt="2026-01-04T10:05:33.894" v="6335" actId="1076"/>
          <ac:picMkLst>
            <pc:docMk/>
            <pc:sldMk cId="534107529" sldId="2614"/>
            <ac:picMk id="5" creationId="{B6E32861-4761-5348-8380-B54BCACF863E}"/>
          </ac:picMkLst>
        </pc:picChg>
        <pc:picChg chg="add mod">
          <ac:chgData name="Jasper Kwok" userId="728f3787-cf33-49b7-924b-2e95ce28e1b0" providerId="ADAL" clId="{5DB1E588-0642-4452-B4AE-4061AEAFAF1D}" dt="2026-01-04T10:05:53.605" v="6342" actId="14100"/>
          <ac:picMkLst>
            <pc:docMk/>
            <pc:sldMk cId="534107529" sldId="2614"/>
            <ac:picMk id="8" creationId="{0B2AF5A9-1901-7D5A-D5F7-9853AAAA2039}"/>
          </ac:picMkLst>
        </pc:picChg>
        <pc:picChg chg="add mod">
          <ac:chgData name="Jasper Kwok" userId="728f3787-cf33-49b7-924b-2e95ce28e1b0" providerId="ADAL" clId="{5DB1E588-0642-4452-B4AE-4061AEAFAF1D}" dt="2026-01-04T10:06:02.053" v="6345" actId="14100"/>
          <ac:picMkLst>
            <pc:docMk/>
            <pc:sldMk cId="534107529" sldId="2614"/>
            <ac:picMk id="9" creationId="{1AB826CD-F2A2-7D76-0AC0-73081F1F0447}"/>
          </ac:picMkLst>
        </pc:picChg>
      </pc:sldChg>
      <pc:sldChg chg="modSp add mod">
        <pc:chgData name="Jasper Kwok" userId="728f3787-cf33-49b7-924b-2e95ce28e1b0" providerId="ADAL" clId="{5DB1E588-0642-4452-B4AE-4061AEAFAF1D}" dt="2026-01-05T08:29:08.772" v="8789" actId="207"/>
        <pc:sldMkLst>
          <pc:docMk/>
          <pc:sldMk cId="3826977516" sldId="2616"/>
        </pc:sldMkLst>
        <pc:spChg chg="mod">
          <ac:chgData name="Jasper Kwok" userId="728f3787-cf33-49b7-924b-2e95ce28e1b0" providerId="ADAL" clId="{5DB1E588-0642-4452-B4AE-4061AEAFAF1D}" dt="2026-01-05T08:29:08.772" v="8789" actId="207"/>
          <ac:spMkLst>
            <pc:docMk/>
            <pc:sldMk cId="3826977516" sldId="2616"/>
            <ac:spMk id="5" creationId="{9C022FA6-FC90-5F0E-B00D-6820C6986333}"/>
          </ac:spMkLst>
        </pc:spChg>
      </pc:sldChg>
      <pc:sldChg chg="modSp add mod">
        <pc:chgData name="Jasper Kwok" userId="728f3787-cf33-49b7-924b-2e95ce28e1b0" providerId="ADAL" clId="{5DB1E588-0642-4452-B4AE-4061AEAFAF1D}" dt="2026-01-08T09:29:13.980" v="8945" actId="5793"/>
        <pc:sldMkLst>
          <pc:docMk/>
          <pc:sldMk cId="2936462975" sldId="2617"/>
        </pc:sldMkLst>
        <pc:spChg chg="mod">
          <ac:chgData name="Jasper Kwok" userId="728f3787-cf33-49b7-924b-2e95ce28e1b0" providerId="ADAL" clId="{5DB1E588-0642-4452-B4AE-4061AEAFAF1D}" dt="2026-01-05T08:29:14.238" v="8790" actId="207"/>
          <ac:spMkLst>
            <pc:docMk/>
            <pc:sldMk cId="2936462975" sldId="2617"/>
            <ac:spMk id="4" creationId="{565FBBB7-134E-D067-2287-66DC47683A06}"/>
          </ac:spMkLst>
        </pc:spChg>
        <pc:spChg chg="mod">
          <ac:chgData name="Jasper Kwok" userId="728f3787-cf33-49b7-924b-2e95ce28e1b0" providerId="ADAL" clId="{5DB1E588-0642-4452-B4AE-4061AEAFAF1D}" dt="2026-01-08T09:29:13.980" v="8945" actId="5793"/>
          <ac:spMkLst>
            <pc:docMk/>
            <pc:sldMk cId="2936462975" sldId="2617"/>
            <ac:spMk id="8" creationId="{E54B2C38-8BAD-CAE9-16B4-A92A68429919}"/>
          </ac:spMkLst>
        </pc:spChg>
      </pc:sldChg>
      <pc:sldChg chg="modSp add mod">
        <pc:chgData name="Jasper Kwok" userId="728f3787-cf33-49b7-924b-2e95ce28e1b0" providerId="ADAL" clId="{5DB1E588-0642-4452-B4AE-4061AEAFAF1D}" dt="2026-01-05T08:29:21.579" v="8792" actId="207"/>
        <pc:sldMkLst>
          <pc:docMk/>
          <pc:sldMk cId="3004141989" sldId="2618"/>
        </pc:sldMkLst>
        <pc:spChg chg="mod">
          <ac:chgData name="Jasper Kwok" userId="728f3787-cf33-49b7-924b-2e95ce28e1b0" providerId="ADAL" clId="{5DB1E588-0642-4452-B4AE-4061AEAFAF1D}" dt="2026-01-05T08:29:21.579" v="8792" actId="207"/>
          <ac:spMkLst>
            <pc:docMk/>
            <pc:sldMk cId="3004141989" sldId="2618"/>
            <ac:spMk id="4" creationId="{B2CA4C69-BF7E-CEFF-5C63-8BA7012B7566}"/>
          </ac:spMkLst>
        </pc:spChg>
      </pc:sldChg>
      <pc:sldChg chg="modSp add mod">
        <pc:chgData name="Jasper Kwok" userId="728f3787-cf33-49b7-924b-2e95ce28e1b0" providerId="ADAL" clId="{5DB1E588-0642-4452-B4AE-4061AEAFAF1D}" dt="2026-01-05T08:29:52.891" v="8796" actId="207"/>
        <pc:sldMkLst>
          <pc:docMk/>
          <pc:sldMk cId="3398010650" sldId="2621"/>
        </pc:sldMkLst>
        <pc:spChg chg="mod">
          <ac:chgData name="Jasper Kwok" userId="728f3787-cf33-49b7-924b-2e95ce28e1b0" providerId="ADAL" clId="{5DB1E588-0642-4452-B4AE-4061AEAFAF1D}" dt="2026-01-05T08:29:52.891" v="8796" actId="207"/>
          <ac:spMkLst>
            <pc:docMk/>
            <pc:sldMk cId="3398010650" sldId="2621"/>
            <ac:spMk id="6" creationId="{9A3D100B-FBC4-8F78-69F7-365D39195DC1}"/>
          </ac:spMkLst>
        </pc:spChg>
        <pc:spChg chg="mod">
          <ac:chgData name="Jasper Kwok" userId="728f3787-cf33-49b7-924b-2e95ce28e1b0" providerId="ADAL" clId="{5DB1E588-0642-4452-B4AE-4061AEAFAF1D}" dt="2026-01-05T08:29:52.891" v="8796" actId="207"/>
          <ac:spMkLst>
            <pc:docMk/>
            <pc:sldMk cId="3398010650" sldId="2621"/>
            <ac:spMk id="9" creationId="{EECB82D7-8DC3-9DC4-8BDB-846CFD4CA57D}"/>
          </ac:spMkLst>
        </pc:spChg>
      </pc:sldChg>
      <pc:sldChg chg="modSp add mod">
        <pc:chgData name="Jasper Kwok" userId="728f3787-cf33-49b7-924b-2e95ce28e1b0" providerId="ADAL" clId="{5DB1E588-0642-4452-B4AE-4061AEAFAF1D}" dt="2026-01-05T08:30:01.413" v="8797" actId="207"/>
        <pc:sldMkLst>
          <pc:docMk/>
          <pc:sldMk cId="991866221" sldId="2622"/>
        </pc:sldMkLst>
        <pc:spChg chg="mod">
          <ac:chgData name="Jasper Kwok" userId="728f3787-cf33-49b7-924b-2e95ce28e1b0" providerId="ADAL" clId="{5DB1E588-0642-4452-B4AE-4061AEAFAF1D}" dt="2026-01-05T08:30:01.413" v="8797" actId="207"/>
          <ac:spMkLst>
            <pc:docMk/>
            <pc:sldMk cId="991866221" sldId="2622"/>
            <ac:spMk id="6" creationId="{557E6528-0A95-5612-9D43-09D3D7BF027E}"/>
          </ac:spMkLst>
        </pc:spChg>
        <pc:spChg chg="mod">
          <ac:chgData name="Jasper Kwok" userId="728f3787-cf33-49b7-924b-2e95ce28e1b0" providerId="ADAL" clId="{5DB1E588-0642-4452-B4AE-4061AEAFAF1D}" dt="2026-01-05T08:30:01.413" v="8797" actId="207"/>
          <ac:spMkLst>
            <pc:docMk/>
            <pc:sldMk cId="991866221" sldId="2622"/>
            <ac:spMk id="7" creationId="{289B33EB-C79E-FEED-E209-B081DE600ED5}"/>
          </ac:spMkLst>
        </pc:spChg>
        <pc:picChg chg="mod">
          <ac:chgData name="Jasper Kwok" userId="728f3787-cf33-49b7-924b-2e95ce28e1b0" providerId="ADAL" clId="{5DB1E588-0642-4452-B4AE-4061AEAFAF1D}" dt="2026-01-05T08:30:01.413" v="8797" actId="207"/>
          <ac:picMkLst>
            <pc:docMk/>
            <pc:sldMk cId="991866221" sldId="2622"/>
            <ac:picMk id="5" creationId="{AF471190-5ACE-BC08-852B-D0351F092920}"/>
          </ac:picMkLst>
        </pc:picChg>
      </pc:sldChg>
      <pc:sldChg chg="modSp add mod">
        <pc:chgData name="Jasper Kwok" userId="728f3787-cf33-49b7-924b-2e95ce28e1b0" providerId="ADAL" clId="{5DB1E588-0642-4452-B4AE-4061AEAFAF1D}" dt="2026-01-05T08:30:20.367" v="8799" actId="207"/>
        <pc:sldMkLst>
          <pc:docMk/>
          <pc:sldMk cId="1616748881" sldId="2624"/>
        </pc:sldMkLst>
        <pc:spChg chg="mod">
          <ac:chgData name="Jasper Kwok" userId="728f3787-cf33-49b7-924b-2e95ce28e1b0" providerId="ADAL" clId="{5DB1E588-0642-4452-B4AE-4061AEAFAF1D}" dt="2026-01-05T08:30:20.367" v="8799" actId="207"/>
          <ac:spMkLst>
            <pc:docMk/>
            <pc:sldMk cId="1616748881" sldId="2624"/>
            <ac:spMk id="11" creationId="{6AE4D5C7-E949-333E-523B-8DA1AE19B2DA}"/>
          </ac:spMkLst>
        </pc:spChg>
        <pc:spChg chg="mod">
          <ac:chgData name="Jasper Kwok" userId="728f3787-cf33-49b7-924b-2e95ce28e1b0" providerId="ADAL" clId="{5DB1E588-0642-4452-B4AE-4061AEAFAF1D}" dt="2026-01-05T08:30:20.367" v="8799" actId="207"/>
          <ac:spMkLst>
            <pc:docMk/>
            <pc:sldMk cId="1616748881" sldId="2624"/>
            <ac:spMk id="14" creationId="{BCC945C1-82CD-F8A7-9CA2-BFE2F649BFB0}"/>
          </ac:spMkLst>
        </pc:spChg>
        <pc:spChg chg="mod">
          <ac:chgData name="Jasper Kwok" userId="728f3787-cf33-49b7-924b-2e95ce28e1b0" providerId="ADAL" clId="{5DB1E588-0642-4452-B4AE-4061AEAFAF1D}" dt="2026-01-05T08:30:20.367" v="8799" actId="207"/>
          <ac:spMkLst>
            <pc:docMk/>
            <pc:sldMk cId="1616748881" sldId="2624"/>
            <ac:spMk id="16" creationId="{BD8ED3AA-1B2C-3320-4B0F-D5CEC81CC8AD}"/>
          </ac:spMkLst>
        </pc:spChg>
        <pc:spChg chg="mod">
          <ac:chgData name="Jasper Kwok" userId="728f3787-cf33-49b7-924b-2e95ce28e1b0" providerId="ADAL" clId="{5DB1E588-0642-4452-B4AE-4061AEAFAF1D}" dt="2026-01-05T08:30:20.367" v="8799" actId="207"/>
          <ac:spMkLst>
            <pc:docMk/>
            <pc:sldMk cId="1616748881" sldId="2624"/>
            <ac:spMk id="18" creationId="{86049A06-4669-D415-3A98-52152D18D0C3}"/>
          </ac:spMkLst>
        </pc:spChg>
      </pc:sldChg>
      <pc:sldChg chg="modSp add mod">
        <pc:chgData name="Jasper Kwok" userId="728f3787-cf33-49b7-924b-2e95ce28e1b0" providerId="ADAL" clId="{5DB1E588-0642-4452-B4AE-4061AEAFAF1D}" dt="2026-01-05T08:30:28.502" v="8800" actId="207"/>
        <pc:sldMkLst>
          <pc:docMk/>
          <pc:sldMk cId="3035718067" sldId="2625"/>
        </pc:sldMkLst>
        <pc:spChg chg="mod">
          <ac:chgData name="Jasper Kwok" userId="728f3787-cf33-49b7-924b-2e95ce28e1b0" providerId="ADAL" clId="{5DB1E588-0642-4452-B4AE-4061AEAFAF1D}" dt="2026-01-05T08:30:28.502" v="8800" actId="207"/>
          <ac:spMkLst>
            <pc:docMk/>
            <pc:sldMk cId="3035718067" sldId="2625"/>
            <ac:spMk id="7" creationId="{457B4C47-0023-3CEB-2616-FEC360B71641}"/>
          </ac:spMkLst>
        </pc:spChg>
        <pc:spChg chg="mod">
          <ac:chgData name="Jasper Kwok" userId="728f3787-cf33-49b7-924b-2e95ce28e1b0" providerId="ADAL" clId="{5DB1E588-0642-4452-B4AE-4061AEAFAF1D}" dt="2026-01-05T08:30:28.502" v="8800" actId="207"/>
          <ac:spMkLst>
            <pc:docMk/>
            <pc:sldMk cId="3035718067" sldId="2625"/>
            <ac:spMk id="10" creationId="{866B3D25-9A6A-E82E-7B0C-69984DB1AD0A}"/>
          </ac:spMkLst>
        </pc:spChg>
        <pc:spChg chg="mod">
          <ac:chgData name="Jasper Kwok" userId="728f3787-cf33-49b7-924b-2e95ce28e1b0" providerId="ADAL" clId="{5DB1E588-0642-4452-B4AE-4061AEAFAF1D}" dt="2026-01-05T08:30:28.502" v="8800" actId="207"/>
          <ac:spMkLst>
            <pc:docMk/>
            <pc:sldMk cId="3035718067" sldId="2625"/>
            <ac:spMk id="12" creationId="{BC8BC340-5CF2-D8BE-2F07-0A9E5305224E}"/>
          </ac:spMkLst>
        </pc:spChg>
      </pc:sldChg>
      <pc:sldChg chg="modSp add mod">
        <pc:chgData name="Jasper Kwok" userId="728f3787-cf33-49b7-924b-2e95ce28e1b0" providerId="ADAL" clId="{5DB1E588-0642-4452-B4AE-4061AEAFAF1D}" dt="2026-01-05T08:30:33.709" v="8801" actId="207"/>
        <pc:sldMkLst>
          <pc:docMk/>
          <pc:sldMk cId="483568465" sldId="2626"/>
        </pc:sldMkLst>
        <pc:spChg chg="mod">
          <ac:chgData name="Jasper Kwok" userId="728f3787-cf33-49b7-924b-2e95ce28e1b0" providerId="ADAL" clId="{5DB1E588-0642-4452-B4AE-4061AEAFAF1D}" dt="2026-01-05T08:30:33.709" v="8801" actId="207"/>
          <ac:spMkLst>
            <pc:docMk/>
            <pc:sldMk cId="483568465" sldId="2626"/>
            <ac:spMk id="6" creationId="{3424F303-1AA0-7AD8-FC34-E822B635CF03}"/>
          </ac:spMkLst>
        </pc:spChg>
      </pc:sldChg>
      <pc:sldChg chg="modSp add mod">
        <pc:chgData name="Jasper Kwok" userId="728f3787-cf33-49b7-924b-2e95ce28e1b0" providerId="ADAL" clId="{5DB1E588-0642-4452-B4AE-4061AEAFAF1D}" dt="2026-01-05T08:30:54.511" v="8807" actId="207"/>
        <pc:sldMkLst>
          <pc:docMk/>
          <pc:sldMk cId="175457127" sldId="2629"/>
        </pc:sldMkLst>
        <pc:spChg chg="mod">
          <ac:chgData name="Jasper Kwok" userId="728f3787-cf33-49b7-924b-2e95ce28e1b0" providerId="ADAL" clId="{5DB1E588-0642-4452-B4AE-4061AEAFAF1D}" dt="2026-01-05T08:30:54.511" v="8807" actId="207"/>
          <ac:spMkLst>
            <pc:docMk/>
            <pc:sldMk cId="175457127" sldId="2629"/>
            <ac:spMk id="19" creationId="{5629CE5B-E9FE-92B8-3141-D51767130F07}"/>
          </ac:spMkLst>
        </pc:spChg>
        <pc:spChg chg="mod">
          <ac:chgData name="Jasper Kwok" userId="728f3787-cf33-49b7-924b-2e95ce28e1b0" providerId="ADAL" clId="{5DB1E588-0642-4452-B4AE-4061AEAFAF1D}" dt="2026-01-05T08:30:51.145" v="8805" actId="207"/>
          <ac:spMkLst>
            <pc:docMk/>
            <pc:sldMk cId="175457127" sldId="2629"/>
            <ac:spMk id="21" creationId="{103DD8F7-CA85-DD4D-0462-3ED78063476A}"/>
          </ac:spMkLst>
        </pc:spChg>
        <pc:spChg chg="mod">
          <ac:chgData name="Jasper Kwok" userId="728f3787-cf33-49b7-924b-2e95ce28e1b0" providerId="ADAL" clId="{5DB1E588-0642-4452-B4AE-4061AEAFAF1D}" dt="2026-01-05T08:30:48.395" v="8804" actId="207"/>
          <ac:spMkLst>
            <pc:docMk/>
            <pc:sldMk cId="175457127" sldId="2629"/>
            <ac:spMk id="23" creationId="{4327EF45-527B-BAED-206B-977EC994C9A1}"/>
          </ac:spMkLst>
        </pc:spChg>
        <pc:picChg chg="mod">
          <ac:chgData name="Jasper Kwok" userId="728f3787-cf33-49b7-924b-2e95ce28e1b0" providerId="ADAL" clId="{5DB1E588-0642-4452-B4AE-4061AEAFAF1D}" dt="2026-01-05T08:30:51.565" v="8806" actId="1076"/>
          <ac:picMkLst>
            <pc:docMk/>
            <pc:sldMk cId="175457127" sldId="2629"/>
            <ac:picMk id="5" creationId="{4BCC0841-8531-F89D-1C09-6574A618723C}"/>
          </ac:picMkLst>
        </pc:picChg>
      </pc:sldChg>
      <pc:sldChg chg="modSp add mod">
        <pc:chgData name="Jasper Kwok" userId="728f3787-cf33-49b7-924b-2e95ce28e1b0" providerId="ADAL" clId="{5DB1E588-0642-4452-B4AE-4061AEAFAF1D}" dt="2026-01-05T08:31:19.067" v="8812" actId="207"/>
        <pc:sldMkLst>
          <pc:docMk/>
          <pc:sldMk cId="304608770" sldId="2631"/>
        </pc:sldMkLst>
        <pc:spChg chg="mod">
          <ac:chgData name="Jasper Kwok" userId="728f3787-cf33-49b7-924b-2e95ce28e1b0" providerId="ADAL" clId="{5DB1E588-0642-4452-B4AE-4061AEAFAF1D}" dt="2026-01-05T08:31:19.067" v="8812" actId="207"/>
          <ac:spMkLst>
            <pc:docMk/>
            <pc:sldMk cId="304608770" sldId="2631"/>
            <ac:spMk id="11" creationId="{9F732019-97FC-BB28-521E-4839174140A7}"/>
          </ac:spMkLst>
        </pc:spChg>
        <pc:spChg chg="mod">
          <ac:chgData name="Jasper Kwok" userId="728f3787-cf33-49b7-924b-2e95ce28e1b0" providerId="ADAL" clId="{5DB1E588-0642-4452-B4AE-4061AEAFAF1D}" dt="2026-01-05T08:31:19.067" v="8812" actId="207"/>
          <ac:spMkLst>
            <pc:docMk/>
            <pc:sldMk cId="304608770" sldId="2631"/>
            <ac:spMk id="12" creationId="{9102E4CB-3190-1FAF-6783-E910120AE97B}"/>
          </ac:spMkLst>
        </pc:spChg>
        <pc:spChg chg="mod">
          <ac:chgData name="Jasper Kwok" userId="728f3787-cf33-49b7-924b-2e95ce28e1b0" providerId="ADAL" clId="{5DB1E588-0642-4452-B4AE-4061AEAFAF1D}" dt="2026-01-05T08:31:19.067" v="8812" actId="207"/>
          <ac:spMkLst>
            <pc:docMk/>
            <pc:sldMk cId="304608770" sldId="2631"/>
            <ac:spMk id="14" creationId="{293CE0E9-986C-555C-80AF-B0617BF1804E}"/>
          </ac:spMkLst>
        </pc:spChg>
      </pc:sldChg>
      <pc:sldChg chg="addSp delSp modSp add mod">
        <pc:chgData name="Jasper Kwok" userId="728f3787-cf33-49b7-924b-2e95ce28e1b0" providerId="ADAL" clId="{5DB1E588-0642-4452-B4AE-4061AEAFAF1D}" dt="2026-01-08T11:06:05.996" v="9150" actId="1035"/>
        <pc:sldMkLst>
          <pc:docMk/>
          <pc:sldMk cId="1786161962" sldId="2632"/>
        </pc:sldMkLst>
        <pc:spChg chg="mod">
          <ac:chgData name="Jasper Kwok" userId="728f3787-cf33-49b7-924b-2e95ce28e1b0" providerId="ADAL" clId="{5DB1E588-0642-4452-B4AE-4061AEAFAF1D}" dt="2026-01-05T08:31:25.907" v="8813" actId="207"/>
          <ac:spMkLst>
            <pc:docMk/>
            <pc:sldMk cId="1786161962" sldId="2632"/>
            <ac:spMk id="7" creationId="{C8B94DEB-ACDD-CE21-91CC-12D619A19DAC}"/>
          </ac:spMkLst>
        </pc:spChg>
        <pc:spChg chg="mod">
          <ac:chgData name="Jasper Kwok" userId="728f3787-cf33-49b7-924b-2e95ce28e1b0" providerId="ADAL" clId="{5DB1E588-0642-4452-B4AE-4061AEAFAF1D}" dt="2026-01-05T08:31:25.907" v="8813" actId="207"/>
          <ac:spMkLst>
            <pc:docMk/>
            <pc:sldMk cId="1786161962" sldId="2632"/>
            <ac:spMk id="19" creationId="{FF358A24-DE0C-4B0C-7757-27B34C377E17}"/>
          </ac:spMkLst>
        </pc:spChg>
        <pc:picChg chg="add mod">
          <ac:chgData name="Jasper Kwok" userId="728f3787-cf33-49b7-924b-2e95ce28e1b0" providerId="ADAL" clId="{5DB1E588-0642-4452-B4AE-4061AEAFAF1D}" dt="2026-01-08T11:06:05.996" v="9150" actId="1035"/>
          <ac:picMkLst>
            <pc:docMk/>
            <pc:sldMk cId="1786161962" sldId="2632"/>
            <ac:picMk id="9" creationId="{1949CBED-2481-D29A-8134-576D926CEB97}"/>
          </ac:picMkLst>
        </pc:picChg>
        <pc:picChg chg="del mod">
          <ac:chgData name="Jasper Kwok" userId="728f3787-cf33-49b7-924b-2e95ce28e1b0" providerId="ADAL" clId="{5DB1E588-0642-4452-B4AE-4061AEAFAF1D}" dt="2026-01-08T11:05:57.773" v="9141" actId="478"/>
          <ac:picMkLst>
            <pc:docMk/>
            <pc:sldMk cId="1786161962" sldId="2632"/>
            <ac:picMk id="17" creationId="{D08DCA87-E80D-D8BA-CE03-36190E1A6F1F}"/>
          </ac:picMkLst>
        </pc:picChg>
        <pc:picChg chg="mod">
          <ac:chgData name="Jasper Kwok" userId="728f3787-cf33-49b7-924b-2e95ce28e1b0" providerId="ADAL" clId="{5DB1E588-0642-4452-B4AE-4061AEAFAF1D}" dt="2026-01-04T10:25:48.171" v="6661" actId="1076"/>
          <ac:picMkLst>
            <pc:docMk/>
            <pc:sldMk cId="1786161962" sldId="2632"/>
            <ac:picMk id="20" creationId="{53E92AFB-3983-C03B-1674-E9C3F2F74A08}"/>
          </ac:picMkLst>
        </pc:picChg>
      </pc:sldChg>
      <pc:sldChg chg="modSp add mod">
        <pc:chgData name="Jasper Kwok" userId="728f3787-cf33-49b7-924b-2e95ce28e1b0" providerId="ADAL" clId="{5DB1E588-0642-4452-B4AE-4061AEAFAF1D}" dt="2026-01-05T08:31:31.515" v="8814" actId="207"/>
        <pc:sldMkLst>
          <pc:docMk/>
          <pc:sldMk cId="1637460572" sldId="2633"/>
        </pc:sldMkLst>
        <pc:spChg chg="mod">
          <ac:chgData name="Jasper Kwok" userId="728f3787-cf33-49b7-924b-2e95ce28e1b0" providerId="ADAL" clId="{5DB1E588-0642-4452-B4AE-4061AEAFAF1D}" dt="2026-01-04T13:18:47.586" v="7169" actId="1035"/>
          <ac:spMkLst>
            <pc:docMk/>
            <pc:sldMk cId="1637460572" sldId="2633"/>
            <ac:spMk id="6" creationId="{BB9632B3-4A29-055D-FEA0-276ADFC81515}"/>
          </ac:spMkLst>
        </pc:spChg>
        <pc:spChg chg="mod">
          <ac:chgData name="Jasper Kwok" userId="728f3787-cf33-49b7-924b-2e95ce28e1b0" providerId="ADAL" clId="{5DB1E588-0642-4452-B4AE-4061AEAFAF1D}" dt="2026-01-05T08:31:31.515" v="8814" actId="207"/>
          <ac:spMkLst>
            <pc:docMk/>
            <pc:sldMk cId="1637460572" sldId="2633"/>
            <ac:spMk id="7" creationId="{33BC3564-A87C-AB62-A0CF-FCEB99561606}"/>
          </ac:spMkLst>
        </pc:spChg>
        <pc:spChg chg="mod">
          <ac:chgData name="Jasper Kwok" userId="728f3787-cf33-49b7-924b-2e95ce28e1b0" providerId="ADAL" clId="{5DB1E588-0642-4452-B4AE-4061AEAFAF1D}" dt="2026-01-05T08:31:31.515" v="8814" actId="207"/>
          <ac:spMkLst>
            <pc:docMk/>
            <pc:sldMk cId="1637460572" sldId="2633"/>
            <ac:spMk id="8" creationId="{19B5DFCE-E1B6-D010-EEBF-66258071586B}"/>
          </ac:spMkLst>
        </pc:spChg>
        <pc:picChg chg="mod">
          <ac:chgData name="Jasper Kwok" userId="728f3787-cf33-49b7-924b-2e95ce28e1b0" providerId="ADAL" clId="{5DB1E588-0642-4452-B4AE-4061AEAFAF1D}" dt="2026-01-04T13:18:53.468" v="7171" actId="1076"/>
          <ac:picMkLst>
            <pc:docMk/>
            <pc:sldMk cId="1637460572" sldId="2633"/>
            <ac:picMk id="5" creationId="{E3149B8C-5ABD-7E73-AFCE-8CF45B17BB15}"/>
          </ac:picMkLst>
        </pc:picChg>
        <pc:picChg chg="mod">
          <ac:chgData name="Jasper Kwok" userId="728f3787-cf33-49b7-924b-2e95ce28e1b0" providerId="ADAL" clId="{5DB1E588-0642-4452-B4AE-4061AEAFAF1D}" dt="2026-01-04T13:18:59.398" v="7173" actId="1076"/>
          <ac:picMkLst>
            <pc:docMk/>
            <pc:sldMk cId="1637460572" sldId="2633"/>
            <ac:picMk id="9" creationId="{5B01DC11-252B-1933-A380-2F75C9B026A6}"/>
          </ac:picMkLst>
        </pc:picChg>
      </pc:sldChg>
      <pc:sldChg chg="modSp add mod">
        <pc:chgData name="Jasper Kwok" userId="728f3787-cf33-49b7-924b-2e95ce28e1b0" providerId="ADAL" clId="{5DB1E588-0642-4452-B4AE-4061AEAFAF1D}" dt="2026-01-05T08:31:41.535" v="8817" actId="207"/>
        <pc:sldMkLst>
          <pc:docMk/>
          <pc:sldMk cId="1873965267" sldId="2634"/>
        </pc:sldMkLst>
        <pc:spChg chg="mod">
          <ac:chgData name="Jasper Kwok" userId="728f3787-cf33-49b7-924b-2e95ce28e1b0" providerId="ADAL" clId="{5DB1E588-0642-4452-B4AE-4061AEAFAF1D}" dt="2026-01-05T08:31:41.535" v="8817" actId="207"/>
          <ac:spMkLst>
            <pc:docMk/>
            <pc:sldMk cId="1873965267" sldId="2634"/>
            <ac:spMk id="6" creationId="{B1A1AE2D-33A8-0C65-2EFA-F826BEEF27A9}"/>
          </ac:spMkLst>
        </pc:spChg>
        <pc:spChg chg="mod">
          <ac:chgData name="Jasper Kwok" userId="728f3787-cf33-49b7-924b-2e95ce28e1b0" providerId="ADAL" clId="{5DB1E588-0642-4452-B4AE-4061AEAFAF1D}" dt="2026-01-05T08:31:41.535" v="8817" actId="207"/>
          <ac:spMkLst>
            <pc:docMk/>
            <pc:sldMk cId="1873965267" sldId="2634"/>
            <ac:spMk id="7" creationId="{39182F68-66D0-C219-0A9A-AF6085C85B95}"/>
          </ac:spMkLst>
        </pc:spChg>
      </pc:sldChg>
      <pc:sldChg chg="modSp add mod">
        <pc:chgData name="Jasper Kwok" userId="728f3787-cf33-49b7-924b-2e95ce28e1b0" providerId="ADAL" clId="{5DB1E588-0642-4452-B4AE-4061AEAFAF1D}" dt="2026-01-08T11:06:42.534" v="9153" actId="2711"/>
        <pc:sldMkLst>
          <pc:docMk/>
          <pc:sldMk cId="3663107370" sldId="2635"/>
        </pc:sldMkLst>
        <pc:spChg chg="mod">
          <ac:chgData name="Jasper Kwok" userId="728f3787-cf33-49b7-924b-2e95ce28e1b0" providerId="ADAL" clId="{5DB1E588-0642-4452-B4AE-4061AEAFAF1D}" dt="2026-01-08T11:06:42.534" v="9153" actId="2711"/>
          <ac:spMkLst>
            <pc:docMk/>
            <pc:sldMk cId="3663107370" sldId="2635"/>
            <ac:spMk id="7" creationId="{35DCE995-F4DC-5D39-459A-7322466DB5AD}"/>
          </ac:spMkLst>
        </pc:spChg>
      </pc:sldChg>
      <pc:sldChg chg="modSp add mod">
        <pc:chgData name="Jasper Kwok" userId="728f3787-cf33-49b7-924b-2e95ce28e1b0" providerId="ADAL" clId="{5DB1E588-0642-4452-B4AE-4061AEAFAF1D}" dt="2026-01-08T11:01:14.609" v="9138" actId="20577"/>
        <pc:sldMkLst>
          <pc:docMk/>
          <pc:sldMk cId="920418817" sldId="2636"/>
        </pc:sldMkLst>
        <pc:spChg chg="mod">
          <ac:chgData name="Jasper Kwok" userId="728f3787-cf33-49b7-924b-2e95ce28e1b0" providerId="ADAL" clId="{5DB1E588-0642-4452-B4AE-4061AEAFAF1D}" dt="2026-01-05T08:32:00.260" v="8820" actId="207"/>
          <ac:spMkLst>
            <pc:docMk/>
            <pc:sldMk cId="920418817" sldId="2636"/>
            <ac:spMk id="10" creationId="{B2F101FF-BB74-9C1E-E394-F7ACA19FC908}"/>
          </ac:spMkLst>
        </pc:spChg>
        <pc:spChg chg="mod">
          <ac:chgData name="Jasper Kwok" userId="728f3787-cf33-49b7-924b-2e95ce28e1b0" providerId="ADAL" clId="{5DB1E588-0642-4452-B4AE-4061AEAFAF1D}" dt="2026-01-08T11:01:14.609" v="9138" actId="20577"/>
          <ac:spMkLst>
            <pc:docMk/>
            <pc:sldMk cId="920418817" sldId="2636"/>
            <ac:spMk id="12" creationId="{F4DFBF57-446C-D40A-2754-A081ABBC4EB2}"/>
          </ac:spMkLst>
        </pc:spChg>
        <pc:spChg chg="mod">
          <ac:chgData name="Jasper Kwok" userId="728f3787-cf33-49b7-924b-2e95ce28e1b0" providerId="ADAL" clId="{5DB1E588-0642-4452-B4AE-4061AEAFAF1D}" dt="2026-01-05T08:32:00.260" v="8820" actId="207"/>
          <ac:spMkLst>
            <pc:docMk/>
            <pc:sldMk cId="920418817" sldId="2636"/>
            <ac:spMk id="14" creationId="{1D79EF28-3610-D6B3-A5EB-8B35354C4899}"/>
          </ac:spMkLst>
        </pc:spChg>
        <pc:spChg chg="mod">
          <ac:chgData name="Jasper Kwok" userId="728f3787-cf33-49b7-924b-2e95ce28e1b0" providerId="ADAL" clId="{5DB1E588-0642-4452-B4AE-4061AEAFAF1D}" dt="2026-01-05T08:32:00.260" v="8820" actId="207"/>
          <ac:spMkLst>
            <pc:docMk/>
            <pc:sldMk cId="920418817" sldId="2636"/>
            <ac:spMk id="16" creationId="{A4EDBCA9-B2AD-967E-7FE8-648788EC2DFF}"/>
          </ac:spMkLst>
        </pc:spChg>
      </pc:sldChg>
      <pc:sldChg chg="modSp add mod">
        <pc:chgData name="Jasper Kwok" userId="728f3787-cf33-49b7-924b-2e95ce28e1b0" providerId="ADAL" clId="{5DB1E588-0642-4452-B4AE-4061AEAFAF1D}" dt="2026-01-05T08:32:41.142" v="8825" actId="207"/>
        <pc:sldMkLst>
          <pc:docMk/>
          <pc:sldMk cId="2996660233" sldId="2638"/>
        </pc:sldMkLst>
        <pc:spChg chg="mod">
          <ac:chgData name="Jasper Kwok" userId="728f3787-cf33-49b7-924b-2e95ce28e1b0" providerId="ADAL" clId="{5DB1E588-0642-4452-B4AE-4061AEAFAF1D}" dt="2026-01-05T08:32:41.142" v="8825" actId="207"/>
          <ac:spMkLst>
            <pc:docMk/>
            <pc:sldMk cId="2996660233" sldId="2638"/>
            <ac:spMk id="6" creationId="{0ACCC54A-E2DD-84D5-4F92-0CF03775395C}"/>
          </ac:spMkLst>
        </pc:spChg>
        <pc:spChg chg="mod">
          <ac:chgData name="Jasper Kwok" userId="728f3787-cf33-49b7-924b-2e95ce28e1b0" providerId="ADAL" clId="{5DB1E588-0642-4452-B4AE-4061AEAFAF1D}" dt="2026-01-05T08:32:41.142" v="8825" actId="207"/>
          <ac:spMkLst>
            <pc:docMk/>
            <pc:sldMk cId="2996660233" sldId="2638"/>
            <ac:spMk id="7" creationId="{CB8F8C31-C5CC-4BA6-4F77-C1376DF9112C}"/>
          </ac:spMkLst>
        </pc:spChg>
      </pc:sldChg>
      <pc:sldChg chg="modSp add mod">
        <pc:chgData name="Jasper Kwok" userId="728f3787-cf33-49b7-924b-2e95ce28e1b0" providerId="ADAL" clId="{5DB1E588-0642-4452-B4AE-4061AEAFAF1D}" dt="2026-01-05T08:32:29.258" v="8824" actId="207"/>
        <pc:sldMkLst>
          <pc:docMk/>
          <pc:sldMk cId="3133812619" sldId="2652"/>
        </pc:sldMkLst>
        <pc:spChg chg="mod">
          <ac:chgData name="Jasper Kwok" userId="728f3787-cf33-49b7-924b-2e95ce28e1b0" providerId="ADAL" clId="{5DB1E588-0642-4452-B4AE-4061AEAFAF1D}" dt="2026-01-04T13:19:45.498" v="7183" actId="1036"/>
          <ac:spMkLst>
            <pc:docMk/>
            <pc:sldMk cId="3133812619" sldId="2652"/>
            <ac:spMk id="44" creationId="{D907CFEE-4EC2-506B-7545-3FF918537FF9}"/>
          </ac:spMkLst>
        </pc:spChg>
        <pc:spChg chg="mod">
          <ac:chgData name="Jasper Kwok" userId="728f3787-cf33-49b7-924b-2e95ce28e1b0" providerId="ADAL" clId="{5DB1E588-0642-4452-B4AE-4061AEAFAF1D}" dt="2026-01-05T08:32:29.258" v="8824" actId="207"/>
          <ac:spMkLst>
            <pc:docMk/>
            <pc:sldMk cId="3133812619" sldId="2652"/>
            <ac:spMk id="45" creationId="{457B2BE0-2FCC-3A96-D08E-20061232BC95}"/>
          </ac:spMkLst>
        </pc:spChg>
        <pc:spChg chg="mod">
          <ac:chgData name="Jasper Kwok" userId="728f3787-cf33-49b7-924b-2e95ce28e1b0" providerId="ADAL" clId="{5DB1E588-0642-4452-B4AE-4061AEAFAF1D}" dt="2026-01-05T08:32:29.258" v="8824" actId="207"/>
          <ac:spMkLst>
            <pc:docMk/>
            <pc:sldMk cId="3133812619" sldId="2652"/>
            <ac:spMk id="46" creationId="{77277E9A-C236-CF1F-934C-DFB1B84334EE}"/>
          </ac:spMkLst>
        </pc:spChg>
        <pc:picChg chg="mod">
          <ac:chgData name="Jasper Kwok" userId="728f3787-cf33-49b7-924b-2e95ce28e1b0" providerId="ADAL" clId="{5DB1E588-0642-4452-B4AE-4061AEAFAF1D}" dt="2026-01-04T13:19:41.578" v="7177" actId="688"/>
          <ac:picMkLst>
            <pc:docMk/>
            <pc:sldMk cId="3133812619" sldId="2652"/>
            <ac:picMk id="47" creationId="{36651C9F-EA67-7675-22A4-867818395178}"/>
          </ac:picMkLst>
        </pc:picChg>
      </pc:sldChg>
      <pc:sldChg chg="modSp add mod">
        <pc:chgData name="Jasper Kwok" userId="728f3787-cf33-49b7-924b-2e95ce28e1b0" providerId="ADAL" clId="{5DB1E588-0642-4452-B4AE-4061AEAFAF1D}" dt="2026-01-05T08:32:17.102" v="8823" actId="207"/>
        <pc:sldMkLst>
          <pc:docMk/>
          <pc:sldMk cId="2175792630" sldId="2653"/>
        </pc:sldMkLst>
        <pc:spChg chg="mod">
          <ac:chgData name="Jasper Kwok" userId="728f3787-cf33-49b7-924b-2e95ce28e1b0" providerId="ADAL" clId="{5DB1E588-0642-4452-B4AE-4061AEAFAF1D}" dt="2026-01-05T08:32:17.102" v="8823" actId="207"/>
          <ac:spMkLst>
            <pc:docMk/>
            <pc:sldMk cId="2175792630" sldId="2653"/>
            <ac:spMk id="7" creationId="{E8FCC701-CA4A-7BF8-76A6-8ACA7CB9187B}"/>
          </ac:spMkLst>
        </pc:spChg>
        <pc:spChg chg="mod">
          <ac:chgData name="Jasper Kwok" userId="728f3787-cf33-49b7-924b-2e95ce28e1b0" providerId="ADAL" clId="{5DB1E588-0642-4452-B4AE-4061AEAFAF1D}" dt="2026-01-05T08:32:07.669" v="8821" actId="207"/>
          <ac:spMkLst>
            <pc:docMk/>
            <pc:sldMk cId="2175792630" sldId="2653"/>
            <ac:spMk id="19" creationId="{08519716-2727-068B-18A6-0BA3426CE83B}"/>
          </ac:spMkLst>
        </pc:spChg>
        <pc:picChg chg="mod">
          <ac:chgData name="Jasper Kwok" userId="728f3787-cf33-49b7-924b-2e95ce28e1b0" providerId="ADAL" clId="{5DB1E588-0642-4452-B4AE-4061AEAFAF1D}" dt="2026-01-05T08:32:17.102" v="8823" actId="207"/>
          <ac:picMkLst>
            <pc:docMk/>
            <pc:sldMk cId="2175792630" sldId="2653"/>
            <ac:picMk id="5" creationId="{D967BDA1-A6A1-ACA5-F5D7-E2A3F1696F1F}"/>
          </ac:picMkLst>
        </pc:picChg>
        <pc:picChg chg="mod">
          <ac:chgData name="Jasper Kwok" userId="728f3787-cf33-49b7-924b-2e95ce28e1b0" providerId="ADAL" clId="{5DB1E588-0642-4452-B4AE-4061AEAFAF1D}" dt="2026-01-04T10:29:11.766" v="6707" actId="1076"/>
          <ac:picMkLst>
            <pc:docMk/>
            <pc:sldMk cId="2175792630" sldId="2653"/>
            <ac:picMk id="17" creationId="{BEE66FD8-B700-B0D4-AC49-D3FEF887D65E}"/>
          </ac:picMkLst>
        </pc:picChg>
        <pc:picChg chg="mod">
          <ac:chgData name="Jasper Kwok" userId="728f3787-cf33-49b7-924b-2e95ce28e1b0" providerId="ADAL" clId="{5DB1E588-0642-4452-B4AE-4061AEAFAF1D}" dt="2026-01-04T10:29:27.360" v="6710" actId="1076"/>
          <ac:picMkLst>
            <pc:docMk/>
            <pc:sldMk cId="2175792630" sldId="2653"/>
            <ac:picMk id="20" creationId="{22750182-C16C-3B0D-42ED-E0C445B395DC}"/>
          </ac:picMkLst>
        </pc:picChg>
      </pc:sldChg>
      <pc:sldChg chg="addSp delSp modSp new mod">
        <pc:chgData name="Jasper Kwok" userId="728f3787-cf33-49b7-924b-2e95ce28e1b0" providerId="ADAL" clId="{5DB1E588-0642-4452-B4AE-4061AEAFAF1D}" dt="2026-01-05T08:28:59.621" v="8787" actId="207"/>
        <pc:sldMkLst>
          <pc:docMk/>
          <pc:sldMk cId="3889151496" sldId="2660"/>
        </pc:sldMkLst>
        <pc:spChg chg="add mod">
          <ac:chgData name="Jasper Kwok" userId="728f3787-cf33-49b7-924b-2e95ce28e1b0" providerId="ADAL" clId="{5DB1E588-0642-4452-B4AE-4061AEAFAF1D}" dt="2026-01-04T10:10:06.439" v="6403" actId="14100"/>
          <ac:spMkLst>
            <pc:docMk/>
            <pc:sldMk cId="3889151496" sldId="2660"/>
            <ac:spMk id="16" creationId="{8795F7B6-2083-71E7-4322-4966311DE391}"/>
          </ac:spMkLst>
        </pc:spChg>
        <pc:spChg chg="add mod">
          <ac:chgData name="Jasper Kwok" userId="728f3787-cf33-49b7-924b-2e95ce28e1b0" providerId="ADAL" clId="{5DB1E588-0642-4452-B4AE-4061AEAFAF1D}" dt="2026-01-05T08:28:59.621" v="8787" actId="207"/>
          <ac:spMkLst>
            <pc:docMk/>
            <pc:sldMk cId="3889151496" sldId="2660"/>
            <ac:spMk id="17" creationId="{EBF20F09-BE24-B540-3176-BAAD7F490227}"/>
          </ac:spMkLst>
        </pc:spChg>
        <pc:spChg chg="add mod">
          <ac:chgData name="Jasper Kwok" userId="728f3787-cf33-49b7-924b-2e95ce28e1b0" providerId="ADAL" clId="{5DB1E588-0642-4452-B4AE-4061AEAFAF1D}" dt="2026-01-04T10:10:17.112" v="6410" actId="1035"/>
          <ac:spMkLst>
            <pc:docMk/>
            <pc:sldMk cId="3889151496" sldId="2660"/>
            <ac:spMk id="19" creationId="{2FEBF8F4-1FBA-46DA-AA5C-30F9E672B08A}"/>
          </ac:spMkLst>
        </pc:spChg>
        <pc:picChg chg="add mod">
          <ac:chgData name="Jasper Kwok" userId="728f3787-cf33-49b7-924b-2e95ce28e1b0" providerId="ADAL" clId="{5DB1E588-0642-4452-B4AE-4061AEAFAF1D}" dt="2026-01-04T10:06:55.914" v="6351" actId="1076"/>
          <ac:picMkLst>
            <pc:docMk/>
            <pc:sldMk cId="3889151496" sldId="2660"/>
            <ac:picMk id="4" creationId="{E93E0B65-B087-4A89-0AD5-F22ED2D74DFF}"/>
          </ac:picMkLst>
        </pc:picChg>
        <pc:picChg chg="add mod">
          <ac:chgData name="Jasper Kwok" userId="728f3787-cf33-49b7-924b-2e95ce28e1b0" providerId="ADAL" clId="{5DB1E588-0642-4452-B4AE-4061AEAFAF1D}" dt="2026-01-04T10:07:40.503" v="6361" actId="14100"/>
          <ac:picMkLst>
            <pc:docMk/>
            <pc:sldMk cId="3889151496" sldId="2660"/>
            <ac:picMk id="6" creationId="{DED8EC78-51C3-A6D4-52E7-7AC6E912FBE6}"/>
          </ac:picMkLst>
        </pc:picChg>
        <pc:picChg chg="add mod">
          <ac:chgData name="Jasper Kwok" userId="728f3787-cf33-49b7-924b-2e95ce28e1b0" providerId="ADAL" clId="{5DB1E588-0642-4452-B4AE-4061AEAFAF1D}" dt="2026-01-04T10:07:52.311" v="6365" actId="1036"/>
          <ac:picMkLst>
            <pc:docMk/>
            <pc:sldMk cId="3889151496" sldId="2660"/>
            <ac:picMk id="7" creationId="{172A53ED-AF2C-3EC8-2A43-E15BEB06C9F2}"/>
          </ac:picMkLst>
        </pc:picChg>
        <pc:picChg chg="add mod">
          <ac:chgData name="Jasper Kwok" userId="728f3787-cf33-49b7-924b-2e95ce28e1b0" providerId="ADAL" clId="{5DB1E588-0642-4452-B4AE-4061AEAFAF1D}" dt="2026-01-04T10:08:09.819" v="6370" actId="14100"/>
          <ac:picMkLst>
            <pc:docMk/>
            <pc:sldMk cId="3889151496" sldId="2660"/>
            <ac:picMk id="9" creationId="{E17F4256-C654-5990-2968-F7A798DB4264}"/>
          </ac:picMkLst>
        </pc:picChg>
        <pc:picChg chg="add mod">
          <ac:chgData name="Jasper Kwok" userId="728f3787-cf33-49b7-924b-2e95ce28e1b0" providerId="ADAL" clId="{5DB1E588-0642-4452-B4AE-4061AEAFAF1D}" dt="2026-01-04T10:08:16.729" v="6372" actId="1076"/>
          <ac:picMkLst>
            <pc:docMk/>
            <pc:sldMk cId="3889151496" sldId="2660"/>
            <ac:picMk id="10" creationId="{77675C97-B2C6-F09B-CE64-9D0B5605E910}"/>
          </ac:picMkLst>
        </pc:picChg>
        <pc:picChg chg="add mod">
          <ac:chgData name="Jasper Kwok" userId="728f3787-cf33-49b7-924b-2e95ce28e1b0" providerId="ADAL" clId="{5DB1E588-0642-4452-B4AE-4061AEAFAF1D}" dt="2026-01-04T10:08:34.531" v="6379" actId="1035"/>
          <ac:picMkLst>
            <pc:docMk/>
            <pc:sldMk cId="3889151496" sldId="2660"/>
            <ac:picMk id="12" creationId="{CC13BCCF-2970-7ED9-F9A9-EA07F07ACAF9}"/>
          </ac:picMkLst>
        </pc:picChg>
        <pc:picChg chg="add mod">
          <ac:chgData name="Jasper Kwok" userId="728f3787-cf33-49b7-924b-2e95ce28e1b0" providerId="ADAL" clId="{5DB1E588-0642-4452-B4AE-4061AEAFAF1D}" dt="2026-01-04T10:08:50.844" v="6386" actId="1038"/>
          <ac:picMkLst>
            <pc:docMk/>
            <pc:sldMk cId="3889151496" sldId="2660"/>
            <ac:picMk id="14" creationId="{07279706-5964-6CF7-9B1E-FE6544B7B200}"/>
          </ac:picMkLst>
        </pc:picChg>
        <pc:picChg chg="add mod">
          <ac:chgData name="Jasper Kwok" userId="728f3787-cf33-49b7-924b-2e95ce28e1b0" providerId="ADAL" clId="{5DB1E588-0642-4452-B4AE-4061AEAFAF1D}" dt="2026-01-04T10:09:15.488" v="6395" actId="1036"/>
          <ac:picMkLst>
            <pc:docMk/>
            <pc:sldMk cId="3889151496" sldId="2660"/>
            <ac:picMk id="15" creationId="{DF83EB5C-C623-DEC3-7E57-D51A287C52F7}"/>
          </ac:picMkLst>
        </pc:picChg>
        <pc:picChg chg="add mod">
          <ac:chgData name="Jasper Kwok" userId="728f3787-cf33-49b7-924b-2e95ce28e1b0" providerId="ADAL" clId="{5DB1E588-0642-4452-B4AE-4061AEAFAF1D}" dt="2026-01-04T10:10:46.269" v="6414" actId="1076"/>
          <ac:picMkLst>
            <pc:docMk/>
            <pc:sldMk cId="3889151496" sldId="2660"/>
            <ac:picMk id="18" creationId="{27779272-55E2-3825-F664-6DF81AD4A838}"/>
          </ac:picMkLst>
        </pc:picChg>
      </pc:sldChg>
      <pc:sldChg chg="addSp delSp modSp new mod">
        <pc:chgData name="Jasper Kwok" userId="728f3787-cf33-49b7-924b-2e95ce28e1b0" providerId="ADAL" clId="{5DB1E588-0642-4452-B4AE-4061AEAFAF1D}" dt="2026-01-05T08:29:03.866" v="8788" actId="207"/>
        <pc:sldMkLst>
          <pc:docMk/>
          <pc:sldMk cId="1497180136" sldId="2661"/>
        </pc:sldMkLst>
        <pc:spChg chg="add mod">
          <ac:chgData name="Jasper Kwok" userId="728f3787-cf33-49b7-924b-2e95ce28e1b0" providerId="ADAL" clId="{5DB1E588-0642-4452-B4AE-4061AEAFAF1D}" dt="2026-01-05T08:29:03.866" v="8788" actId="207"/>
          <ac:spMkLst>
            <pc:docMk/>
            <pc:sldMk cId="1497180136" sldId="2661"/>
            <ac:spMk id="14" creationId="{D0E8F1EC-2996-82B4-707C-CC0C42AC3A3B}"/>
          </ac:spMkLst>
        </pc:spChg>
        <pc:picChg chg="add mod">
          <ac:chgData name="Jasper Kwok" userId="728f3787-cf33-49b7-924b-2e95ce28e1b0" providerId="ADAL" clId="{5DB1E588-0642-4452-B4AE-4061AEAFAF1D}" dt="2026-01-04T10:11:06.608" v="6420" actId="1076"/>
          <ac:picMkLst>
            <pc:docMk/>
            <pc:sldMk cId="1497180136" sldId="2661"/>
            <ac:picMk id="4" creationId="{F4FA3FF0-60B0-0C31-59DB-D51CCE85D573}"/>
          </ac:picMkLst>
        </pc:picChg>
        <pc:picChg chg="add mod">
          <ac:chgData name="Jasper Kwok" userId="728f3787-cf33-49b7-924b-2e95ce28e1b0" providerId="ADAL" clId="{5DB1E588-0642-4452-B4AE-4061AEAFAF1D}" dt="2026-01-04T10:11:21.017" v="6425" actId="14100"/>
          <ac:picMkLst>
            <pc:docMk/>
            <pc:sldMk cId="1497180136" sldId="2661"/>
            <ac:picMk id="6" creationId="{0D0C321D-760B-1746-5E56-9A75F01473B2}"/>
          </ac:picMkLst>
        </pc:picChg>
        <pc:picChg chg="add mod">
          <ac:chgData name="Jasper Kwok" userId="728f3787-cf33-49b7-924b-2e95ce28e1b0" providerId="ADAL" clId="{5DB1E588-0642-4452-B4AE-4061AEAFAF1D}" dt="2026-01-04T10:11:45.810" v="6432" actId="14100"/>
          <ac:picMkLst>
            <pc:docMk/>
            <pc:sldMk cId="1497180136" sldId="2661"/>
            <ac:picMk id="9" creationId="{0BF924C1-2763-1BFC-7DD0-4818601A009B}"/>
          </ac:picMkLst>
        </pc:picChg>
        <pc:picChg chg="add mod">
          <ac:chgData name="Jasper Kwok" userId="728f3787-cf33-49b7-924b-2e95ce28e1b0" providerId="ADAL" clId="{5DB1E588-0642-4452-B4AE-4061AEAFAF1D}" dt="2026-01-04T10:11:50.899" v="6434" actId="1076"/>
          <ac:picMkLst>
            <pc:docMk/>
            <pc:sldMk cId="1497180136" sldId="2661"/>
            <ac:picMk id="10" creationId="{1A2BC90D-3190-6E4C-7706-74F423182C15}"/>
          </ac:picMkLst>
        </pc:picChg>
        <pc:picChg chg="add mod">
          <ac:chgData name="Jasper Kwok" userId="728f3787-cf33-49b7-924b-2e95ce28e1b0" providerId="ADAL" clId="{5DB1E588-0642-4452-B4AE-4061AEAFAF1D}" dt="2026-01-04T10:12:08.558" v="6439" actId="14100"/>
          <ac:picMkLst>
            <pc:docMk/>
            <pc:sldMk cId="1497180136" sldId="2661"/>
            <ac:picMk id="12" creationId="{24C256EF-4C34-F9DB-8928-E2EBC165EA56}"/>
          </ac:picMkLst>
        </pc:picChg>
        <pc:picChg chg="add mod">
          <ac:chgData name="Jasper Kwok" userId="728f3787-cf33-49b7-924b-2e95ce28e1b0" providerId="ADAL" clId="{5DB1E588-0642-4452-B4AE-4061AEAFAF1D}" dt="2026-01-04T10:12:13.950" v="6441" actId="1076"/>
          <ac:picMkLst>
            <pc:docMk/>
            <pc:sldMk cId="1497180136" sldId="2661"/>
            <ac:picMk id="13" creationId="{FA9A8D5C-38C6-243D-19BD-5D6CC8B5B34C}"/>
          </ac:picMkLst>
        </pc:picChg>
      </pc:sldChg>
      <pc:sldChg chg="addSp delSp modSp new mod">
        <pc:chgData name="Jasper Kwok" userId="728f3787-cf33-49b7-924b-2e95ce28e1b0" providerId="ADAL" clId="{5DB1E588-0642-4452-B4AE-4061AEAFAF1D}" dt="2026-01-05T08:29:41.285" v="8794" actId="207"/>
        <pc:sldMkLst>
          <pc:docMk/>
          <pc:sldMk cId="1416206098" sldId="2662"/>
        </pc:sldMkLst>
        <pc:spChg chg="add mod">
          <ac:chgData name="Jasper Kwok" userId="728f3787-cf33-49b7-924b-2e95ce28e1b0" providerId="ADAL" clId="{5DB1E588-0642-4452-B4AE-4061AEAFAF1D}" dt="2026-01-04T10:17:08.543" v="6527"/>
          <ac:spMkLst>
            <pc:docMk/>
            <pc:sldMk cId="1416206098" sldId="2662"/>
            <ac:spMk id="16" creationId="{CE84B345-099D-0B66-E86D-8B067A427E1A}"/>
          </ac:spMkLst>
        </pc:spChg>
        <pc:spChg chg="add mod">
          <ac:chgData name="Jasper Kwok" userId="728f3787-cf33-49b7-924b-2e95ce28e1b0" providerId="ADAL" clId="{5DB1E588-0642-4452-B4AE-4061AEAFAF1D}" dt="2026-01-04T10:18:04.873" v="6549" actId="1038"/>
          <ac:spMkLst>
            <pc:docMk/>
            <pc:sldMk cId="1416206098" sldId="2662"/>
            <ac:spMk id="17" creationId="{57B0C93F-1A7F-4F65-72DC-C76A83292575}"/>
          </ac:spMkLst>
        </pc:spChg>
        <pc:spChg chg="add mod">
          <ac:chgData name="Jasper Kwok" userId="728f3787-cf33-49b7-924b-2e95ce28e1b0" providerId="ADAL" clId="{5DB1E588-0642-4452-B4AE-4061AEAFAF1D}" dt="2026-01-05T08:29:41.285" v="8794" actId="207"/>
          <ac:spMkLst>
            <pc:docMk/>
            <pc:sldMk cId="1416206098" sldId="2662"/>
            <ac:spMk id="18" creationId="{E9FA9DC2-3F43-F91D-69AC-9B3AD2D97AF9}"/>
          </ac:spMkLst>
        </pc:spChg>
        <pc:spChg chg="add mod">
          <ac:chgData name="Jasper Kwok" userId="728f3787-cf33-49b7-924b-2e95ce28e1b0" providerId="ADAL" clId="{5DB1E588-0642-4452-B4AE-4061AEAFAF1D}" dt="2026-01-04T10:17:08.543" v="6527"/>
          <ac:spMkLst>
            <pc:docMk/>
            <pc:sldMk cId="1416206098" sldId="2662"/>
            <ac:spMk id="20" creationId="{E756365F-E606-E5AE-496A-EA4D394108AD}"/>
          </ac:spMkLst>
        </pc:spChg>
        <pc:spChg chg="add mod">
          <ac:chgData name="Jasper Kwok" userId="728f3787-cf33-49b7-924b-2e95ce28e1b0" providerId="ADAL" clId="{5DB1E588-0642-4452-B4AE-4061AEAFAF1D}" dt="2026-01-05T08:29:41.285" v="8794" actId="207"/>
          <ac:spMkLst>
            <pc:docMk/>
            <pc:sldMk cId="1416206098" sldId="2662"/>
            <ac:spMk id="21" creationId="{A6C7ECC9-BF2E-39AF-763E-0FC3A2EB8F4B}"/>
          </ac:spMkLst>
        </pc:spChg>
        <pc:spChg chg="add mod">
          <ac:chgData name="Jasper Kwok" userId="728f3787-cf33-49b7-924b-2e95ce28e1b0" providerId="ADAL" clId="{5DB1E588-0642-4452-B4AE-4061AEAFAF1D}" dt="2026-01-05T08:29:41.285" v="8794" actId="207"/>
          <ac:spMkLst>
            <pc:docMk/>
            <pc:sldMk cId="1416206098" sldId="2662"/>
            <ac:spMk id="22" creationId="{90BC4DCC-A761-52EE-E278-786FA9477148}"/>
          </ac:spMkLst>
        </pc:spChg>
        <pc:spChg chg="add mod">
          <ac:chgData name="Jasper Kwok" userId="728f3787-cf33-49b7-924b-2e95ce28e1b0" providerId="ADAL" clId="{5DB1E588-0642-4452-B4AE-4061AEAFAF1D}" dt="2026-01-05T08:29:41.285" v="8794" actId="207"/>
          <ac:spMkLst>
            <pc:docMk/>
            <pc:sldMk cId="1416206098" sldId="2662"/>
            <ac:spMk id="25" creationId="{761480B3-6DD1-37ED-1492-F1DAAC92F127}"/>
          </ac:spMkLst>
        </pc:spChg>
        <pc:picChg chg="add mod">
          <ac:chgData name="Jasper Kwok" userId="728f3787-cf33-49b7-924b-2e95ce28e1b0" providerId="ADAL" clId="{5DB1E588-0642-4452-B4AE-4061AEAFAF1D}" dt="2026-01-04T10:15:23.798" v="6494" actId="1076"/>
          <ac:picMkLst>
            <pc:docMk/>
            <pc:sldMk cId="1416206098" sldId="2662"/>
            <ac:picMk id="4" creationId="{ACAD8B60-4C83-75A3-7184-FED48D3FF94D}"/>
          </ac:picMkLst>
        </pc:picChg>
        <pc:picChg chg="add mod">
          <ac:chgData name="Jasper Kwok" userId="728f3787-cf33-49b7-924b-2e95ce28e1b0" providerId="ADAL" clId="{5DB1E588-0642-4452-B4AE-4061AEAFAF1D}" dt="2026-01-04T10:15:37.660" v="6498" actId="14100"/>
          <ac:picMkLst>
            <pc:docMk/>
            <pc:sldMk cId="1416206098" sldId="2662"/>
            <ac:picMk id="6" creationId="{5A5F40EC-ADB3-1181-4FE9-41A1F02128A3}"/>
          </ac:picMkLst>
        </pc:picChg>
        <pc:picChg chg="add mod">
          <ac:chgData name="Jasper Kwok" userId="728f3787-cf33-49b7-924b-2e95ce28e1b0" providerId="ADAL" clId="{5DB1E588-0642-4452-B4AE-4061AEAFAF1D}" dt="2026-01-04T10:15:44.354" v="6500" actId="1076"/>
          <ac:picMkLst>
            <pc:docMk/>
            <pc:sldMk cId="1416206098" sldId="2662"/>
            <ac:picMk id="7" creationId="{61A582FB-EDC9-4270-DB6A-50CF7DA5EC72}"/>
          </ac:picMkLst>
        </pc:picChg>
        <pc:picChg chg="add mod">
          <ac:chgData name="Jasper Kwok" userId="728f3787-cf33-49b7-924b-2e95ce28e1b0" providerId="ADAL" clId="{5DB1E588-0642-4452-B4AE-4061AEAFAF1D}" dt="2026-01-04T10:15:53.829" v="6503" actId="14100"/>
          <ac:picMkLst>
            <pc:docMk/>
            <pc:sldMk cId="1416206098" sldId="2662"/>
            <ac:picMk id="9" creationId="{5CA1E442-3060-67EF-D4C7-14D28798D1CF}"/>
          </ac:picMkLst>
        </pc:picChg>
        <pc:picChg chg="add mod">
          <ac:chgData name="Jasper Kwok" userId="728f3787-cf33-49b7-924b-2e95ce28e1b0" providerId="ADAL" clId="{5DB1E588-0642-4452-B4AE-4061AEAFAF1D}" dt="2026-01-04T10:16:00.544" v="6505" actId="1076"/>
          <ac:picMkLst>
            <pc:docMk/>
            <pc:sldMk cId="1416206098" sldId="2662"/>
            <ac:picMk id="10" creationId="{CEC2D129-EFA5-9D85-7029-E263D65C9ECD}"/>
          </ac:picMkLst>
        </pc:picChg>
        <pc:picChg chg="add mod">
          <ac:chgData name="Jasper Kwok" userId="728f3787-cf33-49b7-924b-2e95ce28e1b0" providerId="ADAL" clId="{5DB1E588-0642-4452-B4AE-4061AEAFAF1D}" dt="2026-01-04T10:16:11.690" v="6512" actId="1036"/>
          <ac:picMkLst>
            <pc:docMk/>
            <pc:sldMk cId="1416206098" sldId="2662"/>
            <ac:picMk id="11" creationId="{DD420E91-C773-61D6-92DA-FDA1E659045A}"/>
          </ac:picMkLst>
        </pc:picChg>
        <pc:picChg chg="add mod">
          <ac:chgData name="Jasper Kwok" userId="728f3787-cf33-49b7-924b-2e95ce28e1b0" providerId="ADAL" clId="{5DB1E588-0642-4452-B4AE-4061AEAFAF1D}" dt="2026-01-04T10:16:23.478" v="6516" actId="14100"/>
          <ac:picMkLst>
            <pc:docMk/>
            <pc:sldMk cId="1416206098" sldId="2662"/>
            <ac:picMk id="12" creationId="{F53D73A9-7097-F5FB-9F41-C20554976CE0}"/>
          </ac:picMkLst>
        </pc:picChg>
        <pc:picChg chg="add mod">
          <ac:chgData name="Jasper Kwok" userId="728f3787-cf33-49b7-924b-2e95ce28e1b0" providerId="ADAL" clId="{5DB1E588-0642-4452-B4AE-4061AEAFAF1D}" dt="2026-01-04T10:16:31.096" v="6522" actId="1035"/>
          <ac:picMkLst>
            <pc:docMk/>
            <pc:sldMk cId="1416206098" sldId="2662"/>
            <ac:picMk id="13" creationId="{A4C52095-132B-8B4F-1115-816A13F4D8A5}"/>
          </ac:picMkLst>
        </pc:picChg>
        <pc:picChg chg="add mod">
          <ac:chgData name="Jasper Kwok" userId="728f3787-cf33-49b7-924b-2e95ce28e1b0" providerId="ADAL" clId="{5DB1E588-0642-4452-B4AE-4061AEAFAF1D}" dt="2026-01-04T10:16:36.241" v="6524" actId="1076"/>
          <ac:picMkLst>
            <pc:docMk/>
            <pc:sldMk cId="1416206098" sldId="2662"/>
            <ac:picMk id="14" creationId="{562923CF-3E28-F5FC-9E5F-5E314180433A}"/>
          </ac:picMkLst>
        </pc:picChg>
        <pc:picChg chg="add mod">
          <ac:chgData name="Jasper Kwok" userId="728f3787-cf33-49b7-924b-2e95ce28e1b0" providerId="ADAL" clId="{5DB1E588-0642-4452-B4AE-4061AEAFAF1D}" dt="2026-01-04T10:16:42.202" v="6526" actId="1076"/>
          <ac:picMkLst>
            <pc:docMk/>
            <pc:sldMk cId="1416206098" sldId="2662"/>
            <ac:picMk id="15" creationId="{5F1C1B4F-1C10-494A-0CBE-7092B7EDD7A0}"/>
          </ac:picMkLst>
        </pc:picChg>
        <pc:picChg chg="mod">
          <ac:chgData name="Jasper Kwok" userId="728f3787-cf33-49b7-924b-2e95ce28e1b0" providerId="ADAL" clId="{5DB1E588-0642-4452-B4AE-4061AEAFAF1D}" dt="2026-01-04T10:17:12.903" v="6528" actId="1076"/>
          <ac:picMkLst>
            <pc:docMk/>
            <pc:sldMk cId="1416206098" sldId="2662"/>
            <ac:picMk id="19" creationId="{E33718AD-F115-736C-9085-911E9AC6B366}"/>
          </ac:picMkLst>
        </pc:picChg>
        <pc:picChg chg="mod">
          <ac:chgData name="Jasper Kwok" userId="728f3787-cf33-49b7-924b-2e95ce28e1b0" providerId="ADAL" clId="{5DB1E588-0642-4452-B4AE-4061AEAFAF1D}" dt="2026-01-04T10:17:15.162" v="6529" actId="1076"/>
          <ac:picMkLst>
            <pc:docMk/>
            <pc:sldMk cId="1416206098" sldId="2662"/>
            <ac:picMk id="24" creationId="{35FFD1FC-210A-840A-AE61-B7D2B4BCD603}"/>
          </ac:picMkLst>
        </pc:picChg>
        <pc:picChg chg="add mod">
          <ac:chgData name="Jasper Kwok" userId="728f3787-cf33-49b7-924b-2e95ce28e1b0" providerId="ADAL" clId="{5DB1E588-0642-4452-B4AE-4061AEAFAF1D}" dt="2026-01-04T10:17:53.501" v="6540" actId="1076"/>
          <ac:picMkLst>
            <pc:docMk/>
            <pc:sldMk cId="1416206098" sldId="2662"/>
            <ac:picMk id="26" creationId="{9F91EBA0-92BF-6F78-ECE5-C0F96A78318C}"/>
          </ac:picMkLst>
        </pc:picChg>
        <pc:picChg chg="add mod">
          <ac:chgData name="Jasper Kwok" userId="728f3787-cf33-49b7-924b-2e95ce28e1b0" providerId="ADAL" clId="{5DB1E588-0642-4452-B4AE-4061AEAFAF1D}" dt="2026-01-04T10:17:35.794" v="6535" actId="1076"/>
          <ac:picMkLst>
            <pc:docMk/>
            <pc:sldMk cId="1416206098" sldId="2662"/>
            <ac:picMk id="27" creationId="{3366A5B6-C8DE-7043-14C5-F9F174101CF0}"/>
          </ac:picMkLst>
        </pc:picChg>
      </pc:sldChg>
      <pc:sldChg chg="addSp delSp modSp new mod">
        <pc:chgData name="Jasper Kwok" userId="728f3787-cf33-49b7-924b-2e95ce28e1b0" providerId="ADAL" clId="{5DB1E588-0642-4452-B4AE-4061AEAFAF1D}" dt="2026-01-05T08:30:37.806" v="8802" actId="207"/>
        <pc:sldMkLst>
          <pc:docMk/>
          <pc:sldMk cId="3115477226" sldId="2663"/>
        </pc:sldMkLst>
        <pc:spChg chg="add mod">
          <ac:chgData name="Jasper Kwok" userId="728f3787-cf33-49b7-924b-2e95ce28e1b0" providerId="ADAL" clId="{5DB1E588-0642-4452-B4AE-4061AEAFAF1D}" dt="2026-01-05T08:30:37.806" v="8802" actId="207"/>
          <ac:spMkLst>
            <pc:docMk/>
            <pc:sldMk cId="3115477226" sldId="2663"/>
            <ac:spMk id="14" creationId="{4B258A59-1D10-9D2C-ED28-46240CAA0A14}"/>
          </ac:spMkLst>
        </pc:spChg>
        <pc:spChg chg="add mod">
          <ac:chgData name="Jasper Kwok" userId="728f3787-cf33-49b7-924b-2e95ce28e1b0" providerId="ADAL" clId="{5DB1E588-0642-4452-B4AE-4061AEAFAF1D}" dt="2026-01-04T10:22:03.333" v="6613" actId="14100"/>
          <ac:spMkLst>
            <pc:docMk/>
            <pc:sldMk cId="3115477226" sldId="2663"/>
            <ac:spMk id="15" creationId="{613777D0-989F-E6FE-7AC9-72B7B2F11D16}"/>
          </ac:spMkLst>
        </pc:spChg>
        <pc:spChg chg="add mod">
          <ac:chgData name="Jasper Kwok" userId="728f3787-cf33-49b7-924b-2e95ce28e1b0" providerId="ADAL" clId="{5DB1E588-0642-4452-B4AE-4061AEAFAF1D}" dt="2026-01-04T10:22:12.428" v="6617" actId="1076"/>
          <ac:spMkLst>
            <pc:docMk/>
            <pc:sldMk cId="3115477226" sldId="2663"/>
            <ac:spMk id="16" creationId="{545DB9FC-66BB-6261-31CD-38C303EB5E77}"/>
          </ac:spMkLst>
        </pc:spChg>
        <pc:picChg chg="add mod">
          <ac:chgData name="Jasper Kwok" userId="728f3787-cf33-49b7-924b-2e95ce28e1b0" providerId="ADAL" clId="{5DB1E588-0642-4452-B4AE-4061AEAFAF1D}" dt="2026-01-04T10:22:08.018" v="6616" actId="1076"/>
          <ac:picMkLst>
            <pc:docMk/>
            <pc:sldMk cId="3115477226" sldId="2663"/>
            <ac:picMk id="6" creationId="{50063B39-3530-00D2-861F-06CD59D281E8}"/>
          </ac:picMkLst>
        </pc:picChg>
        <pc:picChg chg="add mod">
          <ac:chgData name="Jasper Kwok" userId="728f3787-cf33-49b7-924b-2e95ce28e1b0" providerId="ADAL" clId="{5DB1E588-0642-4452-B4AE-4061AEAFAF1D}" dt="2026-01-04T10:21:11.203" v="6597" actId="14100"/>
          <ac:picMkLst>
            <pc:docMk/>
            <pc:sldMk cId="3115477226" sldId="2663"/>
            <ac:picMk id="8" creationId="{D5A56D2E-00E9-68C7-51D8-FA63B412EC88}"/>
          </ac:picMkLst>
        </pc:picChg>
        <pc:picChg chg="add mod">
          <ac:chgData name="Jasper Kwok" userId="728f3787-cf33-49b7-924b-2e95ce28e1b0" providerId="ADAL" clId="{5DB1E588-0642-4452-B4AE-4061AEAFAF1D}" dt="2026-01-04T10:21:07.173" v="6596" actId="14100"/>
          <ac:picMkLst>
            <pc:docMk/>
            <pc:sldMk cId="3115477226" sldId="2663"/>
            <ac:picMk id="9" creationId="{445EB73F-8D08-6A90-901D-C59388C3A353}"/>
          </ac:picMkLst>
        </pc:picChg>
        <pc:picChg chg="add mod">
          <ac:chgData name="Jasper Kwok" userId="728f3787-cf33-49b7-924b-2e95ce28e1b0" providerId="ADAL" clId="{5DB1E588-0642-4452-B4AE-4061AEAFAF1D}" dt="2026-01-04T10:21:22.061" v="6601" actId="14100"/>
          <ac:picMkLst>
            <pc:docMk/>
            <pc:sldMk cId="3115477226" sldId="2663"/>
            <ac:picMk id="11" creationId="{DE71BCA6-D272-F37B-F9AC-212E45C0E739}"/>
          </ac:picMkLst>
        </pc:picChg>
        <pc:picChg chg="add mod">
          <ac:chgData name="Jasper Kwok" userId="728f3787-cf33-49b7-924b-2e95ce28e1b0" providerId="ADAL" clId="{5DB1E588-0642-4452-B4AE-4061AEAFAF1D}" dt="2026-01-04T10:21:29.404" v="6606" actId="1038"/>
          <ac:picMkLst>
            <pc:docMk/>
            <pc:sldMk cId="3115477226" sldId="2663"/>
            <ac:picMk id="12" creationId="{B139C58F-BAC3-D690-9B75-9C1AA27EFEFB}"/>
          </ac:picMkLst>
        </pc:picChg>
      </pc:sldChg>
      <pc:sldChg chg="addSp delSp modSp new mod">
        <pc:chgData name="Jasper Kwok" userId="728f3787-cf33-49b7-924b-2e95ce28e1b0" providerId="ADAL" clId="{5DB1E588-0642-4452-B4AE-4061AEAFAF1D}" dt="2026-01-05T08:31:12.881" v="8811" actId="207"/>
        <pc:sldMkLst>
          <pc:docMk/>
          <pc:sldMk cId="1884439991" sldId="2664"/>
        </pc:sldMkLst>
        <pc:spChg chg="add mod">
          <ac:chgData name="Jasper Kwok" userId="728f3787-cf33-49b7-924b-2e95ce28e1b0" providerId="ADAL" clId="{5DB1E588-0642-4452-B4AE-4061AEAFAF1D}" dt="2026-01-05T08:31:12.881" v="8811" actId="207"/>
          <ac:spMkLst>
            <pc:docMk/>
            <pc:sldMk cId="1884439991" sldId="2664"/>
            <ac:spMk id="12" creationId="{FC0ED768-8C9A-6082-B3C1-EEDC267B42E1}"/>
          </ac:spMkLst>
        </pc:spChg>
        <pc:spChg chg="add mod">
          <ac:chgData name="Jasper Kwok" userId="728f3787-cf33-49b7-924b-2e95ce28e1b0" providerId="ADAL" clId="{5DB1E588-0642-4452-B4AE-4061AEAFAF1D}" dt="2026-01-04T10:24:26.812" v="6649" actId="14100"/>
          <ac:spMkLst>
            <pc:docMk/>
            <pc:sldMk cId="1884439991" sldId="2664"/>
            <ac:spMk id="13" creationId="{ED1790E6-B434-83D3-B900-2CB1650E60F7}"/>
          </ac:spMkLst>
        </pc:spChg>
        <pc:spChg chg="add mod">
          <ac:chgData name="Jasper Kwok" userId="728f3787-cf33-49b7-924b-2e95ce28e1b0" providerId="ADAL" clId="{5DB1E588-0642-4452-B4AE-4061AEAFAF1D}" dt="2026-01-04T10:24:31.092" v="6651" actId="1076"/>
          <ac:spMkLst>
            <pc:docMk/>
            <pc:sldMk cId="1884439991" sldId="2664"/>
            <ac:spMk id="14" creationId="{FF8EE2F8-DC95-D3D9-2AE4-98CA5FA2C942}"/>
          </ac:spMkLst>
        </pc:spChg>
        <pc:picChg chg="add mod">
          <ac:chgData name="Jasper Kwok" userId="728f3787-cf33-49b7-924b-2e95ce28e1b0" providerId="ADAL" clId="{5DB1E588-0642-4452-B4AE-4061AEAFAF1D}" dt="2026-01-04T10:23:25.814" v="6631" actId="14100"/>
          <ac:picMkLst>
            <pc:docMk/>
            <pc:sldMk cId="1884439991" sldId="2664"/>
            <ac:picMk id="6" creationId="{58F75912-1FC2-94E6-0502-C15A171C1848}"/>
          </ac:picMkLst>
        </pc:picChg>
        <pc:picChg chg="add mod">
          <ac:chgData name="Jasper Kwok" userId="728f3787-cf33-49b7-924b-2e95ce28e1b0" providerId="ADAL" clId="{5DB1E588-0642-4452-B4AE-4061AEAFAF1D}" dt="2026-01-04T10:23:37.250" v="6635" actId="14100"/>
          <ac:picMkLst>
            <pc:docMk/>
            <pc:sldMk cId="1884439991" sldId="2664"/>
            <ac:picMk id="8" creationId="{291F1BC4-47FD-2E3D-AE7D-C8AA9AEF9D7B}"/>
          </ac:picMkLst>
        </pc:picChg>
        <pc:picChg chg="add mod">
          <ac:chgData name="Jasper Kwok" userId="728f3787-cf33-49b7-924b-2e95ce28e1b0" providerId="ADAL" clId="{5DB1E588-0642-4452-B4AE-4061AEAFAF1D}" dt="2026-01-04T10:23:44.058" v="6638" actId="14100"/>
          <ac:picMkLst>
            <pc:docMk/>
            <pc:sldMk cId="1884439991" sldId="2664"/>
            <ac:picMk id="9" creationId="{255EB89C-3E42-81AE-8F87-A2887C895AEA}"/>
          </ac:picMkLst>
        </pc:picChg>
        <pc:picChg chg="add mod">
          <ac:chgData name="Jasper Kwok" userId="728f3787-cf33-49b7-924b-2e95ce28e1b0" providerId="ADAL" clId="{5DB1E588-0642-4452-B4AE-4061AEAFAF1D}" dt="2026-01-04T10:23:58.682" v="6643" actId="14100"/>
          <ac:picMkLst>
            <pc:docMk/>
            <pc:sldMk cId="1884439991" sldId="2664"/>
            <ac:picMk id="11" creationId="{442A385B-D763-A1AC-F6E8-59038B080018}"/>
          </ac:picMkLst>
        </pc:picChg>
      </pc:sldChg>
      <pc:sldChg chg="addSp delSp modSp new mod">
        <pc:chgData name="Jasper Kwok" userId="728f3787-cf33-49b7-924b-2e95ce28e1b0" providerId="ADAL" clId="{5DB1E588-0642-4452-B4AE-4061AEAFAF1D}" dt="2026-01-05T08:31:47.565" v="8818" actId="207"/>
        <pc:sldMkLst>
          <pc:docMk/>
          <pc:sldMk cId="1147119754" sldId="2665"/>
        </pc:sldMkLst>
        <pc:spChg chg="add mod">
          <ac:chgData name="Jasper Kwok" userId="728f3787-cf33-49b7-924b-2e95ce28e1b0" providerId="ADAL" clId="{5DB1E588-0642-4452-B4AE-4061AEAFAF1D}" dt="2026-01-04T13:19:16.063" v="7175" actId="113"/>
          <ac:spMkLst>
            <pc:docMk/>
            <pc:sldMk cId="1147119754" sldId="2665"/>
            <ac:spMk id="4" creationId="{235F14EA-FE90-2DE0-8863-4CA1DD8548D5}"/>
          </ac:spMkLst>
        </pc:spChg>
        <pc:spChg chg="add mod">
          <ac:chgData name="Jasper Kwok" userId="728f3787-cf33-49b7-924b-2e95ce28e1b0" providerId="ADAL" clId="{5DB1E588-0642-4452-B4AE-4061AEAFAF1D}" dt="2026-01-05T08:31:47.565" v="8818" actId="207"/>
          <ac:spMkLst>
            <pc:docMk/>
            <pc:sldMk cId="1147119754" sldId="2665"/>
            <ac:spMk id="15" creationId="{569F974E-0ADF-03CE-8B90-E90872DC8751}"/>
          </ac:spMkLst>
        </pc:spChg>
        <pc:picChg chg="add mod">
          <ac:chgData name="Jasper Kwok" userId="728f3787-cf33-49b7-924b-2e95ce28e1b0" providerId="ADAL" clId="{5DB1E588-0642-4452-B4AE-4061AEAFAF1D}" dt="2026-01-04T10:27:09.241" v="6673" actId="14100"/>
          <ac:picMkLst>
            <pc:docMk/>
            <pc:sldMk cId="1147119754" sldId="2665"/>
            <ac:picMk id="7" creationId="{89E3A322-9492-CB7C-D1E6-5AE55A94FFEF}"/>
          </ac:picMkLst>
        </pc:picChg>
        <pc:picChg chg="add mod">
          <ac:chgData name="Jasper Kwok" userId="728f3787-cf33-49b7-924b-2e95ce28e1b0" providerId="ADAL" clId="{5DB1E588-0642-4452-B4AE-4061AEAFAF1D}" dt="2026-01-04T10:28:21.913" v="6696" actId="1037"/>
          <ac:picMkLst>
            <pc:docMk/>
            <pc:sldMk cId="1147119754" sldId="2665"/>
            <ac:picMk id="9" creationId="{700337EE-438F-14E8-946E-0DCDC97F0B4F}"/>
          </ac:picMkLst>
        </pc:picChg>
        <pc:picChg chg="add mod">
          <ac:chgData name="Jasper Kwok" userId="728f3787-cf33-49b7-924b-2e95ce28e1b0" providerId="ADAL" clId="{5DB1E588-0642-4452-B4AE-4061AEAFAF1D}" dt="2026-01-04T10:28:28.692" v="6698" actId="1038"/>
          <ac:picMkLst>
            <pc:docMk/>
            <pc:sldMk cId="1147119754" sldId="2665"/>
            <ac:picMk id="10" creationId="{986CD534-99A4-C421-85D8-8689A903F1AB}"/>
          </ac:picMkLst>
        </pc:picChg>
        <pc:picChg chg="add mod">
          <ac:chgData name="Jasper Kwok" userId="728f3787-cf33-49b7-924b-2e95ce28e1b0" providerId="ADAL" clId="{5DB1E588-0642-4452-B4AE-4061AEAFAF1D}" dt="2026-01-04T10:28:25.313" v="6697" actId="1038"/>
          <ac:picMkLst>
            <pc:docMk/>
            <pc:sldMk cId="1147119754" sldId="2665"/>
            <ac:picMk id="12" creationId="{7C163A2E-47B9-ECA9-65EC-5029E885417A}"/>
          </ac:picMkLst>
        </pc:picChg>
        <pc:picChg chg="add mod">
          <ac:chgData name="Jasper Kwok" userId="728f3787-cf33-49b7-924b-2e95ce28e1b0" providerId="ADAL" clId="{5DB1E588-0642-4452-B4AE-4061AEAFAF1D}" dt="2026-01-04T10:28:01.525" v="6692" actId="1035"/>
          <ac:picMkLst>
            <pc:docMk/>
            <pc:sldMk cId="1147119754" sldId="2665"/>
            <ac:picMk id="14" creationId="{092DD64F-FED9-CDE4-2207-896934997EA2}"/>
          </ac:picMkLst>
        </pc:picChg>
      </pc:sldChg>
      <pc:sldChg chg="modSp add mod">
        <pc:chgData name="Jasper Kwok" userId="728f3787-cf33-49b7-924b-2e95ce28e1b0" providerId="ADAL" clId="{5DB1E588-0642-4452-B4AE-4061AEAFAF1D}" dt="2026-01-05T08:33:53.880" v="8839" actId="207"/>
        <pc:sldMkLst>
          <pc:docMk/>
          <pc:sldMk cId="4232145506" sldId="2666"/>
        </pc:sldMkLst>
        <pc:spChg chg="mod">
          <ac:chgData name="Jasper Kwok" userId="728f3787-cf33-49b7-924b-2e95ce28e1b0" providerId="ADAL" clId="{5DB1E588-0642-4452-B4AE-4061AEAFAF1D}" dt="2026-01-05T08:33:53.880" v="8839" actId="207"/>
          <ac:spMkLst>
            <pc:docMk/>
            <pc:sldMk cId="4232145506" sldId="2666"/>
            <ac:spMk id="8" creationId="{077A0126-B658-A829-2BB4-D894CE5453D3}"/>
          </ac:spMkLst>
        </pc:spChg>
        <pc:spChg chg="mod">
          <ac:chgData name="Jasper Kwok" userId="728f3787-cf33-49b7-924b-2e95ce28e1b0" providerId="ADAL" clId="{5DB1E588-0642-4452-B4AE-4061AEAFAF1D}" dt="2026-01-05T08:33:53.880" v="8839" actId="207"/>
          <ac:spMkLst>
            <pc:docMk/>
            <pc:sldMk cId="4232145506" sldId="2666"/>
            <ac:spMk id="10" creationId="{64C54D9B-8CDC-4B52-1DAE-BD31EC7FA71C}"/>
          </ac:spMkLst>
        </pc:spChg>
      </pc:sldChg>
      <pc:sldChg chg="modSp add mod">
        <pc:chgData name="Jasper Kwok" userId="728f3787-cf33-49b7-924b-2e95ce28e1b0" providerId="ADAL" clId="{5DB1E588-0642-4452-B4AE-4061AEAFAF1D}" dt="2026-01-05T08:33:58.127" v="8840" actId="207"/>
        <pc:sldMkLst>
          <pc:docMk/>
          <pc:sldMk cId="2516879418" sldId="2667"/>
        </pc:sldMkLst>
        <pc:spChg chg="mod">
          <ac:chgData name="Jasper Kwok" userId="728f3787-cf33-49b7-924b-2e95ce28e1b0" providerId="ADAL" clId="{5DB1E588-0642-4452-B4AE-4061AEAFAF1D}" dt="2026-01-05T08:33:58.127" v="8840" actId="207"/>
          <ac:spMkLst>
            <pc:docMk/>
            <pc:sldMk cId="2516879418" sldId="2667"/>
            <ac:spMk id="6" creationId="{21113695-98A6-0430-4142-0C7A4CECA127}"/>
          </ac:spMkLst>
        </pc:spChg>
      </pc:sldChg>
      <pc:sldChg chg="modSp add mod modCm">
        <pc:chgData name="Jasper Kwok" userId="728f3787-cf33-49b7-924b-2e95ce28e1b0" providerId="ADAL" clId="{5DB1E588-0642-4452-B4AE-4061AEAFAF1D}" dt="2026-01-08T10:52:47.571" v="9088" actId="108"/>
        <pc:sldMkLst>
          <pc:docMk/>
          <pc:sldMk cId="3711117934" sldId="2668"/>
        </pc:sldMkLst>
        <pc:spChg chg="mod">
          <ac:chgData name="Jasper Kwok" userId="728f3787-cf33-49b7-924b-2e95ce28e1b0" providerId="ADAL" clId="{5DB1E588-0642-4452-B4AE-4061AEAFAF1D}" dt="2026-01-08T10:52:47.571" v="9088" actId="108"/>
          <ac:spMkLst>
            <pc:docMk/>
            <pc:sldMk cId="3711117934" sldId="2668"/>
            <ac:spMk id="8" creationId="{6632ECF0-D6B5-1308-E535-D9F5DB71F0B0}"/>
          </ac:spMkLst>
        </pc:spChg>
        <pc:spChg chg="mod">
          <ac:chgData name="Jasper Kwok" userId="728f3787-cf33-49b7-924b-2e95ce28e1b0" providerId="ADAL" clId="{5DB1E588-0642-4452-B4AE-4061AEAFAF1D}" dt="2026-01-05T08:34:03.005" v="8841" actId="207"/>
          <ac:spMkLst>
            <pc:docMk/>
            <pc:sldMk cId="3711117934" sldId="2668"/>
            <ac:spMk id="10" creationId="{D4814672-373D-B282-4CBA-A7C800D9D095}"/>
          </ac:spMkLst>
        </pc:sp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10:52:35.489" v="9085" actId="20577"/>
              <pc2:cmMkLst xmlns:pc2="http://schemas.microsoft.com/office/powerpoint/2019/9/main/command">
                <pc:docMk/>
                <pc:sldMk cId="3711117934" sldId="2668"/>
                <pc2:cmMk id="{613B4B14-2767-4D6F-9CEB-EC8178E4031F}"/>
              </pc2:cmMkLst>
            </pc226:cmChg>
          </p:ext>
        </pc:extLst>
      </pc:sldChg>
      <pc:sldChg chg="modSp add mod">
        <pc:chgData name="Jasper Kwok" userId="728f3787-cf33-49b7-924b-2e95ce28e1b0" providerId="ADAL" clId="{5DB1E588-0642-4452-B4AE-4061AEAFAF1D}" dt="2026-01-05T08:34:34.438" v="8847" actId="207"/>
        <pc:sldMkLst>
          <pc:docMk/>
          <pc:sldMk cId="3758766494" sldId="2669"/>
        </pc:sldMkLst>
        <pc:spChg chg="mod">
          <ac:chgData name="Jasper Kwok" userId="728f3787-cf33-49b7-924b-2e95ce28e1b0" providerId="ADAL" clId="{5DB1E588-0642-4452-B4AE-4061AEAFAF1D}" dt="2026-01-05T08:34:34.438" v="8847" actId="207"/>
          <ac:spMkLst>
            <pc:docMk/>
            <pc:sldMk cId="3758766494" sldId="2669"/>
            <ac:spMk id="6" creationId="{930C2146-9D20-3D2E-312E-F2CD68ED137F}"/>
          </ac:spMkLst>
        </pc:spChg>
      </pc:sldChg>
      <pc:sldChg chg="modSp add mod">
        <pc:chgData name="Jasper Kwok" userId="728f3787-cf33-49b7-924b-2e95ce28e1b0" providerId="ADAL" clId="{5DB1E588-0642-4452-B4AE-4061AEAFAF1D}" dt="2026-01-05T08:34:38.960" v="8848" actId="207"/>
        <pc:sldMkLst>
          <pc:docMk/>
          <pc:sldMk cId="313308783" sldId="2670"/>
        </pc:sldMkLst>
        <pc:spChg chg="mod">
          <ac:chgData name="Jasper Kwok" userId="728f3787-cf33-49b7-924b-2e95ce28e1b0" providerId="ADAL" clId="{5DB1E588-0642-4452-B4AE-4061AEAFAF1D}" dt="2026-01-05T08:34:38.960" v="8848" actId="207"/>
          <ac:spMkLst>
            <pc:docMk/>
            <pc:sldMk cId="313308783" sldId="2670"/>
            <ac:spMk id="14" creationId="{3C59F4C1-3359-06C2-4D15-43346B273B13}"/>
          </ac:spMkLst>
        </pc:spChg>
      </pc:sldChg>
      <pc:sldChg chg="modSp add mod">
        <pc:chgData name="Jasper Kwok" userId="728f3787-cf33-49b7-924b-2e95ce28e1b0" providerId="ADAL" clId="{5DB1E588-0642-4452-B4AE-4061AEAFAF1D}" dt="2026-01-05T08:34:44.903" v="8849" actId="207"/>
        <pc:sldMkLst>
          <pc:docMk/>
          <pc:sldMk cId="836291860" sldId="2671"/>
        </pc:sldMkLst>
        <pc:spChg chg="mod">
          <ac:chgData name="Jasper Kwok" userId="728f3787-cf33-49b7-924b-2e95ce28e1b0" providerId="ADAL" clId="{5DB1E588-0642-4452-B4AE-4061AEAFAF1D}" dt="2026-01-05T08:34:44.903" v="8849" actId="207"/>
          <ac:spMkLst>
            <pc:docMk/>
            <pc:sldMk cId="836291860" sldId="2671"/>
            <ac:spMk id="10" creationId="{DAA14487-FE63-E0C6-E362-137E61D6C7CF}"/>
          </ac:spMkLst>
        </pc:spChg>
        <pc:spChg chg="mod">
          <ac:chgData name="Jasper Kwok" userId="728f3787-cf33-49b7-924b-2e95ce28e1b0" providerId="ADAL" clId="{5DB1E588-0642-4452-B4AE-4061AEAFAF1D}" dt="2026-01-05T08:34:44.903" v="8849" actId="207"/>
          <ac:spMkLst>
            <pc:docMk/>
            <pc:sldMk cId="836291860" sldId="2671"/>
            <ac:spMk id="11" creationId="{9DC5844C-8383-A1B4-6714-73772FEC3AF3}"/>
          </ac:spMkLst>
        </pc:spChg>
        <pc:spChg chg="mod">
          <ac:chgData name="Jasper Kwok" userId="728f3787-cf33-49b7-924b-2e95ce28e1b0" providerId="ADAL" clId="{5DB1E588-0642-4452-B4AE-4061AEAFAF1D}" dt="2026-01-05T08:34:44.903" v="8849" actId="207"/>
          <ac:spMkLst>
            <pc:docMk/>
            <pc:sldMk cId="836291860" sldId="2671"/>
            <ac:spMk id="12" creationId="{408E3E6F-6C7A-E55A-4F37-36A015F060C4}"/>
          </ac:spMkLst>
        </pc:spChg>
      </pc:sldChg>
      <pc:sldChg chg="modSp add mod">
        <pc:chgData name="Jasper Kwok" userId="728f3787-cf33-49b7-924b-2e95ce28e1b0" providerId="ADAL" clId="{5DB1E588-0642-4452-B4AE-4061AEAFAF1D}" dt="2026-01-05T08:37:21.065" v="8884" actId="207"/>
        <pc:sldMkLst>
          <pc:docMk/>
          <pc:sldMk cId="519541522" sldId="2672"/>
        </pc:sldMkLst>
        <pc:spChg chg="mod">
          <ac:chgData name="Jasper Kwok" userId="728f3787-cf33-49b7-924b-2e95ce28e1b0" providerId="ADAL" clId="{5DB1E588-0642-4452-B4AE-4061AEAFAF1D}" dt="2026-01-05T08:37:21.065" v="8884" actId="207"/>
          <ac:spMkLst>
            <pc:docMk/>
            <pc:sldMk cId="519541522" sldId="2672"/>
            <ac:spMk id="3" creationId="{43BAE28E-BAB6-757B-EE00-C24B09265841}"/>
          </ac:spMkLst>
        </pc:spChg>
        <pc:spChg chg="mod">
          <ac:chgData name="Jasper Kwok" userId="728f3787-cf33-49b7-924b-2e95ce28e1b0" providerId="ADAL" clId="{5DB1E588-0642-4452-B4AE-4061AEAFAF1D}" dt="2026-01-04T13:55:58.091" v="7510" actId="108"/>
          <ac:spMkLst>
            <pc:docMk/>
            <pc:sldMk cId="519541522" sldId="2672"/>
            <ac:spMk id="10" creationId="{29B6BCAA-84F4-E1CA-C662-F4369A563C8B}"/>
          </ac:spMkLst>
        </pc:spChg>
      </pc:sldChg>
      <pc:sldChg chg="modSp add mod">
        <pc:chgData name="Jasper Kwok" userId="728f3787-cf33-49b7-924b-2e95ce28e1b0" providerId="ADAL" clId="{5DB1E588-0642-4452-B4AE-4061AEAFAF1D}" dt="2026-01-05T08:37:53.478" v="8890" actId="207"/>
        <pc:sldMkLst>
          <pc:docMk/>
          <pc:sldMk cId="3701699715" sldId="2673"/>
        </pc:sldMkLst>
        <pc:spChg chg="mod">
          <ac:chgData name="Jasper Kwok" userId="728f3787-cf33-49b7-924b-2e95ce28e1b0" providerId="ADAL" clId="{5DB1E588-0642-4452-B4AE-4061AEAFAF1D}" dt="2026-01-04T13:56:14.516" v="7512" actId="108"/>
          <ac:spMkLst>
            <pc:docMk/>
            <pc:sldMk cId="3701699715" sldId="2673"/>
            <ac:spMk id="2" creationId="{051B419F-68FC-9BED-AC6C-C76CB2695E3A}"/>
          </ac:spMkLst>
        </pc:spChg>
        <pc:spChg chg="mod">
          <ac:chgData name="Jasper Kwok" userId="728f3787-cf33-49b7-924b-2e95ce28e1b0" providerId="ADAL" clId="{5DB1E588-0642-4452-B4AE-4061AEAFAF1D}" dt="2026-01-05T08:37:53.478" v="8890" actId="207"/>
          <ac:spMkLst>
            <pc:docMk/>
            <pc:sldMk cId="3701699715" sldId="2673"/>
            <ac:spMk id="8" creationId="{2B417835-C45D-D31C-06D0-46180A6DCE33}"/>
          </ac:spMkLst>
        </pc:spChg>
        <pc:spChg chg="mod">
          <ac:chgData name="Jasper Kwok" userId="728f3787-cf33-49b7-924b-2e95ce28e1b0" providerId="ADAL" clId="{5DB1E588-0642-4452-B4AE-4061AEAFAF1D}" dt="2026-01-05T08:37:53.478" v="8890" actId="207"/>
          <ac:spMkLst>
            <pc:docMk/>
            <pc:sldMk cId="3701699715" sldId="2673"/>
            <ac:spMk id="14" creationId="{194B8AC2-DEC7-A2D4-21ED-37A93CB22392}"/>
          </ac:spMkLst>
        </pc:spChg>
      </pc:sldChg>
      <pc:sldChg chg="modSp add del mod">
        <pc:chgData name="Jasper Kwok" userId="728f3787-cf33-49b7-924b-2e95ce28e1b0" providerId="ADAL" clId="{5DB1E588-0642-4452-B4AE-4061AEAFAF1D}" dt="2026-01-08T10:56:19.423" v="9127" actId="2711"/>
        <pc:sldMkLst>
          <pc:docMk/>
          <pc:sldMk cId="2107507273" sldId="2674"/>
        </pc:sldMkLst>
        <pc:spChg chg="mod">
          <ac:chgData name="Jasper Kwok" userId="728f3787-cf33-49b7-924b-2e95ce28e1b0" providerId="ADAL" clId="{5DB1E588-0642-4452-B4AE-4061AEAFAF1D}" dt="2026-01-08T10:56:19.423" v="9127" actId="2711"/>
          <ac:spMkLst>
            <pc:docMk/>
            <pc:sldMk cId="2107507273" sldId="2674"/>
            <ac:spMk id="6" creationId="{BDA1B4DC-631A-962E-E99D-31304EF8A4AF}"/>
          </ac:spMkLst>
        </pc:spChg>
      </pc:sldChg>
      <pc:sldChg chg="modSp add mod">
        <pc:chgData name="Jasper Kwok" userId="728f3787-cf33-49b7-924b-2e95ce28e1b0" providerId="ADAL" clId="{5DB1E588-0642-4452-B4AE-4061AEAFAF1D}" dt="2026-01-05T08:38:03.375" v="8892" actId="207"/>
        <pc:sldMkLst>
          <pc:docMk/>
          <pc:sldMk cId="698604524" sldId="2677"/>
        </pc:sldMkLst>
        <pc:spChg chg="mod">
          <ac:chgData name="Jasper Kwok" userId="728f3787-cf33-49b7-924b-2e95ce28e1b0" providerId="ADAL" clId="{5DB1E588-0642-4452-B4AE-4061AEAFAF1D}" dt="2026-01-05T08:38:03.375" v="8892" actId="207"/>
          <ac:spMkLst>
            <pc:docMk/>
            <pc:sldMk cId="698604524" sldId="2677"/>
            <ac:spMk id="12" creationId="{04AE9786-247B-B076-6BB2-2F191F2ABA9B}"/>
          </ac:spMkLst>
        </pc:spChg>
      </pc:sldChg>
      <pc:sldChg chg="add">
        <pc:chgData name="Jasper Kwok" userId="728f3787-cf33-49b7-924b-2e95ce28e1b0" providerId="ADAL" clId="{5DB1E588-0642-4452-B4AE-4061AEAFAF1D}" dt="2026-01-04T10:38:11.165" v="6775"/>
        <pc:sldMkLst>
          <pc:docMk/>
          <pc:sldMk cId="1426187375" sldId="2678"/>
        </pc:sldMkLst>
      </pc:sldChg>
      <pc:sldChg chg="addSp delSp modSp new mod">
        <pc:chgData name="Jasper Kwok" userId="728f3787-cf33-49b7-924b-2e95ce28e1b0" providerId="ADAL" clId="{5DB1E588-0642-4452-B4AE-4061AEAFAF1D}" dt="2026-01-08T10:26:34.229" v="8953"/>
        <pc:sldMkLst>
          <pc:docMk/>
          <pc:sldMk cId="1000115279" sldId="2679"/>
        </pc:sldMkLst>
        <pc:spChg chg="add mod">
          <ac:chgData name="Jasper Kwok" userId="728f3787-cf33-49b7-924b-2e95ce28e1b0" providerId="ADAL" clId="{5DB1E588-0642-4452-B4AE-4061AEAFAF1D}" dt="2026-01-08T10:26:34.229" v="8953"/>
          <ac:spMkLst>
            <pc:docMk/>
            <pc:sldMk cId="1000115279" sldId="2679"/>
            <ac:spMk id="4" creationId="{B3FF5EB1-4329-E815-0953-30DF3E6E6548}"/>
          </ac:spMkLst>
        </pc:spChg>
        <pc:spChg chg="add mod">
          <ac:chgData name="Jasper Kwok" userId="728f3787-cf33-49b7-924b-2e95ce28e1b0" providerId="ADAL" clId="{5DB1E588-0642-4452-B4AE-4061AEAFAF1D}" dt="2026-01-04T13:43:08.373" v="7426" actId="1076"/>
          <ac:spMkLst>
            <pc:docMk/>
            <pc:sldMk cId="1000115279" sldId="2679"/>
            <ac:spMk id="13" creationId="{71B7EF59-1459-4249-E8B0-8E6F75546A03}"/>
          </ac:spMkLst>
        </pc:spChg>
        <pc:spChg chg="add mod">
          <ac:chgData name="Jasper Kwok" userId="728f3787-cf33-49b7-924b-2e95ce28e1b0" providerId="ADAL" clId="{5DB1E588-0642-4452-B4AE-4061AEAFAF1D}" dt="2026-01-05T08:26:32.064" v="8758" actId="207"/>
          <ac:spMkLst>
            <pc:docMk/>
            <pc:sldMk cId="1000115279" sldId="2679"/>
            <ac:spMk id="14" creationId="{9D664B7A-128B-EF2B-DFF2-3FCB160A3C5F}"/>
          </ac:spMkLst>
        </pc:spChg>
        <pc:picChg chg="add mod">
          <ac:chgData name="Jasper Kwok" userId="728f3787-cf33-49b7-924b-2e95ce28e1b0" providerId="ADAL" clId="{5DB1E588-0642-4452-B4AE-4061AEAFAF1D}" dt="2026-01-04T13:42:03.686" v="7402" actId="14100"/>
          <ac:picMkLst>
            <pc:docMk/>
            <pc:sldMk cId="1000115279" sldId="2679"/>
            <ac:picMk id="5" creationId="{744E3AAD-F055-8D0B-9145-66D63F7AD270}"/>
          </ac:picMkLst>
        </pc:picChg>
        <pc:picChg chg="add mod">
          <ac:chgData name="Jasper Kwok" userId="728f3787-cf33-49b7-924b-2e95ce28e1b0" providerId="ADAL" clId="{5DB1E588-0642-4452-B4AE-4061AEAFAF1D}" dt="2026-01-04T13:42:28.200" v="7412" actId="14100"/>
          <ac:picMkLst>
            <pc:docMk/>
            <pc:sldMk cId="1000115279" sldId="2679"/>
            <ac:picMk id="7" creationId="{CB497A86-69D8-F5AB-83A1-3761FBC9456B}"/>
          </ac:picMkLst>
        </pc:picChg>
        <pc:picChg chg="add mod">
          <ac:chgData name="Jasper Kwok" userId="728f3787-cf33-49b7-924b-2e95ce28e1b0" providerId="ADAL" clId="{5DB1E588-0642-4452-B4AE-4061AEAFAF1D}" dt="2026-01-04T13:42:36.862" v="7418" actId="1035"/>
          <ac:picMkLst>
            <pc:docMk/>
            <pc:sldMk cId="1000115279" sldId="2679"/>
            <ac:picMk id="10" creationId="{F572BCE5-0561-72BA-8A2C-502FAE1CD5FB}"/>
          </ac:picMkLst>
        </pc:picChg>
        <pc:picChg chg="add mod">
          <ac:chgData name="Jasper Kwok" userId="728f3787-cf33-49b7-924b-2e95ce28e1b0" providerId="ADAL" clId="{5DB1E588-0642-4452-B4AE-4061AEAFAF1D}" dt="2026-01-04T13:42:53.717" v="7424" actId="1037"/>
          <ac:picMkLst>
            <pc:docMk/>
            <pc:sldMk cId="1000115279" sldId="2679"/>
            <ac:picMk id="12" creationId="{2373F981-D80F-50D5-1FEC-FE95420D8C12}"/>
          </ac:picMkLst>
        </pc:picChg>
        <pc:picChg chg="add mod">
          <ac:chgData name="Jasper Kwok" userId="728f3787-cf33-49b7-924b-2e95ce28e1b0" providerId="ADAL" clId="{5DB1E588-0642-4452-B4AE-4061AEAFAF1D}" dt="2026-01-04T13:43:11.331" v="7427" actId="1076"/>
          <ac:picMkLst>
            <pc:docMk/>
            <pc:sldMk cId="1000115279" sldId="2679"/>
            <ac:picMk id="15" creationId="{C98A9DBD-F503-AF30-8D32-4380E1571E14}"/>
          </ac:picMkLst>
        </pc:picChg>
      </pc:sldChg>
      <pc:sldChg chg="addSp delSp modSp new mod">
        <pc:chgData name="Jasper Kwok" userId="728f3787-cf33-49b7-924b-2e95ce28e1b0" providerId="ADAL" clId="{5DB1E588-0642-4452-B4AE-4061AEAFAF1D}" dt="2026-01-05T08:27:05.164" v="8766" actId="207"/>
        <pc:sldMkLst>
          <pc:docMk/>
          <pc:sldMk cId="2484317923" sldId="2680"/>
        </pc:sldMkLst>
        <pc:spChg chg="add mod">
          <ac:chgData name="Jasper Kwok" userId="728f3787-cf33-49b7-924b-2e95ce28e1b0" providerId="ADAL" clId="{5DB1E588-0642-4452-B4AE-4061AEAFAF1D}" dt="2026-01-04T18:33:48.703" v="8439"/>
          <ac:spMkLst>
            <pc:docMk/>
            <pc:sldMk cId="2484317923" sldId="2680"/>
            <ac:spMk id="4" creationId="{92611899-85ED-85E0-E77F-2FDE971D0AD9}"/>
          </ac:spMkLst>
        </pc:spChg>
        <pc:spChg chg="add mod">
          <ac:chgData name="Jasper Kwok" userId="728f3787-cf33-49b7-924b-2e95ce28e1b0" providerId="ADAL" clId="{5DB1E588-0642-4452-B4AE-4061AEAFAF1D}" dt="2026-01-05T08:27:05.164" v="8766" actId="207"/>
          <ac:spMkLst>
            <pc:docMk/>
            <pc:sldMk cId="2484317923" sldId="2680"/>
            <ac:spMk id="6" creationId="{C1920073-396E-6D8C-4B30-B79A1BAF9E89}"/>
          </ac:spMkLst>
        </pc:spChg>
        <pc:spChg chg="add mod">
          <ac:chgData name="Jasper Kwok" userId="728f3787-cf33-49b7-924b-2e95ce28e1b0" providerId="ADAL" clId="{5DB1E588-0642-4452-B4AE-4061AEAFAF1D}" dt="2026-01-04T18:34:42.143" v="8440"/>
          <ac:spMkLst>
            <pc:docMk/>
            <pc:sldMk cId="2484317923" sldId="2680"/>
            <ac:spMk id="8" creationId="{E2DEC491-3059-EEE3-C5BD-396C1AD86F92}"/>
          </ac:spMkLst>
        </pc:spChg>
        <pc:spChg chg="add mod">
          <ac:chgData name="Jasper Kwok" userId="728f3787-cf33-49b7-924b-2e95ce28e1b0" providerId="ADAL" clId="{5DB1E588-0642-4452-B4AE-4061AEAFAF1D}" dt="2026-01-05T08:27:05.164" v="8766" actId="207"/>
          <ac:spMkLst>
            <pc:docMk/>
            <pc:sldMk cId="2484317923" sldId="2680"/>
            <ac:spMk id="9" creationId="{2B122EF2-283C-9A52-886D-EC1438E5D0D6}"/>
          </ac:spMkLst>
        </pc:spChg>
        <pc:picChg chg="add mod">
          <ac:chgData name="Jasper Kwok" userId="728f3787-cf33-49b7-924b-2e95ce28e1b0" providerId="ADAL" clId="{5DB1E588-0642-4452-B4AE-4061AEAFAF1D}" dt="2026-01-04T18:34:42.143" v="8440"/>
          <ac:picMkLst>
            <pc:docMk/>
            <pc:sldMk cId="2484317923" sldId="2680"/>
            <ac:picMk id="5" creationId="{5332BCB6-3763-2B66-187D-5C49A1F09743}"/>
          </ac:picMkLst>
        </pc:picChg>
        <pc:picChg chg="add mod">
          <ac:chgData name="Jasper Kwok" userId="728f3787-cf33-49b7-924b-2e95ce28e1b0" providerId="ADAL" clId="{5DB1E588-0642-4452-B4AE-4061AEAFAF1D}" dt="2026-01-04T18:34:42.143" v="8440"/>
          <ac:picMkLst>
            <pc:docMk/>
            <pc:sldMk cId="2484317923" sldId="2680"/>
            <ac:picMk id="7" creationId="{124F6FE6-7578-FC79-8709-E439B2E928A0}"/>
          </ac:picMkLst>
        </pc:picChg>
        <pc:picChg chg="add mod">
          <ac:chgData name="Jasper Kwok" userId="728f3787-cf33-49b7-924b-2e95ce28e1b0" providerId="ADAL" clId="{5DB1E588-0642-4452-B4AE-4061AEAFAF1D}" dt="2026-01-04T18:34:42.143" v="8440"/>
          <ac:picMkLst>
            <pc:docMk/>
            <pc:sldMk cId="2484317923" sldId="2680"/>
            <ac:picMk id="10" creationId="{AC8D6E10-B6D6-9538-9113-5123E9C31718}"/>
          </ac:picMkLst>
        </pc:picChg>
        <pc:picChg chg="add mod">
          <ac:chgData name="Jasper Kwok" userId="728f3787-cf33-49b7-924b-2e95ce28e1b0" providerId="ADAL" clId="{5DB1E588-0642-4452-B4AE-4061AEAFAF1D}" dt="2026-01-04T18:34:42.143" v="8440"/>
          <ac:picMkLst>
            <pc:docMk/>
            <pc:sldMk cId="2484317923" sldId="2680"/>
            <ac:picMk id="11" creationId="{26006E33-6518-4314-3B88-090149454C6F}"/>
          </ac:picMkLst>
        </pc:picChg>
      </pc:sldChg>
      <pc:sldChg chg="add">
        <pc:chgData name="Jasper Kwok" userId="728f3787-cf33-49b7-924b-2e95ce28e1b0" providerId="ADAL" clId="{5DB1E588-0642-4452-B4AE-4061AEAFAF1D}" dt="2026-01-08T10:51:49.331" v="9082"/>
        <pc:sldMkLst>
          <pc:docMk/>
          <pc:sldMk cId="3820534466" sldId="2681"/>
        </pc:sldMkLst>
      </pc:sldChg>
      <pc:sldChg chg="addSp delSp modSp new mod">
        <pc:chgData name="Jasper Kwok" userId="728f3787-cf33-49b7-924b-2e95ce28e1b0" providerId="ADAL" clId="{5DB1E588-0642-4452-B4AE-4061AEAFAF1D}" dt="2026-01-08T10:54:15.300" v="9105" actId="1076"/>
        <pc:sldMkLst>
          <pc:docMk/>
          <pc:sldMk cId="4052136064" sldId="2682"/>
        </pc:sldMkLst>
        <pc:spChg chg="del">
          <ac:chgData name="Jasper Kwok" userId="728f3787-cf33-49b7-924b-2e95ce28e1b0" providerId="ADAL" clId="{5DB1E588-0642-4452-B4AE-4061AEAFAF1D}" dt="2026-01-08T10:53:25.707" v="9091" actId="478"/>
          <ac:spMkLst>
            <pc:docMk/>
            <pc:sldMk cId="4052136064" sldId="2682"/>
            <ac:spMk id="2" creationId="{D7E8F7F2-A919-8D66-7158-1D1CAB31526D}"/>
          </ac:spMkLst>
        </pc:spChg>
        <pc:spChg chg="del">
          <ac:chgData name="Jasper Kwok" userId="728f3787-cf33-49b7-924b-2e95ce28e1b0" providerId="ADAL" clId="{5DB1E588-0642-4452-B4AE-4061AEAFAF1D}" dt="2026-01-08T10:53:25.363" v="9090" actId="478"/>
          <ac:spMkLst>
            <pc:docMk/>
            <pc:sldMk cId="4052136064" sldId="2682"/>
            <ac:spMk id="3" creationId="{DDDAE615-B1C4-9722-4DC8-B029DB417646}"/>
          </ac:spMkLst>
        </pc:spChg>
        <pc:spChg chg="add mod">
          <ac:chgData name="Jasper Kwok" userId="728f3787-cf33-49b7-924b-2e95ce28e1b0" providerId="ADAL" clId="{5DB1E588-0642-4452-B4AE-4061AEAFAF1D}" dt="2026-01-08T10:53:29.255" v="9092"/>
          <ac:spMkLst>
            <pc:docMk/>
            <pc:sldMk cId="4052136064" sldId="2682"/>
            <ac:spMk id="5" creationId="{DA6065F2-EE38-4EB8-37E7-66F56BFCB08E}"/>
          </ac:spMkLst>
        </pc:spChg>
        <pc:spChg chg="add mod">
          <ac:chgData name="Jasper Kwok" userId="728f3787-cf33-49b7-924b-2e95ce28e1b0" providerId="ADAL" clId="{5DB1E588-0642-4452-B4AE-4061AEAFAF1D}" dt="2026-01-08T10:54:07.236" v="9101" actId="1076"/>
          <ac:spMkLst>
            <pc:docMk/>
            <pc:sldMk cId="4052136064" sldId="2682"/>
            <ac:spMk id="10" creationId="{2D4B9BA5-4D0F-811F-764A-24BE527B3D63}"/>
          </ac:spMkLst>
        </pc:spChg>
        <pc:spChg chg="add mod">
          <ac:chgData name="Jasper Kwok" userId="728f3787-cf33-49b7-924b-2e95ce28e1b0" providerId="ADAL" clId="{5DB1E588-0642-4452-B4AE-4061AEAFAF1D}" dt="2026-01-08T10:54:15.300" v="9105" actId="1076"/>
          <ac:spMkLst>
            <pc:docMk/>
            <pc:sldMk cId="4052136064" sldId="2682"/>
            <ac:spMk id="11" creationId="{A820D1D1-1011-FF38-EC3A-C908882EB757}"/>
          </ac:spMkLst>
        </pc:spChg>
        <pc:picChg chg="add del mod">
          <ac:chgData name="Jasper Kwok" userId="728f3787-cf33-49b7-924b-2e95ce28e1b0" providerId="ADAL" clId="{5DB1E588-0642-4452-B4AE-4061AEAFAF1D}" dt="2026-01-08T10:53:45.780" v="9095" actId="478"/>
          <ac:picMkLst>
            <pc:docMk/>
            <pc:sldMk cId="4052136064" sldId="2682"/>
            <ac:picMk id="7" creationId="{C99AA4DF-2982-3E0B-541B-721104EE5E12}"/>
          </ac:picMkLst>
        </pc:picChg>
        <pc:picChg chg="add mod">
          <ac:chgData name="Jasper Kwok" userId="728f3787-cf33-49b7-924b-2e95ce28e1b0" providerId="ADAL" clId="{5DB1E588-0642-4452-B4AE-4061AEAFAF1D}" dt="2026-01-08T10:54:04.219" v="9100" actId="1076"/>
          <ac:picMkLst>
            <pc:docMk/>
            <pc:sldMk cId="4052136064" sldId="2682"/>
            <ac:picMk id="9" creationId="{E533D9B2-8925-12EC-5458-3B7630380305}"/>
          </ac:picMkLst>
        </pc:picChg>
        <pc:picChg chg="add mod">
          <ac:chgData name="Jasper Kwok" userId="728f3787-cf33-49b7-924b-2e95ce28e1b0" providerId="ADAL" clId="{5DB1E588-0642-4452-B4AE-4061AEAFAF1D}" dt="2026-01-08T10:54:13.151" v="9104" actId="1076"/>
          <ac:picMkLst>
            <pc:docMk/>
            <pc:sldMk cId="4052136064" sldId="2682"/>
            <ac:picMk id="12" creationId="{9961F9C5-269B-64E8-520D-36DD0CAE75B3}"/>
          </ac:picMkLst>
        </pc:picChg>
      </pc:sldChg>
    </pc:docChg>
  </pc:docChgLst>
  <pc:docChgLst>
    <pc:chgData name="Adeline Wong" userId="c60e9e06-fe08-46bc-89e3-f9860d91affa" providerId="ADAL" clId="{AD16DF00-8BE9-454B-9724-57408D7B3E7F}"/>
    <pc:docChg chg="custSel modSld modMainMaster">
      <pc:chgData name="Adeline Wong" userId="c60e9e06-fe08-46bc-89e3-f9860d91affa" providerId="ADAL" clId="{AD16DF00-8BE9-454B-9724-57408D7B3E7F}" dt="2026-01-08T09:12:59.438" v="23" actId="947"/>
      <pc:docMkLst>
        <pc:docMk/>
      </pc:docMkLst>
      <pc:sldChg chg="delSp modSp mod">
        <pc:chgData name="Adeline Wong" userId="c60e9e06-fe08-46bc-89e3-f9860d91affa" providerId="ADAL" clId="{AD16DF00-8BE9-454B-9724-57408D7B3E7F}" dt="2026-01-08T09:11:32.563" v="16" actId="478"/>
        <pc:sldMkLst>
          <pc:docMk/>
          <pc:sldMk cId="3511626964" sldId="2315"/>
        </pc:sldMkLst>
        <pc:spChg chg="del">
          <ac:chgData name="Adeline Wong" userId="c60e9e06-fe08-46bc-89e3-f9860d91affa" providerId="ADAL" clId="{AD16DF00-8BE9-454B-9724-57408D7B3E7F}" dt="2026-01-08T09:11:32.563" v="16" actId="478"/>
          <ac:spMkLst>
            <pc:docMk/>
            <pc:sldMk cId="3511626964" sldId="2315"/>
            <ac:spMk id="5" creationId="{D55D8954-14D6-C101-5AB6-9FCC308BDE9A}"/>
          </ac:spMkLst>
        </pc:spChg>
        <pc:spChg chg="mod">
          <ac:chgData name="Adeline Wong" userId="c60e9e06-fe08-46bc-89e3-f9860d91affa" providerId="ADAL" clId="{AD16DF00-8BE9-454B-9724-57408D7B3E7F}" dt="2026-01-08T09:11:30.327" v="15" actId="1076"/>
          <ac:spMkLst>
            <pc:docMk/>
            <pc:sldMk cId="3511626964" sldId="2315"/>
            <ac:spMk id="32" creationId="{63929387-0FDD-0DA4-8313-21E08D2FE12E}"/>
          </ac:spMkLst>
        </pc:spChg>
      </pc:sldChg>
      <pc:sldChg chg="delSp modSp mod">
        <pc:chgData name="Adeline Wong" userId="c60e9e06-fe08-46bc-89e3-f9860d91affa" providerId="ADAL" clId="{AD16DF00-8BE9-454B-9724-57408D7B3E7F}" dt="2026-01-08T09:11:41.276" v="17" actId="478"/>
        <pc:sldMkLst>
          <pc:docMk/>
          <pc:sldMk cId="2460932311" sldId="2339"/>
        </pc:sldMkLst>
        <pc:spChg chg="del">
          <ac:chgData name="Adeline Wong" userId="c60e9e06-fe08-46bc-89e3-f9860d91affa" providerId="ADAL" clId="{AD16DF00-8BE9-454B-9724-57408D7B3E7F}" dt="2026-01-08T09:11:41.276" v="17" actId="478"/>
          <ac:spMkLst>
            <pc:docMk/>
            <pc:sldMk cId="2460932311" sldId="2339"/>
            <ac:spMk id="5" creationId="{45D92EEF-CEB7-1833-655E-E74F703E8654}"/>
          </ac:spMkLst>
        </pc:spChg>
        <pc:spChg chg="mod">
          <ac:chgData name="Adeline Wong" userId="c60e9e06-fe08-46bc-89e3-f9860d91affa" providerId="ADAL" clId="{AD16DF00-8BE9-454B-9724-57408D7B3E7F}" dt="2026-01-05T10:30:41.356" v="1" actId="14100"/>
          <ac:spMkLst>
            <pc:docMk/>
            <pc:sldMk cId="2460932311" sldId="2339"/>
            <ac:spMk id="22" creationId="{B3C09130-E2B5-16B1-D9AA-DE1F981DD645}"/>
          </ac:spMkLst>
        </pc:spChg>
      </pc:sldChg>
      <pc:sldChg chg="delSp modSp mod">
        <pc:chgData name="Adeline Wong" userId="c60e9e06-fe08-46bc-89e3-f9860d91affa" providerId="ADAL" clId="{AD16DF00-8BE9-454B-9724-57408D7B3E7F}" dt="2026-01-08T09:11:45.648" v="18" actId="478"/>
        <pc:sldMkLst>
          <pc:docMk/>
          <pc:sldMk cId="2329195865" sldId="2342"/>
        </pc:sldMkLst>
        <pc:spChg chg="mod">
          <ac:chgData name="Adeline Wong" userId="c60e9e06-fe08-46bc-89e3-f9860d91affa" providerId="ADAL" clId="{AD16DF00-8BE9-454B-9724-57408D7B3E7F}" dt="2026-01-05T10:30:46.774" v="4" actId="20577"/>
          <ac:spMkLst>
            <pc:docMk/>
            <pc:sldMk cId="2329195865" sldId="2342"/>
            <ac:spMk id="47" creationId="{A49D7BEC-6CA6-0623-EF8F-D7381D2E3E4E}"/>
          </ac:spMkLst>
        </pc:spChg>
        <pc:spChg chg="mod">
          <ac:chgData name="Adeline Wong" userId="c60e9e06-fe08-46bc-89e3-f9860d91affa" providerId="ADAL" clId="{AD16DF00-8BE9-454B-9724-57408D7B3E7F}" dt="2026-01-05T10:30:49.455" v="7" actId="20577"/>
          <ac:spMkLst>
            <pc:docMk/>
            <pc:sldMk cId="2329195865" sldId="2342"/>
            <ac:spMk id="48" creationId="{39E30AF6-E963-ADE7-B913-1F9851979882}"/>
          </ac:spMkLst>
        </pc:spChg>
        <pc:spChg chg="mod">
          <ac:chgData name="Adeline Wong" userId="c60e9e06-fe08-46bc-89e3-f9860d91affa" providerId="ADAL" clId="{AD16DF00-8BE9-454B-9724-57408D7B3E7F}" dt="2026-01-05T10:30:52.549" v="10" actId="20577"/>
          <ac:spMkLst>
            <pc:docMk/>
            <pc:sldMk cId="2329195865" sldId="2342"/>
            <ac:spMk id="62" creationId="{1742474E-FDB8-6A3A-B582-22AAF30102DE}"/>
          </ac:spMkLst>
        </pc:spChg>
        <pc:spChg chg="mod">
          <ac:chgData name="Adeline Wong" userId="c60e9e06-fe08-46bc-89e3-f9860d91affa" providerId="ADAL" clId="{AD16DF00-8BE9-454B-9724-57408D7B3E7F}" dt="2026-01-05T10:30:54.668" v="13" actId="20577"/>
          <ac:spMkLst>
            <pc:docMk/>
            <pc:sldMk cId="2329195865" sldId="2342"/>
            <ac:spMk id="69" creationId="{A3509BAF-58E3-B69D-E706-3BE7F05911FB}"/>
          </ac:spMkLst>
        </pc:spChg>
        <pc:spChg chg="del">
          <ac:chgData name="Adeline Wong" userId="c60e9e06-fe08-46bc-89e3-f9860d91affa" providerId="ADAL" clId="{AD16DF00-8BE9-454B-9724-57408D7B3E7F}" dt="2026-01-08T09:11:45.648" v="18" actId="478"/>
          <ac:spMkLst>
            <pc:docMk/>
            <pc:sldMk cId="2329195865" sldId="2342"/>
            <ac:spMk id="76" creationId="{2C7EB418-8ED4-9D75-CE1B-C7A455CC8BBD}"/>
          </ac:spMkLst>
        </pc:spChg>
      </pc:sldChg>
      <pc:sldChg chg="delSp mod">
        <pc:chgData name="Adeline Wong" userId="c60e9e06-fe08-46bc-89e3-f9860d91affa" providerId="ADAL" clId="{AD16DF00-8BE9-454B-9724-57408D7B3E7F}" dt="2026-01-08T09:11:50.871" v="19" actId="478"/>
        <pc:sldMkLst>
          <pc:docMk/>
          <pc:sldMk cId="532555363" sldId="2343"/>
        </pc:sldMkLst>
        <pc:spChg chg="del">
          <ac:chgData name="Adeline Wong" userId="c60e9e06-fe08-46bc-89e3-f9860d91affa" providerId="ADAL" clId="{AD16DF00-8BE9-454B-9724-57408D7B3E7F}" dt="2026-01-08T09:11:50.871" v="19" actId="478"/>
          <ac:spMkLst>
            <pc:docMk/>
            <pc:sldMk cId="532555363" sldId="2343"/>
            <ac:spMk id="3" creationId="{F1E319CD-EB4E-DDCC-DEEC-66D2CE050B56}"/>
          </ac:spMkLst>
        </pc:spChg>
      </pc:sldChg>
      <pc:sldMasterChg chg="modSp mod modSldLayout">
        <pc:chgData name="Adeline Wong" userId="c60e9e06-fe08-46bc-89e3-f9860d91affa" providerId="ADAL" clId="{AD16DF00-8BE9-454B-9724-57408D7B3E7F}" dt="2026-01-08T09:12:59.438" v="23" actId="947"/>
        <pc:sldMasterMkLst>
          <pc:docMk/>
          <pc:sldMasterMk cId="3426093968" sldId="2147483672"/>
        </pc:sldMasterMkLst>
        <pc:spChg chg="mod">
          <ac:chgData name="Adeline Wong" userId="c60e9e06-fe08-46bc-89e3-f9860d91affa" providerId="ADAL" clId="{AD16DF00-8BE9-454B-9724-57408D7B3E7F}" dt="2026-01-08T09:12:33.037" v="21" actId="947"/>
          <ac:spMkLst>
            <pc:docMk/>
            <pc:sldMasterMk cId="3426093968" sldId="2147483672"/>
            <ac:spMk id="6" creationId="{AAC9F762-4677-C6A3-669D-ED4EA98275DA}"/>
          </ac:spMkLst>
        </pc:spChg>
        <pc:sldLayoutChg chg="modSp mod">
          <pc:chgData name="Adeline Wong" userId="c60e9e06-fe08-46bc-89e3-f9860d91affa" providerId="ADAL" clId="{AD16DF00-8BE9-454B-9724-57408D7B3E7F}" dt="2026-01-08T09:12:53.357" v="22" actId="947"/>
          <pc:sldLayoutMkLst>
            <pc:docMk/>
            <pc:sldMasterMk cId="3426093968" sldId="2147483672"/>
            <pc:sldLayoutMk cId="3648154648" sldId="2147483673"/>
          </pc:sldLayoutMkLst>
          <pc:spChg chg="mod">
            <ac:chgData name="Adeline Wong" userId="c60e9e06-fe08-46bc-89e3-f9860d91affa" providerId="ADAL" clId="{AD16DF00-8BE9-454B-9724-57408D7B3E7F}" dt="2026-01-08T09:12:53.357" v="22" actId="947"/>
            <ac:spMkLst>
              <pc:docMk/>
              <pc:sldMasterMk cId="3426093968" sldId="2147483672"/>
              <pc:sldLayoutMk cId="3648154648" sldId="2147483673"/>
              <ac:spMk id="6" creationId="{8FFAD09C-A188-E7E2-E076-3C1D71459172}"/>
            </ac:spMkLst>
          </pc:spChg>
        </pc:sldLayoutChg>
        <pc:sldLayoutChg chg="modSp mod">
          <pc:chgData name="Adeline Wong" userId="c60e9e06-fe08-46bc-89e3-f9860d91affa" providerId="ADAL" clId="{AD16DF00-8BE9-454B-9724-57408D7B3E7F}" dt="2026-01-08T09:12:59.438" v="23" actId="947"/>
          <pc:sldLayoutMkLst>
            <pc:docMk/>
            <pc:sldMasterMk cId="3426093968" sldId="2147483672"/>
            <pc:sldLayoutMk cId="4226518034" sldId="2147483674"/>
          </pc:sldLayoutMkLst>
          <pc:spChg chg="mod">
            <ac:chgData name="Adeline Wong" userId="c60e9e06-fe08-46bc-89e3-f9860d91affa" providerId="ADAL" clId="{AD16DF00-8BE9-454B-9724-57408D7B3E7F}" dt="2026-01-08T09:12:59.438" v="23" actId="947"/>
            <ac:spMkLst>
              <pc:docMk/>
              <pc:sldMasterMk cId="3426093968" sldId="2147483672"/>
              <pc:sldLayoutMk cId="4226518034" sldId="2147483674"/>
              <ac:spMk id="6" creationId="{D2DA66E3-63F5-8F82-FBF7-A0F0F9F287F2}"/>
            </ac:spMkLst>
          </pc:spChg>
        </pc:sldLayoutChg>
      </pc:sldMasterChg>
    </pc:docChg>
  </pc:docChgLst>
  <pc:docChgLst>
    <pc:chgData name="Fiona Law" userId="a302e7a4-9534-4e7c-848a-29a84b792018" providerId="ADAL" clId="{052C2E2A-F143-4268-AE7F-4659912AE13C}"/>
    <pc:docChg chg="delSld modSld">
      <pc:chgData name="Fiona Law" userId="a302e7a4-9534-4e7c-848a-29a84b792018" providerId="ADAL" clId="{052C2E2A-F143-4268-AE7F-4659912AE13C}" dt="2026-01-05T09:51:34.298" v="518" actId="20577"/>
      <pc:docMkLst>
        <pc:docMk/>
      </pc:docMkLst>
      <pc:sldChg chg="modSp mod">
        <pc:chgData name="Fiona Law" userId="a302e7a4-9534-4e7c-848a-29a84b792018" providerId="ADAL" clId="{052C2E2A-F143-4268-AE7F-4659912AE13C}" dt="2026-01-05T09:32:21.345" v="502" actId="20577"/>
        <pc:sldMkLst>
          <pc:docMk/>
          <pc:sldMk cId="881249400" sldId="1417"/>
        </pc:sldMkLst>
        <pc:spChg chg="mod">
          <ac:chgData name="Fiona Law" userId="a302e7a4-9534-4e7c-848a-29a84b792018" providerId="ADAL" clId="{052C2E2A-F143-4268-AE7F-4659912AE13C}" dt="2026-01-05T09:32:21.345" v="502" actId="20577"/>
          <ac:spMkLst>
            <pc:docMk/>
            <pc:sldMk cId="881249400" sldId="1417"/>
            <ac:spMk id="4" creationId="{C1B404AF-DA64-16ED-1A68-47943D554063}"/>
          </ac:spMkLst>
        </pc:spChg>
      </pc:sldChg>
      <pc:sldChg chg="modSp mod">
        <pc:chgData name="Fiona Law" userId="a302e7a4-9534-4e7c-848a-29a84b792018" providerId="ADAL" clId="{052C2E2A-F143-4268-AE7F-4659912AE13C}" dt="2026-01-05T09:31:28.112" v="497"/>
        <pc:sldMkLst>
          <pc:docMk/>
          <pc:sldMk cId="2734337232" sldId="1481"/>
        </pc:sldMkLst>
        <pc:spChg chg="mod">
          <ac:chgData name="Fiona Law" userId="a302e7a4-9534-4e7c-848a-29a84b792018" providerId="ADAL" clId="{052C2E2A-F143-4268-AE7F-4659912AE13C}" dt="2026-01-05T09:31:28.112" v="497"/>
          <ac:spMkLst>
            <pc:docMk/>
            <pc:sldMk cId="2734337232" sldId="1481"/>
            <ac:spMk id="4" creationId="{FBEA0502-6FCA-D57B-2593-673BD96CA271}"/>
          </ac:spMkLst>
        </pc:spChg>
      </pc:sldChg>
      <pc:sldChg chg="modSp mod">
        <pc:chgData name="Fiona Law" userId="a302e7a4-9534-4e7c-848a-29a84b792018" providerId="ADAL" clId="{052C2E2A-F143-4268-AE7F-4659912AE13C}" dt="2026-01-05T09:36:47.513" v="505" actId="20577"/>
        <pc:sldMkLst>
          <pc:docMk/>
          <pc:sldMk cId="4039533193" sldId="1764"/>
        </pc:sldMkLst>
        <pc:spChg chg="mod">
          <ac:chgData name="Fiona Law" userId="a302e7a4-9534-4e7c-848a-29a84b792018" providerId="ADAL" clId="{052C2E2A-F143-4268-AE7F-4659912AE13C}" dt="2026-01-05T09:36:47.513" v="505" actId="20577"/>
          <ac:spMkLst>
            <pc:docMk/>
            <pc:sldMk cId="4039533193" sldId="1764"/>
            <ac:spMk id="2" creationId="{8E529136-8C54-73E8-E482-349AAC4F651C}"/>
          </ac:spMkLst>
        </pc:spChg>
      </pc:sldChg>
      <pc:sldChg chg="modSp mod">
        <pc:chgData name="Fiona Law" userId="a302e7a4-9534-4e7c-848a-29a84b792018" providerId="ADAL" clId="{052C2E2A-F143-4268-AE7F-4659912AE13C}" dt="2026-01-05T09:27:25.450" v="494" actId="20577"/>
        <pc:sldMkLst>
          <pc:docMk/>
          <pc:sldMk cId="3270584849" sldId="1789"/>
        </pc:sldMkLst>
        <pc:spChg chg="mod">
          <ac:chgData name="Fiona Law" userId="a302e7a4-9534-4e7c-848a-29a84b792018" providerId="ADAL" clId="{052C2E2A-F143-4268-AE7F-4659912AE13C}" dt="2026-01-05T09:27:25.450" v="494" actId="20577"/>
          <ac:spMkLst>
            <pc:docMk/>
            <pc:sldMk cId="3270584849" sldId="1789"/>
            <ac:spMk id="5" creationId="{EED2342A-2D09-F404-54DE-75D3C64186CA}"/>
          </ac:spMkLst>
        </pc:spChg>
      </pc:sldChg>
      <pc:sldChg chg="modSp">
        <pc:chgData name="Fiona Law" userId="a302e7a4-9534-4e7c-848a-29a84b792018" providerId="ADAL" clId="{052C2E2A-F143-4268-AE7F-4659912AE13C}" dt="2026-01-05T09:35:32.752" v="504"/>
        <pc:sldMkLst>
          <pc:docMk/>
          <pc:sldMk cId="1795905596" sldId="1973"/>
        </pc:sldMkLst>
        <pc:spChg chg="mod">
          <ac:chgData name="Fiona Law" userId="a302e7a4-9534-4e7c-848a-29a84b792018" providerId="ADAL" clId="{052C2E2A-F143-4268-AE7F-4659912AE13C}" dt="2026-01-05T09:35:32.752" v="504"/>
          <ac:spMkLst>
            <pc:docMk/>
            <pc:sldMk cId="1795905596" sldId="1973"/>
            <ac:spMk id="8" creationId="{8B15D082-4596-B747-2272-4F84645C0FB4}"/>
          </ac:spMkLst>
        </pc:spChg>
      </pc:sldChg>
      <pc:sldChg chg="modSp mod">
        <pc:chgData name="Fiona Law" userId="a302e7a4-9534-4e7c-848a-29a84b792018" providerId="ADAL" clId="{052C2E2A-F143-4268-AE7F-4659912AE13C}" dt="2026-01-05T09:49:08.379" v="512" actId="2711"/>
        <pc:sldMkLst>
          <pc:docMk/>
          <pc:sldMk cId="63837999" sldId="2326"/>
        </pc:sldMkLst>
        <pc:spChg chg="mod">
          <ac:chgData name="Fiona Law" userId="a302e7a4-9534-4e7c-848a-29a84b792018" providerId="ADAL" clId="{052C2E2A-F143-4268-AE7F-4659912AE13C}" dt="2026-01-05T09:49:08.379" v="512" actId="2711"/>
          <ac:spMkLst>
            <pc:docMk/>
            <pc:sldMk cId="63837999" sldId="2326"/>
            <ac:spMk id="10" creationId="{A12935D4-0BC1-FE4E-6863-C4F4DE1074F0}"/>
          </ac:spMkLst>
        </pc:spChg>
      </pc:sldChg>
      <pc:sldChg chg="modSp mod modCm">
        <pc:chgData name="Fiona Law" userId="a302e7a4-9534-4e7c-848a-29a84b792018" providerId="ADAL" clId="{052C2E2A-F143-4268-AE7F-4659912AE13C}" dt="2026-01-05T09:50:04.856" v="514" actId="6549"/>
        <pc:sldMkLst>
          <pc:docMk/>
          <pc:sldMk cId="2801849783" sldId="2338"/>
        </pc:sldMkLst>
        <pc:spChg chg="mod">
          <ac:chgData name="Fiona Law" userId="a302e7a4-9534-4e7c-848a-29a84b792018" providerId="ADAL" clId="{052C2E2A-F143-4268-AE7F-4659912AE13C}" dt="2026-01-05T09:50:04.856" v="514" actId="6549"/>
          <ac:spMkLst>
            <pc:docMk/>
            <pc:sldMk cId="2801849783" sldId="2338"/>
            <ac:spMk id="4" creationId="{155114B5-C890-268F-A9F5-87A6CCE0E97C}"/>
          </ac:spMkLst>
        </pc:spChg>
        <pc:extLst>
          <p:ext xmlns:p="http://schemas.openxmlformats.org/presentationml/2006/main" uri="{D6D511B9-2390-475A-947B-AFAB55BFBCF1}">
            <pc226:cmChg xmlns:pc226="http://schemas.microsoft.com/office/powerpoint/2022/06/main/command" chg="mod">
              <pc226:chgData name="Fiona Law" userId="a302e7a4-9534-4e7c-848a-29a84b792018" providerId="ADAL" clId="{052C2E2A-F143-4268-AE7F-4659912AE13C}" dt="2026-01-05T09:50:04.856" v="514" actId="6549"/>
              <pc2:cmMkLst xmlns:pc2="http://schemas.microsoft.com/office/powerpoint/2019/9/main/command">
                <pc:docMk/>
                <pc:sldMk cId="2801849783" sldId="2338"/>
                <pc2:cmMk id="{1ACD99C5-5979-4E2F-BF10-BC7D0BD183F1}"/>
              </pc2:cmMkLst>
            </pc226:cmChg>
          </p:ext>
        </pc:extLst>
      </pc:sldChg>
      <pc:sldChg chg="modSp mod">
        <pc:chgData name="Fiona Law" userId="a302e7a4-9534-4e7c-848a-29a84b792018" providerId="ADAL" clId="{052C2E2A-F143-4268-AE7F-4659912AE13C}" dt="2026-01-05T09:31:41.288" v="499"/>
        <pc:sldMkLst>
          <pc:docMk/>
          <pc:sldMk cId="2460932311" sldId="2339"/>
        </pc:sldMkLst>
        <pc:spChg chg="mod">
          <ac:chgData name="Fiona Law" userId="a302e7a4-9534-4e7c-848a-29a84b792018" providerId="ADAL" clId="{052C2E2A-F143-4268-AE7F-4659912AE13C}" dt="2026-01-05T09:31:41.288" v="499"/>
          <ac:spMkLst>
            <pc:docMk/>
            <pc:sldMk cId="2460932311" sldId="2339"/>
            <ac:spMk id="23" creationId="{4A7A026F-2C27-86D3-1714-3F33E100B625}"/>
          </ac:spMkLst>
        </pc:spChg>
      </pc:sldChg>
      <pc:sldChg chg="modSp mod modNotesTx">
        <pc:chgData name="Fiona Law" userId="a302e7a4-9534-4e7c-848a-29a84b792018" providerId="ADAL" clId="{052C2E2A-F143-4268-AE7F-4659912AE13C}" dt="2026-01-05T09:51:34.298" v="518" actId="20577"/>
        <pc:sldMkLst>
          <pc:docMk/>
          <pc:sldMk cId="248705987" sldId="2585"/>
        </pc:sldMkLst>
        <pc:spChg chg="mod">
          <ac:chgData name="Fiona Law" userId="a302e7a4-9534-4e7c-848a-29a84b792018" providerId="ADAL" clId="{052C2E2A-F143-4268-AE7F-4659912AE13C}" dt="2026-01-05T09:51:30.870" v="517" actId="20577"/>
          <ac:spMkLst>
            <pc:docMk/>
            <pc:sldMk cId="248705987" sldId="2585"/>
            <ac:spMk id="2" creationId="{E8A6B456-E0FF-1B4A-E12A-A50AF26883D5}"/>
          </ac:spMkLst>
        </pc:spChg>
      </pc:sldChg>
      <pc:sldChg chg="modSp mod">
        <pc:chgData name="Fiona Law" userId="a302e7a4-9534-4e7c-848a-29a84b792018" providerId="ADAL" clId="{052C2E2A-F143-4268-AE7F-4659912AE13C}" dt="2026-01-05T09:41:39.051" v="510" actId="207"/>
        <pc:sldMkLst>
          <pc:docMk/>
          <pc:sldMk cId="3872880610" sldId="2590"/>
        </pc:sldMkLst>
        <pc:spChg chg="mod">
          <ac:chgData name="Fiona Law" userId="a302e7a4-9534-4e7c-848a-29a84b792018" providerId="ADAL" clId="{052C2E2A-F143-4268-AE7F-4659912AE13C}" dt="2026-01-05T09:41:37.159" v="509" actId="207"/>
          <ac:spMkLst>
            <pc:docMk/>
            <pc:sldMk cId="3872880610" sldId="2590"/>
            <ac:spMk id="27" creationId="{D68E4396-F01A-4452-3B23-484728ACD359}"/>
          </ac:spMkLst>
        </pc:spChg>
        <pc:spChg chg="mod">
          <ac:chgData name="Fiona Law" userId="a302e7a4-9534-4e7c-848a-29a84b792018" providerId="ADAL" clId="{052C2E2A-F143-4268-AE7F-4659912AE13C}" dt="2026-01-05T09:41:39.051" v="510" actId="207"/>
          <ac:spMkLst>
            <pc:docMk/>
            <pc:sldMk cId="3872880610" sldId="2590"/>
            <ac:spMk id="29" creationId="{3832D897-F38C-9130-4BC3-D1DBF73E87C6}"/>
          </ac:spMkLst>
        </pc:spChg>
        <pc:spChg chg="mod">
          <ac:chgData name="Fiona Law" userId="a302e7a4-9534-4e7c-848a-29a84b792018" providerId="ADAL" clId="{052C2E2A-F143-4268-AE7F-4659912AE13C}" dt="2026-01-05T09:41:25.032" v="506" actId="207"/>
          <ac:spMkLst>
            <pc:docMk/>
            <pc:sldMk cId="3872880610" sldId="2590"/>
            <ac:spMk id="33" creationId="{8FC2B37B-9262-94B0-0925-58CF33005414}"/>
          </ac:spMkLst>
        </pc:spChg>
        <pc:spChg chg="mod">
          <ac:chgData name="Fiona Law" userId="a302e7a4-9534-4e7c-848a-29a84b792018" providerId="ADAL" clId="{052C2E2A-F143-4268-AE7F-4659912AE13C}" dt="2026-01-05T09:41:33.545" v="507" actId="207"/>
          <ac:spMkLst>
            <pc:docMk/>
            <pc:sldMk cId="3872880610" sldId="2590"/>
            <ac:spMk id="35" creationId="{C28BE1F5-7BEA-3C00-6B30-B9FD3B12D701}"/>
          </ac:spMkLst>
        </pc:spChg>
        <pc:spChg chg="mod">
          <ac:chgData name="Fiona Law" userId="a302e7a4-9534-4e7c-848a-29a84b792018" providerId="ADAL" clId="{052C2E2A-F143-4268-AE7F-4659912AE13C}" dt="2026-01-05T09:41:35.494" v="508" actId="207"/>
          <ac:spMkLst>
            <pc:docMk/>
            <pc:sldMk cId="3872880610" sldId="2590"/>
            <ac:spMk id="43" creationId="{AFEFC028-4710-CF38-B90F-CDAEFDFB2491}"/>
          </ac:spMkLst>
        </pc:spChg>
      </pc:sldChg>
      <pc:sldChg chg="modSp mod">
        <pc:chgData name="Fiona Law" userId="a302e7a4-9534-4e7c-848a-29a84b792018" providerId="ADAL" clId="{052C2E2A-F143-4268-AE7F-4659912AE13C}" dt="2026-01-05T09:42:04.853" v="511" actId="20577"/>
        <pc:sldMkLst>
          <pc:docMk/>
          <pc:sldMk cId="1436843868" sldId="2594"/>
        </pc:sldMkLst>
        <pc:spChg chg="mod">
          <ac:chgData name="Fiona Law" userId="a302e7a4-9534-4e7c-848a-29a84b792018" providerId="ADAL" clId="{052C2E2A-F143-4268-AE7F-4659912AE13C}" dt="2026-01-05T09:42:04.853" v="511" actId="20577"/>
          <ac:spMkLst>
            <pc:docMk/>
            <pc:sldMk cId="1436843868" sldId="2594"/>
            <ac:spMk id="7" creationId="{B5AAEACB-8695-FBB2-78BB-3DF971529470}"/>
          </ac:spMkLst>
        </pc:spChg>
      </pc:sldChg>
    </pc:docChg>
  </pc:docChgLst>
  <pc:docChgLst>
    <pc:chgData name="Peter Leung" userId="S::peter.leung@varmeego.com::2404710c-f6cf-4668-a852-659c4c899b90" providerId="AD" clId="Web-{B6F9A1BA-7DC7-3006-2940-FDE38F34CE9D}"/>
    <pc:docChg chg="modSld">
      <pc:chgData name="Peter Leung" userId="S::peter.leung@varmeego.com::2404710c-f6cf-4668-a852-659c4c899b90" providerId="AD" clId="Web-{B6F9A1BA-7DC7-3006-2940-FDE38F34CE9D}" dt="2025-12-19T11:21:43.410" v="8" actId="20577"/>
      <pc:docMkLst>
        <pc:docMk/>
      </pc:docMkLst>
      <pc:sldChg chg="modSp">
        <pc:chgData name="Peter Leung" userId="S::peter.leung@varmeego.com::2404710c-f6cf-4668-a852-659c4c899b90" providerId="AD" clId="Web-{B6F9A1BA-7DC7-3006-2940-FDE38F34CE9D}" dt="2025-12-19T11:21:43.410" v="8" actId="20577"/>
        <pc:sldMkLst>
          <pc:docMk/>
          <pc:sldMk cId="2630753937" sldId="1911"/>
        </pc:sldMkLst>
        <pc:spChg chg="mod">
          <ac:chgData name="Peter Leung" userId="S::peter.leung@varmeego.com::2404710c-f6cf-4668-a852-659c4c899b90" providerId="AD" clId="Web-{B6F9A1BA-7DC7-3006-2940-FDE38F34CE9D}" dt="2025-12-19T11:21:43.410" v="8" actId="20577"/>
          <ac:spMkLst>
            <pc:docMk/>
            <pc:sldMk cId="2630753937" sldId="1911"/>
            <ac:spMk id="4" creationId="{1BBD36A8-66B7-286C-4A09-1A3E5409BDA5}"/>
          </ac:spMkLst>
        </pc:spChg>
      </pc:sldChg>
    </pc:docChg>
  </pc:docChgLst>
  <pc:docChgLst>
    <pc:chgData name="Rainie Wong" userId="S::rainie.wong@varmeego.com::8cbccfa3-b96b-4633-8cff-257f28418c90" providerId="AD" clId="Web-{6E94A200-E3CF-3291-2B75-47B69234C384}"/>
    <pc:docChg chg="modSld">
      <pc:chgData name="Rainie Wong" userId="S::rainie.wong@varmeego.com::8cbccfa3-b96b-4633-8cff-257f28418c90" providerId="AD" clId="Web-{6E94A200-E3CF-3291-2B75-47B69234C384}" dt="2025-12-16T08:38:50.209" v="1" actId="14100"/>
      <pc:docMkLst>
        <pc:docMk/>
      </pc:docMkLst>
    </pc:docChg>
  </pc:docChgLst>
</pc:chgInfo>
</file>

<file path=ppt/comments/modernComment_5D8_6CD5ADCE.xml><?xml version="1.0" encoding="utf-8"?>
<p188:cmLst xmlns:a="http://schemas.openxmlformats.org/drawingml/2006/main" xmlns:r="http://schemas.openxmlformats.org/officeDocument/2006/relationships" xmlns:p188="http://schemas.microsoft.com/office/powerpoint/2018/8/main">
  <p188:cm id="{AE6D802B-D894-4AC8-8B29-4BD40F0356D9}" authorId="{37E687A9-623D-FB1A-167D-7065297B58B7}" created="2026-01-07T03:42:45.671">
    <pc:sldMkLst xmlns:pc="http://schemas.microsoft.com/office/powerpoint/2013/main/command">
      <pc:docMk/>
      <pc:sldMk cId="1825942990" sldId="1496"/>
    </pc:sldMkLst>
    <p188:replyLst>
      <p188:reply id="{D6575E68-10CB-4D4B-8BF4-75710B4FA4A2}" authorId="{66A2D24E-DAD6-694C-B60F-698378E5581F}" created="2026-01-08T10:37:07.371">
        <p188:txBody>
          <a:bodyPr/>
          <a:lstStyle/>
          <a:p>
            <a:r>
              <a:rPr lang="zh-TW" altLang="en-US"/>
              <a:t>Updated</a:t>
            </a:r>
          </a:p>
        </p188:txBody>
      </p188:reply>
    </p188:replyLst>
    <p188:txBody>
      <a:bodyPr/>
      <a:lstStyle/>
      <a:p>
        <a:r>
          <a:rPr lang="zh-HK" altLang="en-US"/>
          <a:t>Delete the unnecessary space between words in the yellow box across the entire ppt.  Thanks.  </a:t>
        </a:r>
      </a:p>
    </p188:txBody>
  </p188:cm>
</p188:cmLst>
</file>

<file path=ppt/comments/modernComment_5DF_BFEEC2A4.xml><?xml version="1.0" encoding="utf-8"?>
<p188:cmLst xmlns:a="http://schemas.openxmlformats.org/drawingml/2006/main" xmlns:r="http://schemas.openxmlformats.org/officeDocument/2006/relationships" xmlns:p188="http://schemas.microsoft.com/office/powerpoint/2018/8/main">
  <p188:cm id="{13E8FC18-6BB8-48FA-A668-93446383DA16}" authorId="{5B2A1518-4958-A950-7A54-12151AF1CD49}" created="2026-01-07T08:16:17.246">
    <pc:sldMkLst xmlns:pc="http://schemas.microsoft.com/office/powerpoint/2013/main/command">
      <pc:docMk/>
      <pc:sldMk cId="3220095652" sldId="1503"/>
    </pc:sldMkLst>
    <p188:replyLst>
      <p188:reply id="{A17C76D7-4F00-40E4-88AA-D37F6206C2E7}" authorId="{66A2D24E-DAD6-694C-B60F-698378E5581F}" created="2026-01-08T10:41:03.793">
        <p188:txBody>
          <a:bodyPr/>
          <a:lstStyle/>
          <a:p>
            <a:r>
              <a:rPr lang="zh-TW" altLang="en-US"/>
              <a:t>Updated</a:t>
            </a:r>
          </a:p>
        </p188:txBody>
      </p188:reply>
    </p188:replyLst>
    <p188:txBody>
      <a:bodyPr/>
      <a:lstStyle/>
      <a:p>
        <a:r>
          <a:rPr lang="zh-HK" altLang="en-US"/>
          <a:t>Delete 稿</a:t>
        </a:r>
      </a:p>
    </p188:txBody>
  </p188:cm>
</p188:cmLst>
</file>

<file path=ppt/comments/modernComment_67A_F7D45B36.xml><?xml version="1.0" encoding="utf-8"?>
<p188:cmLst xmlns:a="http://schemas.openxmlformats.org/drawingml/2006/main" xmlns:r="http://schemas.openxmlformats.org/officeDocument/2006/relationships" xmlns:p188="http://schemas.microsoft.com/office/powerpoint/2018/8/main">
  <p188:cm id="{DB4035F4-A7EE-4C72-8117-5E03EA48EC12}" authorId="{5B2A1518-4958-A950-7A54-12151AF1CD49}" created="2026-01-07T09:41:54.320">
    <ac:txMkLst xmlns:ac="http://schemas.microsoft.com/office/drawing/2013/main/command">
      <pc:docMk xmlns:pc="http://schemas.microsoft.com/office/powerpoint/2013/main/command"/>
      <pc:sldMk xmlns:pc="http://schemas.microsoft.com/office/powerpoint/2013/main/command" cId="4157889334" sldId="1658"/>
      <ac:spMk id="13" creationId="{22E774B5-26BA-F933-FEF1-3A1FAB67AADF}"/>
      <ac:txMk cp="0">
        <ac:context len="10" hash="2201829456"/>
      </ac:txMk>
    </ac:txMkLst>
    <p188:pos x="581653" y="281164"/>
    <p188:replyLst>
      <p188:reply id="{0C44F7A7-93BE-44D2-A850-5A6E39AB7BB2}" authorId="{66A2D24E-DAD6-694C-B60F-698378E5581F}" created="2026-01-08T10:42:34.878">
        <p188:txBody>
          <a:bodyPr/>
          <a:lstStyle/>
          <a:p>
            <a:r>
              <a:rPr lang="zh-TW" altLang="en-US"/>
              <a:t>Updated</a:t>
            </a:r>
          </a:p>
        </p188:txBody>
      </p188:reply>
    </p188:replyLst>
    <p188:txBody>
      <a:bodyPr/>
      <a:lstStyle/>
      <a:p>
        <a:r>
          <a:rPr lang="zh-HK" altLang="en-US"/>
          <a:t>點擊以檢閱詳細內容</a:t>
        </a:r>
      </a:p>
    </p188:txBody>
  </p188:cm>
</p188:cmLst>
</file>

<file path=ppt/comments/modernComment_67E_6B60E2FF.xml><?xml version="1.0" encoding="utf-8"?>
<p188:cmLst xmlns:a="http://schemas.openxmlformats.org/drawingml/2006/main" xmlns:r="http://schemas.openxmlformats.org/officeDocument/2006/relationships" xmlns:p188="http://schemas.microsoft.com/office/powerpoint/2018/8/main">
  <p188:cm id="{41606E3F-27D8-4F5F-8643-F80C877A1C93}" authorId="{5B2A1518-4958-A950-7A54-12151AF1CD49}" created="2026-01-07T08:20:05.804">
    <ac:txMkLst xmlns:ac="http://schemas.microsoft.com/office/drawing/2013/main/command">
      <pc:docMk xmlns:pc="http://schemas.microsoft.com/office/powerpoint/2013/main/command"/>
      <pc:sldMk xmlns:pc="http://schemas.microsoft.com/office/powerpoint/2013/main/command" cId="1801511679" sldId="1662"/>
      <ac:spMk id="4" creationId="{AEC7E6B3-B7EC-9116-65F2-342014F42E50}"/>
      <ac:txMk cp="43">
        <ac:context len="61" hash="3829201161"/>
      </ac:txMk>
    </ac:txMkLst>
    <p188:pos x="2346357" y="1651038"/>
    <p188:replyLst>
      <p188:reply id="{EBF34342-8EA0-4464-A4F3-CDD263BA106F}" authorId="{66A2D24E-DAD6-694C-B60F-698378E5581F}" created="2026-01-08T10:43:02.997">
        <p188:txBody>
          <a:bodyPr/>
          <a:lstStyle/>
          <a:p>
            <a:r>
              <a:rPr lang="zh-TW" altLang="en-US"/>
              <a:t>Updated</a:t>
            </a:r>
          </a:p>
        </p188:txBody>
      </p188:reply>
    </p188:replyLst>
    <p188:txBody>
      <a:bodyPr/>
      <a:lstStyle/>
      <a:p>
        <a:r>
          <a:rPr lang="zh-HK" altLang="en-US"/>
          <a:t>中國國際貿易單一窗口</a:t>
        </a:r>
      </a:p>
    </p188:txBody>
  </p188:cm>
</p188:cmLst>
</file>

<file path=ppt/comments/modernComment_681_D705FB11.xml><?xml version="1.0" encoding="utf-8"?>
<p188:cmLst xmlns:a="http://schemas.openxmlformats.org/drawingml/2006/main" xmlns:r="http://schemas.openxmlformats.org/officeDocument/2006/relationships" xmlns:p188="http://schemas.microsoft.com/office/powerpoint/2018/8/main">
  <p188:cm id="{22CA209F-574E-42BA-BA6E-82A15528D121}" authorId="{5B2A1518-4958-A950-7A54-12151AF1CD49}" created="2026-01-07T08:27:13.843">
    <ac:txMkLst xmlns:ac="http://schemas.microsoft.com/office/drawing/2013/main/command">
      <pc:docMk xmlns:pc="http://schemas.microsoft.com/office/powerpoint/2013/main/command"/>
      <pc:sldMk xmlns:pc="http://schemas.microsoft.com/office/powerpoint/2013/main/command" cId="3607493393" sldId="1665"/>
      <ac:spMk id="4" creationId="{980EA2DC-A899-EB7F-E5DF-4DA42695CBD5}"/>
      <ac:txMk cp="14" len="9">
        <ac:context len="24" hash="1273067536"/>
      </ac:txMk>
    </ac:txMkLst>
    <p188:pos x="8174895" y="298107"/>
    <p188:replyLst>
      <p188:reply id="{EE500EE6-D573-4C41-844A-836703F5C1FD}" authorId="{66A2D24E-DAD6-694C-B60F-698378E5581F}" created="2026-01-08T10:50:47.369">
        <p188:txBody>
          <a:bodyPr/>
          <a:lstStyle/>
          <a:p>
            <a:r>
              <a:rPr lang="zh-TW" altLang="en-US"/>
              <a:t>Updated</a:t>
            </a:r>
          </a:p>
        </p188:txBody>
      </p188:reply>
    </p188:replyLst>
    <p188:txBody>
      <a:bodyPr/>
      <a:lstStyle/>
      <a:p>
        <a:r>
          <a:rPr lang="zh-HK" altLang="en-US"/>
          <a:t>辦理進出口報關</a:t>
        </a:r>
      </a:p>
    </p188:txBody>
  </p188:cm>
</p188:cmLst>
</file>

<file path=ppt/comments/modernComment_6FD_C2F12A11.xml><?xml version="1.0" encoding="utf-8"?>
<p188:cmLst xmlns:a="http://schemas.openxmlformats.org/drawingml/2006/main" xmlns:r="http://schemas.openxmlformats.org/officeDocument/2006/relationships" xmlns:p188="http://schemas.microsoft.com/office/powerpoint/2018/8/main">
  <p188:cm id="{3ED46D80-1E7D-4C88-92F3-E18DD9F32641}" authorId="{5B2A1518-4958-A950-7A54-12151AF1CD49}" created="2026-01-07T06:54:45.677">
    <ac:txMkLst xmlns:ac="http://schemas.microsoft.com/office/drawing/2013/main/command">
      <pc:docMk xmlns:pc="http://schemas.microsoft.com/office/powerpoint/2013/main/command"/>
      <pc:sldMk xmlns:pc="http://schemas.microsoft.com/office/powerpoint/2013/main/command" cId="3270584849" sldId="1789"/>
      <ac:spMk id="5" creationId="{EED2342A-2D09-F404-54DE-75D3C64186CA}"/>
      <ac:txMk cp="259" len="7">
        <ac:context len="412" hash="864478311"/>
      </ac:txMk>
    </ac:txMkLst>
    <p188:pos x="6798830" y="3241823"/>
    <p188:replyLst>
      <p188:reply id="{46BFD361-142D-43C4-BB96-F962AB58BEAE}" authorId="{66A2D24E-DAD6-694C-B60F-698378E5581F}" created="2026-01-08T10:26:40.445">
        <p188:txBody>
          <a:bodyPr/>
          <a:lstStyle/>
          <a:p>
            <a:r>
              <a:rPr lang="zh-TW" altLang="en-US"/>
              <a:t>Updated</a:t>
            </a:r>
          </a:p>
        </p188:txBody>
      </p188:reply>
    </p188:replyLst>
    <p188:txBody>
      <a:bodyPr/>
      <a:lstStyle/>
      <a:p>
        <a:r>
          <a:rPr lang="zh-HK" altLang="en-US"/>
          <a:t>辦理進出口報關</a:t>
        </a:r>
      </a:p>
    </p188:txBody>
  </p188:cm>
</p188:cmLst>
</file>

<file path=ppt/comments/modernComment_738_A9764B59.xml><?xml version="1.0" encoding="utf-8"?>
<p188:cmLst xmlns:a="http://schemas.openxmlformats.org/drawingml/2006/main" xmlns:r="http://schemas.openxmlformats.org/officeDocument/2006/relationships" xmlns:p188="http://schemas.microsoft.com/office/powerpoint/2018/8/main">
  <p188:cm id="{7B6231FF-92B0-4410-9919-4B22211D2E30}" authorId="{5B2A1518-4958-A950-7A54-12151AF1CD49}" created="2026-01-07T08:21:52.585">
    <ac:txMkLst xmlns:ac="http://schemas.microsoft.com/office/drawing/2013/main/command">
      <pc:docMk xmlns:pc="http://schemas.microsoft.com/office/powerpoint/2013/main/command"/>
      <pc:sldMk xmlns:pc="http://schemas.microsoft.com/office/powerpoint/2013/main/command" cId="2843102041" sldId="1848"/>
      <ac:spMk id="8" creationId="{C75DC70A-4A21-2BA4-9CCB-68E87AA565B4}"/>
      <ac:txMk cp="15">
        <ac:context len="22" hash="3578591248"/>
      </ac:txMk>
    </ac:txMkLst>
    <p188:pos x="2505075" y="400050"/>
    <p188:replyLst>
      <p188:reply id="{6E0C4E31-72A4-4F1C-86B7-D2B91A3A62EF}" authorId="{66A2D24E-DAD6-694C-B60F-698378E5581F}" created="2026-01-08T10:49:12.566">
        <p188:txBody>
          <a:bodyPr/>
          <a:lstStyle/>
          <a:p>
            <a:r>
              <a:rPr lang="zh-TW" altLang="en-US"/>
              <a:t>Updated</a:t>
            </a:r>
          </a:p>
        </p188:txBody>
      </p188:reply>
    </p188:replyLst>
    <p188:txBody>
      <a:bodyPr/>
      <a:lstStyle/>
      <a:p>
        <a:r>
          <a:rPr lang="zh-HK" altLang="en-US"/>
          <a:t>中國國際貿易單一窗口</a:t>
        </a:r>
      </a:p>
    </p188:txBody>
  </p188:cm>
</p188:cmLst>
</file>

<file path=ppt/comments/modernComment_777_9CCE1E91.xml><?xml version="1.0" encoding="utf-8"?>
<p188:cmLst xmlns:a="http://schemas.openxmlformats.org/drawingml/2006/main" xmlns:r="http://schemas.openxmlformats.org/officeDocument/2006/relationships" xmlns:p188="http://schemas.microsoft.com/office/powerpoint/2018/8/main">
  <p188:cm id="{D22646E2-E53C-49DB-ABC9-5E789CC6800C}" authorId="{61C51EDE-B837-A58C-42C3-B1028D0B37F2}" created="2026-01-06T10:07:24.132">
    <pc:sldMkLst xmlns:pc="http://schemas.microsoft.com/office/powerpoint/2013/main/command">
      <pc:docMk/>
      <pc:sldMk cId="2630753937" sldId="1911"/>
    </pc:sldMkLst>
    <p188:replyLst>
      <p188:reply id="{8D2B8E3E-5B11-483A-A26A-B9F0FA7CA48F}" authorId="{66A2D24E-DAD6-694C-B60F-698378E5581F}" created="2026-01-08T10:26:09.587">
        <p188:txBody>
          <a:bodyPr/>
          <a:lstStyle/>
          <a:p>
            <a:r>
              <a:rPr lang="zh-TW" altLang="en-US"/>
              <a:t>Updated</a:t>
            </a:r>
          </a:p>
        </p188:txBody>
      </p188:reply>
    </p188:replyLst>
    <p188:txBody>
      <a:bodyPr/>
      <a:lstStyle/>
      <a:p>
        <a:r>
          <a:rPr lang="zh-HK" altLang="en-US"/>
          <a:t>Pls refer to our comments on STD-EXT-002 Training Material for Truck Driver - (TC) v0.4 BPU and apply to this ppt where applicable</a:t>
        </a:r>
      </a:p>
    </p188:txBody>
  </p188:cm>
</p188:cmLst>
</file>

<file path=ppt/comments/modernComment_782_F4769401.xml><?xml version="1.0" encoding="utf-8"?>
<p188:cmLst xmlns:a="http://schemas.openxmlformats.org/drawingml/2006/main" xmlns:r="http://schemas.openxmlformats.org/officeDocument/2006/relationships" xmlns:p188="http://schemas.microsoft.com/office/powerpoint/2018/8/main">
  <p188:cm id="{2E810D13-94D6-4247-9C40-2007F7D1BF13}" authorId="{66A2D24E-DAD6-694C-B60F-698378E5581F}" created="2026-01-08T10:58:25.006">
    <pc:sldMkLst xmlns:pc="http://schemas.microsoft.com/office/powerpoint/2013/main/command">
      <pc:docMk/>
      <pc:sldMk cId="4101411841" sldId="1922"/>
    </pc:sldMkLst>
    <p188:replyLst>
      <p188:reply id="{3B53E48E-8CE4-43C0-A0A1-367647476324}" authorId="{66A2D24E-DAD6-694C-B60F-698378E5581F}" created="2026-01-08T10:59:01.010">
        <p188:txBody>
          <a:bodyPr/>
          <a:lstStyle/>
          <a:p>
            <a:r>
              <a:rPr lang="zh-TW" altLang="en-US"/>
              <a:t>Updated</a:t>
            </a:r>
          </a:p>
        </p188:txBody>
      </p188:reply>
    </p188:replyLst>
    <p188:txBody>
      <a:bodyPr/>
      <a:lstStyle/>
      <a:p>
        <a:r>
          <a:rPr lang="zh-TW" altLang="en-US"/>
          <a:t>OSWO
Slide 38
如暫時未能提供「公司／機構授權書」，請剔選此方格，以聲明將在提交登記表格後補交。
在這種情況下，用戶需於帳戶啟動後登入並提供該授權書</a:t>
        </a:r>
      </a:p>
    </p188:txBody>
  </p188:cm>
</p188:cmLst>
</file>

<file path=ppt/comments/modernComment_7B5_6B0B583C.xml><?xml version="1.0" encoding="utf-8"?>
<p188:cmLst xmlns:a="http://schemas.openxmlformats.org/drawingml/2006/main" xmlns:r="http://schemas.openxmlformats.org/officeDocument/2006/relationships" xmlns:p188="http://schemas.microsoft.com/office/powerpoint/2018/8/main">
  <p188:cm id="{CDB85A7E-4D6B-49E1-BD96-02CECFEFB1D7}" authorId="{37E687A9-623D-FB1A-167D-7065297B58B7}" created="2026-01-07T03:48:49.405">
    <pc:sldMkLst xmlns:pc="http://schemas.microsoft.com/office/powerpoint/2013/main/command">
      <pc:docMk/>
      <pc:sldMk cId="1795905596" sldId="1973"/>
    </pc:sldMkLst>
    <p188:replyLst>
      <p188:reply id="{1DF64713-EA2C-4030-96B6-393956FE7BF3}" authorId="{66A2D24E-DAD6-694C-B60F-698378E5581F}" created="2026-01-08T10:41:22.609">
        <p188:txBody>
          <a:bodyPr/>
          <a:lstStyle/>
          <a:p>
            <a:r>
              <a:rPr lang="zh-TW" altLang="en-US"/>
              <a:t>Updated</a:t>
            </a:r>
          </a:p>
        </p188:txBody>
      </p188:reply>
    </p188:replyLst>
    <p188:txBody>
      <a:bodyPr/>
      <a:lstStyle/>
      <a:p>
        <a:r>
          <a:rPr lang="zh-HK" altLang="en-US"/>
          <a:t>Delete the unnecessary space between words in the yellow box across the entire ppt.  Thanks.  </a:t>
        </a:r>
      </a:p>
    </p188:txBody>
  </p188:cm>
</p188:cmLst>
</file>

<file path=ppt/comments/modernComment_7B6_B07C887C.xml><?xml version="1.0" encoding="utf-8"?>
<p188:cmLst xmlns:a="http://schemas.openxmlformats.org/drawingml/2006/main" xmlns:r="http://schemas.openxmlformats.org/officeDocument/2006/relationships" xmlns:p188="http://schemas.microsoft.com/office/powerpoint/2018/8/main">
  <p188:cm id="{520626A5-9207-4403-A2EB-E9D25A28ECC2}" authorId="{66A2D24E-DAD6-694C-B60F-698378E5581F}" created="2026-01-08T10:59:34.043">
    <pc:sldMkLst xmlns:pc="http://schemas.microsoft.com/office/powerpoint/2013/main/command">
      <pc:docMk/>
      <pc:sldMk cId="2960951420" sldId="1974"/>
    </pc:sldMkLst>
    <p188:replyLst>
      <p188:reply id="{925DF100-996C-40EF-AC0F-EA28EEFD4822}" authorId="{66A2D24E-DAD6-694C-B60F-698378E5581F}" created="2026-01-08T10:59:58.507">
        <p188:txBody>
          <a:bodyPr/>
          <a:lstStyle/>
          <a:p>
            <a:r>
              <a:rPr lang="zh-TW" altLang="en-US"/>
              <a:t>Updated</a:t>
            </a:r>
          </a:p>
        </p188:txBody>
      </p188:reply>
    </p188:replyLst>
    <p188:txBody>
      <a:bodyPr/>
      <a:lstStyle/>
      <a:p>
        <a:r>
          <a:rPr lang="zh-TW" altLang="en-US"/>
          <a:t>OSWO
Slide 118
Please change 「+ 增加更多許可證」 to 「+ 加入更多許可證」to tally with the button</a:t>
        </a:r>
      </a:p>
    </p188:txBody>
  </p188:cm>
</p188:cmLst>
</file>

<file path=ppt/comments/modernComment_7F6_CCD89DDA.xml><?xml version="1.0" encoding="utf-8"?>
<p188:cmLst xmlns:a="http://schemas.openxmlformats.org/drawingml/2006/main" xmlns:r="http://schemas.openxmlformats.org/officeDocument/2006/relationships" xmlns:p188="http://schemas.microsoft.com/office/powerpoint/2018/8/main">
  <p188:cm id="{EA4A0761-D3E3-490E-B16E-2660A3649343}" authorId="{5B2A1518-4958-A950-7A54-12151AF1CD49}" created="2026-01-07T08:17:04.373">
    <ac:deMkLst xmlns:ac="http://schemas.microsoft.com/office/drawing/2013/main/command">
      <pc:docMk xmlns:pc="http://schemas.microsoft.com/office/powerpoint/2013/main/command"/>
      <pc:sldMk xmlns:pc="http://schemas.microsoft.com/office/powerpoint/2013/main/command" cId="3436748250" sldId="2038"/>
      <ac:spMk id="7" creationId="{14A27C94-492F-9C54-C311-311156F5262A}"/>
    </ac:deMkLst>
    <p188:replyLst>
      <p188:reply id="{E0FA2DCE-4546-4E5B-8C76-9EA8E376CF46}" authorId="{66A2D24E-DAD6-694C-B60F-698378E5581F}" created="2026-01-08T10:42:08.591">
        <p188:txBody>
          <a:bodyPr/>
          <a:lstStyle/>
          <a:p>
            <a:r>
              <a:rPr lang="zh-TW" altLang="en-US"/>
              <a:t>Updated</a:t>
            </a:r>
          </a:p>
        </p188:txBody>
      </p188:reply>
    </p188:replyLst>
    <p188:txBody>
      <a:bodyPr/>
      <a:lstStyle/>
      <a:p>
        <a:r>
          <a:rPr lang="zh-HK" altLang="en-US"/>
          <a:t>Expected Arrival/Departure Date should not be saved for Template, but could be saved in Draft (草稿). If affirmative, please change the content to just generally reminding user to fill in all mandatory fields for submission.
Please also change the PPT for Shipper and Truck Driver if necessary.</a:t>
        </a:r>
      </a:p>
    </p188:txBody>
  </p188:cm>
</p188:cmLst>
</file>

<file path=ppt/comments/modernComment_93C_FC4D2937.xml><?xml version="1.0" encoding="utf-8"?>
<p188:cmLst xmlns:a="http://schemas.openxmlformats.org/drawingml/2006/main" xmlns:r="http://schemas.openxmlformats.org/officeDocument/2006/relationships" xmlns:p188="http://schemas.microsoft.com/office/powerpoint/2018/8/main">
  <p188:cm id="{4BB6E1CC-F0E4-422B-A654-C5FFB3F07E7F}" authorId="{5B2A1518-4958-A950-7A54-12151AF1CD49}" created="2026-01-07T07:21:04.483">
    <ac:deMkLst xmlns:ac="http://schemas.microsoft.com/office/drawing/2013/main/command">
      <pc:docMk xmlns:pc="http://schemas.microsoft.com/office/powerpoint/2013/main/command"/>
      <pc:sldMk xmlns:pc="http://schemas.microsoft.com/office/powerpoint/2013/main/command" cId="4232915255" sldId="2364"/>
      <ac:picMk id="3" creationId="{9E1156FD-D222-AF2C-B8EF-E8CC9C643A18}"/>
    </ac:deMkLst>
    <p188:replyLst>
      <p188:reply id="{77F3D9FA-17D0-4EF0-8F66-517E7DF284E6}" authorId="{37E687A9-623D-FB1A-167D-7065297B58B7}" created="2026-01-07T10:27:59.615">
        <p188:txBody>
          <a:bodyPr/>
          <a:lstStyle/>
          <a:p>
            <a:r>
              <a:rPr lang="zh-HK" altLang="en-US"/>
              <a:t>@CPT: Pls adopt the date format suggested in slide 18, i.e. 2026年5月31日</a:t>
            </a:r>
          </a:p>
        </p188:txBody>
      </p188:reply>
      <p188:reply id="{C55CFBB5-091C-4CC0-BB1E-62243D35232E}" authorId="{66A2D24E-DAD6-694C-B60F-698378E5581F}" created="2026-01-08T10:34:35.406">
        <p188:txBody>
          <a:bodyPr/>
          <a:lstStyle/>
          <a:p>
            <a:r>
              <a:rPr lang="zh-TW" altLang="en-US"/>
              <a:t>Updated</a:t>
            </a:r>
          </a:p>
        </p188:txBody>
      </p188:reply>
    </p188:replyLst>
    <p188:txBody>
      <a:bodyPr/>
      <a:lstStyle/>
      <a:p>
        <a:r>
          <a:rPr lang="zh-HK" altLang="en-US"/>
          <a:t>- The ROCARS account are only in digits, the cap screen looks fake 
- The format of date is difference from slide 20 of Truck Driver PPT, please confirm which one should be correct</a:t>
        </a:r>
      </a:p>
    </p188:txBody>
  </p188:cm>
</p188:cmLst>
</file>

<file path=ppt/comments/modernComment_93D_3CDEECC.xml><?xml version="1.0" encoding="utf-8"?>
<p188:cmLst xmlns:a="http://schemas.openxmlformats.org/drawingml/2006/main" xmlns:r="http://schemas.openxmlformats.org/officeDocument/2006/relationships" xmlns:p188="http://schemas.microsoft.com/office/powerpoint/2018/8/main">
  <p188:cm id="{79B3453C-D7D3-4555-9A8F-A00E78B77FAB}" authorId="{5B2A1518-4958-A950-7A54-12151AF1CD49}" created="2026-01-07T08:21:45.257">
    <pc:sldMkLst xmlns:pc="http://schemas.microsoft.com/office/powerpoint/2013/main/command">
      <pc:docMk/>
      <pc:sldMk cId="63827660" sldId="2365"/>
    </pc:sldMkLst>
    <p188:replyLst>
      <p188:reply id="{315EFDEC-449B-44A0-981F-4A1E134287C7}" authorId="{66A2D24E-DAD6-694C-B60F-698378E5581F}" created="2026-01-08T10:43:22.720">
        <p188:txBody>
          <a:bodyPr/>
          <a:lstStyle/>
          <a:p>
            <a:r>
              <a:rPr lang="zh-TW" altLang="en-US"/>
              <a:t>Updated</a:t>
            </a:r>
          </a:p>
        </p188:txBody>
      </p188:reply>
    </p188:replyLst>
    <p188:txBody>
      <a:bodyPr/>
      <a:lstStyle/>
      <a:p>
        <a:r>
          <a:rPr lang="zh-HK" altLang="en-US"/>
          <a:t>剔選</a:t>
        </a:r>
      </a:p>
    </p188:txBody>
  </p188:cm>
  <p188:cm id="{EC2F398A-3D99-479B-9A9C-EF4C3779EDA5}" authorId="{66A2D24E-DAD6-694C-B60F-698378E5581F}" created="2026-01-08T11:00:29.784">
    <pc:sldMkLst xmlns:pc="http://schemas.microsoft.com/office/powerpoint/2013/main/command">
      <pc:docMk/>
      <pc:sldMk cId="63827660" sldId="2365"/>
    </pc:sldMkLst>
    <p188:replyLst>
      <p188:reply id="{A7850676-40A2-49AF-81E9-E636079002BE}" authorId="{66A2D24E-DAD6-694C-B60F-698378E5581F}" created="2026-01-08T11:00:37.903">
        <p188:txBody>
          <a:bodyPr/>
          <a:lstStyle/>
          <a:p>
            <a:r>
              <a:rPr lang="zh-TW" altLang="en-US"/>
              <a:t>Updated</a:t>
            </a:r>
          </a:p>
        </p188:txBody>
      </p188:reply>
    </p188:replyLst>
    <p188:txBody>
      <a:bodyPr/>
      <a:lstStyle/>
      <a:p>
        <a:r>
          <a:rPr lang="zh-TW" altLang="en-US"/>
          <a:t>OSWO
Slide 210
please change to 剔選方格以同意條款及條件 to align with the other slides</a:t>
        </a:r>
      </a:p>
    </p188:txBody>
  </p188:cm>
</p188:cmLst>
</file>

<file path=ppt/comments/modernComment_9B0_49C46A70.xml><?xml version="1.0" encoding="utf-8"?>
<p188:cmLst xmlns:a="http://schemas.openxmlformats.org/drawingml/2006/main" xmlns:r="http://schemas.openxmlformats.org/officeDocument/2006/relationships" xmlns:p188="http://schemas.microsoft.com/office/powerpoint/2018/8/main">
  <p188:cm id="{F7827ED9-2FF9-42FA-9BB4-9A864F12997F}" authorId="{37E687A9-623D-FB1A-167D-7065297B58B7}" created="2026-01-07T10:49:34.636">
    <ac:txMkLst xmlns:ac="http://schemas.microsoft.com/office/drawing/2013/main/command">
      <pc:docMk xmlns:pc="http://schemas.microsoft.com/office/powerpoint/2013/main/command"/>
      <pc:sldMk xmlns:pc="http://schemas.microsoft.com/office/powerpoint/2013/main/command" cId="1237609072" sldId="2480"/>
      <ac:spMk id="4" creationId="{4148A76C-E85A-6A2D-01E9-1D11DE575EBA}"/>
      <ac:txMk cp="3" len="2">
        <ac:context len="22" hash="1299936859"/>
      </ac:txMk>
    </ac:txMkLst>
    <p188:pos x="1278812" y="297302"/>
    <p188:replyLst>
      <p188:reply id="{A28DD126-9C47-4E1A-A94B-303BB3DF7AEE}" authorId="{66A2D24E-DAD6-694C-B60F-698378E5581F}" created="2026-01-08T10:54:55.274">
        <p188:txBody>
          <a:bodyPr/>
          <a:lstStyle/>
          <a:p>
            <a:r>
              <a:rPr lang="zh-TW" altLang="en-US"/>
              <a:t>Updated</a:t>
            </a:r>
          </a:p>
        </p188:txBody>
      </p188:reply>
    </p188:replyLst>
    <p188:txBody>
      <a:bodyPr/>
      <a:lstStyle/>
      <a:p>
        <a:r>
          <a:rPr lang="zh-HK" altLang="en-US"/>
          <a:t>Should be in black color instead of blue</a:t>
        </a:r>
      </a:p>
    </p188:txBody>
  </p188:cm>
</p188:cmLst>
</file>

<file path=ppt/comments/modernComment_9B9_9B7BD926.xml><?xml version="1.0" encoding="utf-8"?>
<p188:cmLst xmlns:a="http://schemas.openxmlformats.org/drawingml/2006/main" xmlns:r="http://schemas.openxmlformats.org/officeDocument/2006/relationships" xmlns:p188="http://schemas.microsoft.com/office/powerpoint/2018/8/main">
  <p188:cm id="{2E8C2162-D239-49AC-897B-78A2844BBF86}" authorId="{5B2A1518-4958-A950-7A54-12151AF1CD49}" created="2026-01-07T08:56:43.538">
    <pc:sldMkLst xmlns:pc="http://schemas.microsoft.com/office/powerpoint/2013/main/command">
      <pc:docMk/>
      <pc:sldMk cId="2608584998" sldId="2489"/>
    </pc:sldMkLst>
    <p188:replyLst>
      <p188:reply id="{A1B7B232-5820-4A6A-A5B5-B74759F09396}" authorId="{66A2D24E-DAD6-694C-B60F-698378E5581F}" created="2026-01-08T10:56:01.744">
        <p188:txBody>
          <a:bodyPr/>
          <a:lstStyle/>
          <a:p>
            <a:r>
              <a:rPr lang="zh-TW" altLang="en-US"/>
              <a:t>Updated</a:t>
            </a:r>
          </a:p>
        </p188:txBody>
      </p188:reply>
    </p188:replyLst>
    <p188:txBody>
      <a:bodyPr/>
      <a:lstStyle/>
      <a:p>
        <a:r>
          <a:rPr lang="zh-HK" altLang="en-US"/>
          <a:t>Resize cap screen like slide 290</a:t>
        </a:r>
      </a:p>
    </p188:txBody>
  </p188:cm>
</p188:cmLst>
</file>

<file path=ppt/comments/modernComment_A05_ADE1ECC3.xml><?xml version="1.0" encoding="utf-8"?>
<p188:cmLst xmlns:a="http://schemas.openxmlformats.org/drawingml/2006/main" xmlns:r="http://schemas.openxmlformats.org/officeDocument/2006/relationships" xmlns:p188="http://schemas.microsoft.com/office/powerpoint/2018/8/main">
  <p188:cm id="{357054EF-A590-4648-96D2-3B58D190EE0D}" authorId="{5B2A1518-4958-A950-7A54-12151AF1CD49}" created="2026-01-07T07:10:04.492">
    <ac:txMkLst xmlns:ac="http://schemas.microsoft.com/office/drawing/2013/main/command">
      <pc:docMk xmlns:pc="http://schemas.microsoft.com/office/powerpoint/2013/main/command"/>
      <pc:sldMk xmlns:pc="http://schemas.microsoft.com/office/powerpoint/2013/main/command" cId="2917264579" sldId="2565"/>
      <ac:spMk id="5" creationId="{6E6D21AB-A766-8AB6-2663-FC0FCFB0BA63}"/>
      <ac:txMk cp="0" len="12">
        <ac:context len="13" hash="1839377640"/>
      </ac:txMk>
    </ac:txMkLst>
    <p188:pos x="3207897" y="268588"/>
    <p188:replyLst>
      <p188:reply id="{8531D489-0E55-4318-9D92-85CF5373DFEA}" authorId="{66A2D24E-DAD6-694C-B60F-698378E5581F}" created="2026-01-08T10:27:15.456">
        <p188:txBody>
          <a:bodyPr/>
          <a:lstStyle/>
          <a:p>
            <a:r>
              <a:rPr lang="zh-TW" altLang="en-US"/>
              <a:t>Updated</a:t>
            </a:r>
          </a:p>
        </p188:txBody>
      </p188:reply>
    </p188:replyLst>
    <p188:txBody>
      <a:bodyPr/>
      <a:lstStyle/>
      <a:p>
        <a:r>
          <a:rPr lang="zh-HK" altLang="en-US"/>
          <a:t>Other PPT uses "剔選方格以同意條款和條件", pls align</a:t>
        </a:r>
      </a:p>
    </p188:txBody>
  </p188:cm>
</p188:cmLst>
</file>

<file path=ppt/comments/modernComment_A0D_10843421.xml><?xml version="1.0" encoding="utf-8"?>
<p188:cmLst xmlns:a="http://schemas.openxmlformats.org/drawingml/2006/main" xmlns:r="http://schemas.openxmlformats.org/officeDocument/2006/relationships" xmlns:p188="http://schemas.microsoft.com/office/powerpoint/2018/8/main">
  <p188:cm id="{3020B716-3E2E-4D55-97F4-03B0E5BF3F09}" authorId="{37E687A9-623D-FB1A-167D-7065297B58B7}" created="2026-01-07T10:25:48.536">
    <ac:deMkLst xmlns:ac="http://schemas.microsoft.com/office/drawing/2013/main/command">
      <pc:docMk xmlns:pc="http://schemas.microsoft.com/office/powerpoint/2013/main/command"/>
      <pc:sldMk xmlns:pc="http://schemas.microsoft.com/office/powerpoint/2013/main/command" cId="277099553" sldId="2573"/>
      <ac:spMk id="11" creationId="{7B47A682-34B9-C8A2-004A-DA0794722A15}"/>
    </ac:deMkLst>
    <p188:replyLst>
      <p188:reply id="{90D799F9-2E32-47D4-A5FF-8D5A4DA81E15}" authorId="{66A2D24E-DAD6-694C-B60F-698378E5581F}" created="2026-01-08T10:28:52.865">
        <p188:txBody>
          <a:bodyPr/>
          <a:lstStyle/>
          <a:p>
            <a:r>
              <a:rPr lang="zh-TW" altLang="en-US"/>
              <a:t>Updated</a:t>
            </a:r>
          </a:p>
        </p188:txBody>
      </p188:reply>
    </p188:replyLst>
    <p188:txBody>
      <a:bodyPr/>
      <a:lstStyle/>
      <a:p>
        <a:r>
          <a:rPr lang="zh-HK" altLang="en-US"/>
          <a:t>Date format should align with the one used in truck driver training material, i.e. 2026年5月31日</a:t>
        </a:r>
      </a:p>
    </p188:txBody>
  </p188:cm>
</p188:cmLst>
</file>

<file path=ppt/comments/modernComment_A0E_2ACFB557.xml><?xml version="1.0" encoding="utf-8"?>
<p188:cmLst xmlns:a="http://schemas.openxmlformats.org/drawingml/2006/main" xmlns:r="http://schemas.openxmlformats.org/officeDocument/2006/relationships" xmlns:p188="http://schemas.microsoft.com/office/powerpoint/2018/8/main">
  <p188:cm id="{48583DF4-024F-45B6-9D10-13A3BC988017}" authorId="{5B2A1518-4958-A950-7A54-12151AF1CD49}" created="2026-01-07T07:17:56.631">
    <ac:txMkLst xmlns:ac="http://schemas.microsoft.com/office/drawing/2013/main/command">
      <pc:docMk xmlns:pc="http://schemas.microsoft.com/office/powerpoint/2013/main/command"/>
      <pc:sldMk xmlns:pc="http://schemas.microsoft.com/office/powerpoint/2013/main/command" cId="718255447" sldId="2574"/>
      <ac:spMk id="6" creationId="{A3CBBBA6-BD3B-BAE5-0182-4AEF1CEF2FEF}"/>
      <ac:txMk cp="0" len="62">
        <ac:context len="63" hash="1626149827"/>
      </ac:txMk>
    </ac:txMkLst>
    <p188:pos x="8358071" y="268179"/>
    <p188:replyLst>
      <p188:reply id="{A7217F75-C1A3-4DC4-992E-1D0751181135}" authorId="{66A2D24E-DAD6-694C-B60F-698378E5581F}" created="2026-01-08T10:31:21.626">
        <p188:txBody>
          <a:bodyPr/>
          <a:lstStyle/>
          <a:p>
            <a:r>
              <a:rPr lang="zh-TW" altLang="en-US"/>
              <a:t>Aligned to use text form shipper and agent slide</a:t>
            </a:r>
          </a:p>
        </p188:txBody>
      </p188:reply>
    </p188:replyLst>
    <p188:txBody>
      <a:bodyPr/>
      <a:lstStyle/>
      <a:p>
        <a:r>
          <a:rPr lang="zh-HK" altLang="en-US"/>
          <a:t>From trucker driver ppt slide 19, it use "在截止日期之前，用戶可以點擊「稍後合併」跳過目前頁面並繼續以目前登入帳戶使用貿易單一窗口網站的服務。在截止日期或截止日期之後，此頁面將不會顯示「稍後合併」"</a:t>
        </a:r>
      </a:p>
    </p188:txBody>
  </p188:cm>
</p188:cmLst>
</file>

<file path=ppt/comments/modernComment_A11_ECE3A17A.xml><?xml version="1.0" encoding="utf-8"?>
<p188:cmLst xmlns:a="http://schemas.openxmlformats.org/drawingml/2006/main" xmlns:r="http://schemas.openxmlformats.org/officeDocument/2006/relationships" xmlns:p188="http://schemas.microsoft.com/office/powerpoint/2018/8/main">
  <p188:cm id="{217D86B9-4725-46BC-9B15-5CAC0E7BAC62}" authorId="{5B2A1518-4958-A950-7A54-12151AF1CD49}" created="2026-01-07T07:24:14.545">
    <pc:sldMkLst xmlns:pc="http://schemas.microsoft.com/office/powerpoint/2013/main/command">
      <pc:docMk/>
      <pc:sldMk cId="3974340986" sldId="2577"/>
    </pc:sldMkLst>
    <p188:replyLst>
      <p188:reply id="{1FD83732-0A6B-4A35-8864-473FD52AF5F1}" authorId="{66A2D24E-DAD6-694C-B60F-698378E5581F}" created="2026-01-08T08:59:02.979">
        <p188:txBody>
          <a:bodyPr/>
          <a:lstStyle/>
          <a:p>
            <a:r>
              <a:rPr lang="zh-TW" altLang="en-US"/>
              <a:t>Aligned the wordings for the behavior which is the same</a:t>
            </a:r>
          </a:p>
        </p188:txBody>
      </p188:reply>
    </p188:replyLst>
    <p188:txBody>
      <a:bodyPr/>
      <a:lstStyle/>
      <a:p>
        <a:r>
          <a:rPr lang="zh-HK" altLang="en-US"/>
          <a:t>Please refer to slide 24 of Truck Driver PPT, which has more detailed description.</a:t>
        </a:r>
      </a:p>
    </p188:txBody>
  </p188:cm>
  <p188:cm id="{1B8236F5-9780-43C8-8396-A5EBAF232E30}" authorId="{66A2D24E-DAD6-694C-B60F-698378E5581F}" created="2026-01-08T10:57:05.829">
    <pc:sldMkLst xmlns:pc="http://schemas.microsoft.com/office/powerpoint/2013/main/command">
      <pc:docMk/>
      <pc:sldMk cId="3974340986" sldId="2577"/>
    </pc:sldMkLst>
    <p188:replyLst>
      <p188:reply id="{B2A1D364-9C49-495B-A6CA-0AEC9E2340C1}" authorId="{66A2D24E-DAD6-694C-B60F-698378E5581F}" created="2026-01-08T10:58:01.849">
        <p188:txBody>
          <a:bodyPr/>
          <a:lstStyle/>
          <a:p>
            <a:r>
              <a:rPr lang="zh-TW" altLang="en-US"/>
              <a:t>Text updated so text for same behavior is aligned among truck driver, shipper and agent</a:t>
            </a:r>
          </a:p>
        </p188:txBody>
      </p188:reply>
    </p188:replyLst>
    <p188:txBody>
      <a:bodyPr/>
      <a:lstStyle/>
      <a:p>
        <a:r>
          <a:rPr lang="zh-TW" altLang="en-US"/>
          <a:t>OSWO
Slide 24
Please adjust the formatting of the following text to make it easier to understand
預報貨物資料（道路）」和捆綁服務（道路）」的選用
將會根據現有 ROCARS 帳戶的類型自動完成
除上述選取的帳戶名稱外，
其他帳戶名稱無法用於登入貿易單一窗口網站</a:t>
        </a:r>
      </a:p>
    </p188:txBody>
  </p188:cm>
</p188:cmLst>
</file>

<file path=ppt/comments/modernComment_A1B_787E891F.xml><?xml version="1.0" encoding="utf-8"?>
<p188:cmLst xmlns:a="http://schemas.openxmlformats.org/drawingml/2006/main" xmlns:r="http://schemas.openxmlformats.org/officeDocument/2006/relationships" xmlns:p188="http://schemas.microsoft.com/office/powerpoint/2018/8/main">
  <p188:cm id="{F0F1F194-99FD-4F64-96D5-3606D8C4B9F6}" authorId="{66A2D24E-DAD6-694C-B60F-698378E5581F}" created="2026-01-08T11:02:58.221">
    <pc:sldMkLst xmlns:pc="http://schemas.microsoft.com/office/powerpoint/2013/main/command">
      <pc:docMk/>
      <pc:sldMk cId="2021558559" sldId="2587"/>
    </pc:sldMkLst>
    <p188:replyLst>
      <p188:reply id="{AA9ECE03-A858-4744-8F6F-BCB6EDFE3EF4}" authorId="{66A2D24E-DAD6-694C-B60F-698378E5581F}" created="2026-01-08T11:03:07.316">
        <p188:txBody>
          <a:bodyPr/>
          <a:lstStyle/>
          <a:p>
            <a:r>
              <a:rPr lang="zh-TW" altLang="en-US"/>
              <a:t>Updated</a:t>
            </a:r>
          </a:p>
        </p188:txBody>
      </p188:reply>
    </p188:replyLst>
    <p188:txBody>
      <a:bodyPr/>
      <a:lstStyle/>
      <a:p>
        <a:r>
          <a:rPr lang="zh-TW" altLang="en-US"/>
          <a:t>OSWO
Slide 304
Please change to "系統將會登入貿易單一窗口帳戶並進入貿易單一窗口網站主頁
"</a:t>
        </a:r>
      </a:p>
    </p188:txBody>
  </p188:cm>
</p188:cmLst>
</file>

<file path=ppt/comments/modernComment_A1E_E6D777E2.xml><?xml version="1.0" encoding="utf-8"?>
<p188:cmLst xmlns:a="http://schemas.openxmlformats.org/drawingml/2006/main" xmlns:r="http://schemas.openxmlformats.org/officeDocument/2006/relationships" xmlns:p188="http://schemas.microsoft.com/office/powerpoint/2018/8/main">
  <p188:cm id="{3016126E-AD95-4907-BFFB-905C169956A9}" authorId="{37E687A9-623D-FB1A-167D-7065297B58B7}" created="2026-01-07T10:46:20.777">
    <ac:txMkLst xmlns:ac="http://schemas.microsoft.com/office/drawing/2013/main/command">
      <pc:docMk xmlns:pc="http://schemas.microsoft.com/office/powerpoint/2013/main/command"/>
      <pc:sldMk xmlns:pc="http://schemas.microsoft.com/office/powerpoint/2013/main/command" cId="3872880610" sldId="2590"/>
      <ac:spMk id="27" creationId="{D68E4396-F01A-4452-3B23-484728ACD359}"/>
      <ac:txMk cp="2">
        <ac:context len="22" hash="2152286871"/>
      </ac:txMk>
    </ac:txMkLst>
    <p188:pos x="588777" y="300469"/>
    <p188:replyLst>
      <p188:reply id="{07F20545-EC6D-4807-A556-5607A0340E16}" authorId="{66A2D24E-DAD6-694C-B60F-698378E5581F}" created="2026-01-08T10:51:31.165">
        <p188:txBody>
          <a:bodyPr/>
          <a:lstStyle/>
          <a:p>
            <a:r>
              <a:rPr lang="zh-TW" altLang="en-US"/>
              <a:t>Updated</a:t>
            </a:r>
          </a:p>
        </p188:txBody>
      </p188:reply>
    </p188:replyLst>
    <p188:txBody>
      <a:bodyPr/>
      <a:lstStyle/>
      <a:p>
        <a:r>
          <a:rPr lang="zh-HK" altLang="en-US"/>
          <a:t>Should be 剔選</a:t>
        </a:r>
      </a:p>
    </p188:txBody>
  </p188:cm>
  <p188:cm id="{BF2AD69D-A104-4530-9B04-0721CCA64586}" authorId="{66A2D24E-DAD6-694C-B60F-698378E5581F}" created="2026-01-08T10:52:02.833">
    <pc:sldMkLst xmlns:pc="http://schemas.microsoft.com/office/powerpoint/2013/main/command">
      <pc:docMk/>
      <pc:sldMk cId="3872880610" sldId="2590"/>
    </pc:sldMkLst>
    <p188:replyLst>
      <p188:reply id="{E6515014-4163-4A94-A24F-5F9D1D5F8150}" authorId="{66A2D24E-DAD6-694C-B60F-698378E5581F}" created="2026-01-08T10:52:15.412">
        <p188:txBody>
          <a:bodyPr/>
          <a:lstStyle/>
          <a:p>
            <a:r>
              <a:rPr lang="zh-TW" altLang="en-US"/>
              <a:t>The 清除 button will appear only when filter is applied. For simplicity, the slides from public seminar will be followed - i.e. the next slide show the content of sample notification details</a:t>
            </a:r>
          </a:p>
        </p188:txBody>
      </p188:reply>
    </p188:replyLst>
    <p188:txBody>
      <a:bodyPr/>
      <a:lstStyle/>
      <a:p>
        <a:r>
          <a:rPr lang="zh-TW" altLang="en-US"/>
          <a:t>BPU2 v0.4
Where is the 清除 button?</a:t>
        </a:r>
      </a:p>
    </p188:txBody>
  </p188:cm>
  <p188:cm id="{EC254B10-DCDA-47DB-8B58-BB01C9A012CB}" authorId="{66A2D24E-DAD6-694C-B60F-698378E5581F}" created="2026-01-08T11:01:34.975">
    <pc:sldMkLst xmlns:pc="http://schemas.microsoft.com/office/powerpoint/2013/main/command">
      <pc:docMk/>
      <pc:sldMk cId="3872880610" sldId="2590"/>
    </pc:sldMkLst>
    <p188:replyLst>
      <p188:reply id="{8A42AE41-644D-4579-BA23-B1AB68342809}" authorId="{66A2D24E-DAD6-694C-B60F-698378E5581F}" created="2026-01-08T11:01:41.967">
        <p188:txBody>
          <a:bodyPr/>
          <a:lstStyle/>
          <a:p>
            <a:r>
              <a:rPr lang="zh-TW" altLang="en-US"/>
              <a:t>Updated</a:t>
            </a:r>
          </a:p>
        </p188:txBody>
      </p188:reply>
    </p188:replyLst>
    <p188:txBody>
      <a:bodyPr/>
      <a:lstStyle/>
      <a:p>
        <a:r>
          <a:rPr lang="zh-TW" altLang="en-US"/>
          <a:t>OSWO
Slide 276
please change to 剔選 to align with the other slides</a:t>
        </a:r>
      </a:p>
    </p188:txBody>
  </p188:cm>
</p188:cmLst>
</file>

<file path=ppt/comments/modernComment_A32_9FB80ED9.xml><?xml version="1.0" encoding="utf-8"?>
<p188:cmLst xmlns:a="http://schemas.openxmlformats.org/drawingml/2006/main" xmlns:r="http://schemas.openxmlformats.org/officeDocument/2006/relationships" xmlns:p188="http://schemas.microsoft.com/office/powerpoint/2018/8/main">
  <p188:cm id="{BEC49699-D28F-47F7-8E6D-4195032F5EE1}" authorId="{5B2A1518-4958-A950-7A54-12151AF1CD49}" created="2026-01-07T08:24:42.357">
    <ac:txMkLst xmlns:ac="http://schemas.microsoft.com/office/drawing/2013/main/command">
      <pc:docMk xmlns:pc="http://schemas.microsoft.com/office/powerpoint/2013/main/command"/>
      <pc:sldMk xmlns:pc="http://schemas.microsoft.com/office/powerpoint/2013/main/command" cId="2679639769" sldId="2610"/>
      <ac:spMk id="7" creationId="{2A6646F2-69ED-27F3-43AF-EE801B29678D}"/>
      <ac:txMk cp="32" len="2">
        <ac:context len="44" hash="950044847"/>
      </ac:txMk>
    </ac:txMkLst>
    <p188:pos x="2637732" y="544512"/>
    <p188:replyLst>
      <p188:reply id="{9D1AFCAE-84A5-46F8-8C4D-ECF0D23FE105}" authorId="{66A2D24E-DAD6-694C-B60F-698378E5581F}" created="2026-01-08T10:50:23.466">
        <p188:txBody>
          <a:bodyPr/>
          <a:lstStyle/>
          <a:p>
            <a:r>
              <a:rPr lang="zh-TW" altLang="en-US"/>
              <a:t>Updated</a:t>
            </a:r>
          </a:p>
        </p188:txBody>
      </p188:reply>
    </p188:replyLst>
    <p188:txBody>
      <a:bodyPr/>
      <a:lstStyle/>
      <a:p>
        <a:r>
          <a:rPr lang="zh-HK" altLang="en-US"/>
          <a:t>Font style</a:t>
        </a:r>
      </a:p>
    </p188:txBody>
  </p188:cm>
  <p188:cm id="{750FE6AA-EED9-4603-ACDF-2804356182E6}" authorId="{5B2A1518-4958-A950-7A54-12151AF1CD49}" created="2026-01-07T08:25:07.757">
    <ac:txMkLst xmlns:ac="http://schemas.microsoft.com/office/drawing/2013/main/command">
      <pc:docMk xmlns:pc="http://schemas.microsoft.com/office/powerpoint/2013/main/command"/>
      <pc:sldMk xmlns:pc="http://schemas.microsoft.com/office/powerpoint/2013/main/command" cId="2679639769" sldId="2610"/>
      <ac:spMk id="7" creationId="{2A6646F2-69ED-27F3-43AF-EE801B29678D}"/>
      <ac:txMk cp="41" len="2">
        <ac:context len="44" hash="950044847"/>
      </ac:txMk>
    </ac:txMkLst>
    <p188:pos x="4695132" y="544512"/>
    <p188:replyLst>
      <p188:reply id="{167D1636-4F53-4524-A560-6BDB675A03AE}" authorId="{66A2D24E-DAD6-694C-B60F-698378E5581F}" created="2026-01-08T10:50:36.651">
        <p188:txBody>
          <a:bodyPr/>
          <a:lstStyle/>
          <a:p>
            <a:r>
              <a:rPr lang="zh-TW" altLang="en-US"/>
              <a:t>Updated</a:t>
            </a:r>
          </a:p>
        </p188:txBody>
      </p188:reply>
    </p188:replyLst>
    <p188:txBody>
      <a:bodyPr/>
      <a:lstStyle/>
      <a:p>
        <a:r>
          <a:rPr lang="zh-HK" altLang="en-US"/>
          <a:t>Font style</a:t>
        </a:r>
      </a:p>
    </p188:txBody>
  </p188:cm>
</p188:cmLst>
</file>

<file path=ppt/comments/modernComment_A39_AF06DE7F.xml><?xml version="1.0" encoding="utf-8"?>
<p188:cmLst xmlns:a="http://schemas.openxmlformats.org/drawingml/2006/main" xmlns:r="http://schemas.openxmlformats.org/officeDocument/2006/relationships" xmlns:p188="http://schemas.microsoft.com/office/powerpoint/2018/8/main">
  <p188:cm id="{A48ED05C-2D54-4F5F-8828-919FC7DE9D6F}" authorId="{37E687A9-623D-FB1A-167D-7065297B58B7}" created="2026-01-07T10:35:50.259">
    <ac:txMkLst xmlns:ac="http://schemas.microsoft.com/office/drawing/2013/main/command">
      <pc:docMk xmlns:pc="http://schemas.microsoft.com/office/powerpoint/2013/main/command"/>
      <pc:sldMk xmlns:pc="http://schemas.microsoft.com/office/powerpoint/2013/main/command" cId="2936462975" sldId="2617"/>
      <ac:spMk id="8" creationId="{E54B2C38-8BAD-CAE9-16B4-A92A68429919}"/>
      <ac:txMk cp="0">
        <ac:context len="33" hash="1676738099"/>
      </ac:txMk>
    </ac:txMkLst>
    <p188:pos x="1765737" y="607423"/>
    <p188:replyLst>
      <p188:reply id="{956902B5-6265-4161-8450-421FB173F83E}" authorId="{66A2D24E-DAD6-694C-B60F-698378E5581F}" created="2026-01-08T10:51:08.234">
        <p188:txBody>
          <a:bodyPr/>
          <a:lstStyle/>
          <a:p>
            <a:r>
              <a:rPr lang="zh-TW" altLang="en-US"/>
              <a:t>Updated</a:t>
            </a:r>
          </a:p>
        </p188:txBody>
      </p188:reply>
    </p188:replyLst>
    <p188:txBody>
      <a:bodyPr/>
      <a:lstStyle/>
      <a:p>
        <a:r>
          <a:rPr lang="zh-HK" altLang="en-US"/>
          <a:t>Missing character. 資料</a:t>
        </a:r>
      </a:p>
    </p188:txBody>
  </p188:cm>
</p188:cmLst>
</file>

<file path=ppt/comments/modernComment_A4C_36DC7A01.xml><?xml version="1.0" encoding="utf-8"?>
<p188:cmLst xmlns:a="http://schemas.openxmlformats.org/drawingml/2006/main" xmlns:r="http://schemas.openxmlformats.org/officeDocument/2006/relationships" xmlns:p188="http://schemas.microsoft.com/office/powerpoint/2018/8/main">
  <p188:cm id="{E72F52D3-C2E4-4157-8FC5-62226E06F1B4}" authorId="{66A2D24E-DAD6-694C-B60F-698378E5581F}" created="2026-01-08T11:00:59.806">
    <pc:sldMkLst xmlns:pc="http://schemas.microsoft.com/office/powerpoint/2013/main/command">
      <pc:docMk/>
      <pc:sldMk cId="920418817" sldId="2636"/>
    </pc:sldMkLst>
    <p188:replyLst>
      <p188:reply id="{6CACCFB9-69CA-4CD1-B189-B36F8D909FB6}" authorId="{66A2D24E-DAD6-694C-B60F-698378E5581F}" created="2026-01-08T11:01:17.993">
        <p188:txBody>
          <a:bodyPr/>
          <a:lstStyle/>
          <a:p>
            <a:r>
              <a:rPr lang="zh-TW" altLang="en-US"/>
              <a:t>Updated</a:t>
            </a:r>
          </a:p>
        </p188:txBody>
      </p188:reply>
    </p188:replyLst>
    <p188:txBody>
      <a:bodyPr/>
      <a:lstStyle/>
      <a:p>
        <a:r>
          <a:rPr lang="zh-TW" altLang="en-US"/>
          <a:t>OSWO
Slide 271
Please delete "過"</a:t>
        </a:r>
      </a:p>
    </p188:txBody>
  </p188:cm>
</p188:cmLst>
</file>

<file path=ppt/comments/modernComment_A6C_DD332A6E.xml><?xml version="1.0" encoding="utf-8"?>
<p188:cmLst xmlns:a="http://schemas.openxmlformats.org/drawingml/2006/main" xmlns:r="http://schemas.openxmlformats.org/officeDocument/2006/relationships" xmlns:p188="http://schemas.microsoft.com/office/powerpoint/2018/8/main">
  <p188:cm id="{613B4B14-2767-4D6F-9CEB-EC8178E4031F}" authorId="{5B2A1518-4958-A950-7A54-12151AF1CD49}" created="2026-01-07T08:53:54.991">
    <ac:txMkLst xmlns:ac="http://schemas.microsoft.com/office/drawing/2013/main/command">
      <pc:docMk xmlns:pc="http://schemas.microsoft.com/office/powerpoint/2013/main/command"/>
      <pc:sldMk xmlns:pc="http://schemas.microsoft.com/office/powerpoint/2013/main/command" cId="3711117934" sldId="2668"/>
      <ac:spMk id="8" creationId="{6632ECF0-D6B5-1308-E535-D9F5DB71F0B0}"/>
      <ac:txMk cp="2">
        <ac:context len="14" hash="3547999072"/>
      </ac:txMk>
    </ac:txMkLst>
    <p188:pos x="578425" y="270463"/>
    <p188:replyLst>
      <p188:reply id="{AACC7CD7-BC62-4EBD-A767-31A15C429786}" authorId="{66A2D24E-DAD6-694C-B60F-698378E5581F}" created="2026-01-08T10:52:51.019">
        <p188:txBody>
          <a:bodyPr/>
          <a:lstStyle/>
          <a:p>
            <a:r>
              <a:rPr lang="zh-TW" altLang="en-US"/>
              <a:t>Updated</a:t>
            </a:r>
          </a:p>
        </p188:txBody>
      </p188:reply>
    </p188:replyLst>
    <p188:txBody>
      <a:bodyPr/>
      <a:lstStyle/>
      <a:p>
        <a:r>
          <a:rPr lang="zh-HK" altLang="en-US"/>
          <a:t>剔選</a:t>
        </a:r>
      </a:p>
    </p188:txBody>
  </p188:cm>
  <p188:cm id="{A823F0AA-820F-4A0B-9269-048574F639B8}" authorId="{66A2D24E-DAD6-694C-B60F-698378E5581F}" created="2026-01-08T11:02:28.332">
    <pc:sldMkLst xmlns:pc="http://schemas.microsoft.com/office/powerpoint/2013/main/command">
      <pc:docMk/>
      <pc:sldMk cId="3711117934" sldId="2668"/>
    </pc:sldMkLst>
    <p188:replyLst>
      <p188:reply id="{F1AB8673-0DE3-4C04-9BEE-5C4214743DE7}" authorId="{66A2D24E-DAD6-694C-B60F-698378E5581F}" created="2026-01-08T11:02:31.955">
        <p188:txBody>
          <a:bodyPr/>
          <a:lstStyle/>
          <a:p>
            <a:r>
              <a:rPr lang="zh-TW" altLang="en-US"/>
              <a:t>Updated</a:t>
            </a:r>
          </a:p>
        </p188:txBody>
      </p188:reply>
    </p188:replyLst>
    <p188:txBody>
      <a:bodyPr/>
      <a:lstStyle/>
      <a:p>
        <a:r>
          <a:rPr lang="zh-TW" altLang="en-US"/>
          <a:t>OSWO
Slide 283
please change to 剔選方格以同意條款及條件 to align with the other slides</a:t>
        </a:r>
      </a:p>
    </p188:txBody>
  </p188:cm>
</p188:cmLst>
</file>

<file path=ppt/comments/modernComment_A72_7D9E0249.xml><?xml version="1.0" encoding="utf-8"?>
<p188:cmLst xmlns:a="http://schemas.openxmlformats.org/drawingml/2006/main" xmlns:r="http://schemas.openxmlformats.org/officeDocument/2006/relationships" xmlns:p188="http://schemas.microsoft.com/office/powerpoint/2018/8/main">
  <p188:cm id="{83D982FA-208C-446A-A4E2-E145E83F19AC}" authorId="{5B2A1518-4958-A950-7A54-12151AF1CD49}" created="2026-01-07T08:58:55.456">
    <ac:deMkLst xmlns:ac="http://schemas.microsoft.com/office/drawing/2013/main/command">
      <pc:docMk xmlns:pc="http://schemas.microsoft.com/office/powerpoint/2013/main/command"/>
      <pc:sldMk xmlns:pc="http://schemas.microsoft.com/office/powerpoint/2013/main/command" cId="2107507273" sldId="2674"/>
      <ac:spMk id="6" creationId="{BDA1B4DC-631A-962E-E99D-31304EF8A4AF}"/>
    </ac:deMkLst>
    <p188:replyLst>
      <p188:reply id="{66BA6069-3B2F-4CA4-BF55-ED688E478B55}" authorId="{66A2D24E-DAD6-694C-B60F-698378E5581F}" created="2026-01-08T10:56:22.583">
        <p188:txBody>
          <a:bodyPr/>
          <a:lstStyle/>
          <a:p>
            <a:r>
              <a:rPr lang="zh-TW" altLang="en-US"/>
              <a:t>Updated</a:t>
            </a:r>
          </a:p>
        </p188:txBody>
      </p188:reply>
    </p188:replyLst>
    <p188:txBody>
      <a:bodyPr/>
      <a:lstStyle/>
      <a:p>
        <a:r>
          <a:rPr lang="zh-HK" altLang="en-US"/>
          <a:t>Font style</a:t>
        </a:r>
      </a:p>
    </p188:txBody>
  </p188:cm>
</p188:cmLst>
</file>

<file path=ppt/comments/modernComment_A77_3B9C8C4F.xml><?xml version="1.0" encoding="utf-8"?>
<p188:cmLst xmlns:a="http://schemas.openxmlformats.org/drawingml/2006/main" xmlns:r="http://schemas.openxmlformats.org/officeDocument/2006/relationships" xmlns:p188="http://schemas.microsoft.com/office/powerpoint/2018/8/main">
  <p188:cm id="{B7C9BDDF-0A4D-41B9-A6DB-C71160998B6B}" authorId="{5B2A1518-4958-A950-7A54-12151AF1CD49}" created="2026-01-07T08:28:11.759">
    <ac:txMkLst xmlns:ac="http://schemas.microsoft.com/office/drawing/2013/main/command">
      <pc:docMk xmlns:pc="http://schemas.microsoft.com/office/powerpoint/2013/main/command"/>
      <pc:sldMk xmlns:pc="http://schemas.microsoft.com/office/powerpoint/2013/main/command" cId="1000115279" sldId="2679"/>
      <ac:spMk id="4" creationId="{B3FF5EB1-4329-E815-0953-30DF3E6E6548}"/>
      <ac:txMk cp="10" len="9">
        <ac:context len="20" hash="476598981"/>
      </ac:txMk>
    </ac:txMkLst>
    <p188:pos x="6469445" y="400050"/>
    <p188:replyLst>
      <p188:reply id="{615717E1-6CF8-4F19-AE46-8F1B4F2E8D2F}" authorId="{66A2D24E-DAD6-694C-B60F-698378E5581F}" created="2026-01-08T10:50:53.683">
        <p188:txBody>
          <a:bodyPr/>
          <a:lstStyle/>
          <a:p>
            <a:r>
              <a:rPr lang="zh-TW" altLang="en-US"/>
              <a:t>Updated</a:t>
            </a:r>
          </a:p>
        </p188:txBody>
      </p188:reply>
    </p188:replyLst>
    <p188:txBody>
      <a:bodyPr/>
      <a:lstStyle/>
      <a:p>
        <a:r>
          <a:rPr lang="zh-HK" altLang="en-US"/>
          <a:t>辦理進出口報關</a:t>
        </a:r>
      </a:p>
    </p188:txBody>
  </p188:cm>
</p188:cmLst>
</file>

<file path=ppt/comments/modernComment_A7A_F186B080.xml><?xml version="1.0" encoding="utf-8"?>
<p188:cmLst xmlns:a="http://schemas.openxmlformats.org/drawingml/2006/main" xmlns:r="http://schemas.openxmlformats.org/officeDocument/2006/relationships" xmlns:p188="http://schemas.microsoft.com/office/powerpoint/2018/8/main">
  <p188:cm id="{41F6F2E6-3D13-4FBE-9EAD-2AEEFE89FF83}" authorId="{66A2D24E-DAD6-694C-B60F-698378E5581F}" created="2026-01-08T10:54:32.388">
    <pc:sldMkLst xmlns:pc="http://schemas.microsoft.com/office/powerpoint/2013/main/command">
      <pc:docMk/>
      <pc:sldMk cId="4052136064" sldId="2682"/>
    </pc:sldMkLst>
    <p188:replyLst>
      <p188:reply id="{23338B11-21A2-488C-8DAF-C2FDC1280A2E}" authorId="{66A2D24E-DAD6-694C-B60F-698378E5581F}" created="2026-01-08T10:54:36.095">
        <p188:txBody>
          <a:bodyPr/>
          <a:lstStyle/>
          <a:p>
            <a:r>
              <a:rPr lang="zh-TW" altLang="en-US"/>
              <a:t>Screencap updated</a:t>
            </a:r>
          </a:p>
        </p188:txBody>
      </p188:reply>
    </p188:replyLst>
    <p188:txBody>
      <a:bodyPr/>
      <a:lstStyle/>
      <a:p>
        <a:r>
          <a:rPr lang="zh-TW" altLang="en-US"/>
          <a:t>BPU2 v0.4
The subject has covered the cap screen, pls resize the cap screen, just like slide 297</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510FC-665F-4ED2-8551-170F60FDA767}" type="datetimeFigureOut">
              <a:rPr lang="en-HK" smtClean="0"/>
              <a:t>1/4/2026</a:t>
            </a:fld>
            <a:endParaRPr lang="en-HK"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9F31C-E864-4721-A6E6-DDFA76E6DCFD}" type="slidenum">
              <a:rPr lang="en-HK" smtClean="0"/>
              <a:t>‹#›</a:t>
            </a:fld>
            <a:endParaRPr lang="en-HK" dirty="0"/>
          </a:p>
        </p:txBody>
      </p:sp>
    </p:spTree>
    <p:extLst>
      <p:ext uri="{BB962C8B-B14F-4D97-AF65-F5344CB8AC3E}">
        <p14:creationId xmlns:p14="http://schemas.microsoft.com/office/powerpoint/2010/main" val="2552812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HK" dirty="0"/>
          </a:p>
        </p:txBody>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F379F31C-E864-4721-A6E6-DDFA76E6DCFD}" type="slidenum">
              <a:rPr lang="en-HK" smtClean="0"/>
              <a:t>4</a:t>
            </a:fld>
            <a:endParaRPr lang="en-HK" dirty="0"/>
          </a:p>
        </p:txBody>
      </p:sp>
    </p:spTree>
    <p:extLst>
      <p:ext uri="{BB962C8B-B14F-4D97-AF65-F5344CB8AC3E}">
        <p14:creationId xmlns:p14="http://schemas.microsoft.com/office/powerpoint/2010/main" val="184358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HK" dirty="0"/>
          </a:p>
        </p:txBody>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F379F31C-E864-4721-A6E6-DDFA76E6DCFD}" type="slidenum">
              <a:rPr lang="en-HK" smtClean="0"/>
              <a:t>5</a:t>
            </a:fld>
            <a:endParaRPr lang="en-HK" dirty="0"/>
          </a:p>
        </p:txBody>
      </p:sp>
    </p:spTree>
    <p:extLst>
      <p:ext uri="{BB962C8B-B14F-4D97-AF65-F5344CB8AC3E}">
        <p14:creationId xmlns:p14="http://schemas.microsoft.com/office/powerpoint/2010/main" val="43587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F379F31C-E864-4721-A6E6-DDFA76E6DCFD}" type="slidenum">
              <a:rPr lang="en-HK" smtClean="0"/>
              <a:t>6</a:t>
            </a:fld>
            <a:endParaRPr lang="en-HK" dirty="0"/>
          </a:p>
        </p:txBody>
      </p:sp>
    </p:spTree>
    <p:extLst>
      <p:ext uri="{BB962C8B-B14F-4D97-AF65-F5344CB8AC3E}">
        <p14:creationId xmlns:p14="http://schemas.microsoft.com/office/powerpoint/2010/main" val="780102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FA00-38AC-4A5A-0B23-1D064697F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4453C-7B7C-FB2B-9BD8-06483E9835E2}"/>
              </a:ext>
            </a:extLst>
          </p:cNvPr>
          <p:cNvSpPr>
            <a:spLocks noGrp="1" noRot="1" noChangeAspect="1"/>
          </p:cNvSpPr>
          <p:nvPr>
            <p:ph type="sldImg"/>
          </p:nvPr>
        </p:nvSpPr>
        <p:spPr/>
        <p:txBody>
          <a:bodyPr/>
          <a:lstStyle/>
          <a:p>
            <a:endParaRPr lang="en-HK" dirty="0"/>
          </a:p>
        </p:txBody>
      </p:sp>
      <p:sp>
        <p:nvSpPr>
          <p:cNvPr id="3" name="Notes Placeholder 2">
            <a:extLst>
              <a:ext uri="{FF2B5EF4-FFF2-40B4-BE49-F238E27FC236}">
                <a16:creationId xmlns:a16="http://schemas.microsoft.com/office/drawing/2014/main" id="{25697237-E0F3-9CE5-BD1A-7AAB7830D6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Please explain what is </a:t>
            </a:r>
            <a:r>
              <a:rPr lang="zh-TW" altLang="en-US"/>
              <a:t>啟動碼 </a:t>
            </a:r>
            <a:r>
              <a:rPr lang="en-HK" dirty="0"/>
              <a:t>in the seminar</a:t>
            </a:r>
          </a:p>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Interactive 0: Is there any </a:t>
            </a:r>
            <a:r>
              <a:rPr lang="zh-TW" altLang="en-US"/>
              <a:t>貨車司機</a:t>
            </a:r>
            <a:r>
              <a:rPr lang="en-HK" altLang="zh-TW" dirty="0"/>
              <a:t>? </a:t>
            </a:r>
            <a:endParaRPr lang="en-HK" dirty="0"/>
          </a:p>
          <a:p>
            <a:endParaRPr lang="en-HK" dirty="0"/>
          </a:p>
        </p:txBody>
      </p:sp>
      <p:sp>
        <p:nvSpPr>
          <p:cNvPr id="4" name="Slide Number Placeholder 3">
            <a:extLst>
              <a:ext uri="{FF2B5EF4-FFF2-40B4-BE49-F238E27FC236}">
                <a16:creationId xmlns:a16="http://schemas.microsoft.com/office/drawing/2014/main" id="{2A288350-9316-C7EC-144A-51A60DBE9A05}"/>
              </a:ext>
            </a:extLst>
          </p:cNvPr>
          <p:cNvSpPr>
            <a:spLocks noGrp="1"/>
          </p:cNvSpPr>
          <p:nvPr>
            <p:ph type="sldNum" sz="quarter" idx="5"/>
          </p:nvPr>
        </p:nvSpPr>
        <p:spPr/>
        <p:txBody>
          <a:bodyPr/>
          <a:lstStyle/>
          <a:p>
            <a:fld id="{F379F31C-E864-4721-A6E6-DDFA76E6DCFD}" type="slidenum">
              <a:rPr lang="en-HK" smtClean="0"/>
              <a:t>7</a:t>
            </a:fld>
            <a:endParaRPr lang="en-HK" dirty="0"/>
          </a:p>
        </p:txBody>
      </p:sp>
    </p:spTree>
    <p:extLst>
      <p:ext uri="{BB962C8B-B14F-4D97-AF65-F5344CB8AC3E}">
        <p14:creationId xmlns:p14="http://schemas.microsoft.com/office/powerpoint/2010/main" val="397078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2C265B8F-18E5-4FE4-B112-E7BA1929A3A2}" type="slidenum">
              <a:rPr lang="en-HK" smtClean="0"/>
              <a:t>8</a:t>
            </a:fld>
            <a:endParaRPr lang="en-HK" dirty="0"/>
          </a:p>
        </p:txBody>
      </p:sp>
    </p:spTree>
    <p:extLst>
      <p:ext uri="{BB962C8B-B14F-4D97-AF65-F5344CB8AC3E}">
        <p14:creationId xmlns:p14="http://schemas.microsoft.com/office/powerpoint/2010/main" val="411784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F379F31C-E864-4721-A6E6-DDFA76E6DCFD}" type="slidenum">
              <a:rPr lang="en-HK" smtClean="0"/>
              <a:t>102</a:t>
            </a:fld>
            <a:endParaRPr lang="en-HK" dirty="0"/>
          </a:p>
        </p:txBody>
      </p:sp>
    </p:spTree>
    <p:extLst>
      <p:ext uri="{BB962C8B-B14F-4D97-AF65-F5344CB8AC3E}">
        <p14:creationId xmlns:p14="http://schemas.microsoft.com/office/powerpoint/2010/main" val="2150631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79F31C-E864-4721-A6E6-DDFA76E6DCFD}" type="slidenum">
              <a:rPr lang="en-HK" smtClean="0"/>
              <a:t>104</a:t>
            </a:fld>
            <a:endParaRPr lang="en-HK" dirty="0"/>
          </a:p>
        </p:txBody>
      </p:sp>
    </p:spTree>
    <p:extLst>
      <p:ext uri="{BB962C8B-B14F-4D97-AF65-F5344CB8AC3E}">
        <p14:creationId xmlns:p14="http://schemas.microsoft.com/office/powerpoint/2010/main" val="9350493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7235-0E1B-5711-5D81-BE616533D21C}"/>
              </a:ext>
            </a:extLst>
          </p:cNvPr>
          <p:cNvSpPr>
            <a:spLocks noGrp="1"/>
          </p:cNvSpPr>
          <p:nvPr>
            <p:ph type="ctrTitle"/>
          </p:nvPr>
        </p:nvSpPr>
        <p:spPr>
          <a:xfrm>
            <a:off x="1524000" y="1122363"/>
            <a:ext cx="9144000" cy="2387600"/>
          </a:xfrm>
        </p:spPr>
        <p:txBody>
          <a:bodyPr anchor="b"/>
          <a:lstStyle>
            <a:lvl1pPr algn="ctr">
              <a:defRPr sz="6000"/>
            </a:lvl1pPr>
          </a:lstStyle>
          <a:p>
            <a:r>
              <a:rPr lang="en-US" altLang="zh-TW"/>
              <a:t>Click to edit Master title style</a:t>
            </a:r>
            <a:endParaRPr lang="en-HK"/>
          </a:p>
        </p:txBody>
      </p:sp>
      <p:sp>
        <p:nvSpPr>
          <p:cNvPr id="3" name="Subtitle 2">
            <a:extLst>
              <a:ext uri="{FF2B5EF4-FFF2-40B4-BE49-F238E27FC236}">
                <a16:creationId xmlns:a16="http://schemas.microsoft.com/office/drawing/2014/main" id="{9180CFA4-6206-CB68-55B9-7A6782F9C3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a:t>Click to edit Master subtitle style</a:t>
            </a:r>
            <a:endParaRPr lang="en-HK"/>
          </a:p>
        </p:txBody>
      </p:sp>
      <p:sp>
        <p:nvSpPr>
          <p:cNvPr id="4" name="Date Placeholder 3">
            <a:extLst>
              <a:ext uri="{FF2B5EF4-FFF2-40B4-BE49-F238E27FC236}">
                <a16:creationId xmlns:a16="http://schemas.microsoft.com/office/drawing/2014/main" id="{AC440B7B-F243-6085-F6B0-93BD2666963C}"/>
              </a:ext>
            </a:extLst>
          </p:cNvPr>
          <p:cNvSpPr>
            <a:spLocks noGrp="1"/>
          </p:cNvSpPr>
          <p:nvPr>
            <p:ph type="dt" sz="half" idx="10"/>
          </p:nvPr>
        </p:nvSpPr>
        <p:spPr/>
        <p:txBody>
          <a:bodyPr/>
          <a:lstStyle/>
          <a:p>
            <a:fld id="{D2A41C79-A0B5-4A45-9B99-2E09CFCB3D68}" type="datetime1">
              <a:rPr lang="en-HK" altLang="zh-TW" smtClean="0"/>
              <a:t>1/4/2026</a:t>
            </a:fld>
            <a:endParaRPr lang="en-HK" dirty="0"/>
          </a:p>
        </p:txBody>
      </p:sp>
      <p:sp>
        <p:nvSpPr>
          <p:cNvPr id="5" name="Footer Placeholder 4">
            <a:extLst>
              <a:ext uri="{FF2B5EF4-FFF2-40B4-BE49-F238E27FC236}">
                <a16:creationId xmlns:a16="http://schemas.microsoft.com/office/drawing/2014/main" id="{6D4762CE-1430-6830-95EB-494173D33C82}"/>
              </a:ext>
            </a:extLst>
          </p:cNvPr>
          <p:cNvSpPr>
            <a:spLocks noGrp="1"/>
          </p:cNvSpPr>
          <p:nvPr>
            <p:ph type="ftr" sz="quarter" idx="11"/>
          </p:nvPr>
        </p:nvSpPr>
        <p:spPr/>
        <p:txBody>
          <a:bodyPr/>
          <a:lstStyle/>
          <a:p>
            <a:endParaRPr lang="en-HK" dirty="0"/>
          </a:p>
        </p:txBody>
      </p:sp>
      <p:sp>
        <p:nvSpPr>
          <p:cNvPr id="6" name="Slide Number Placeholder 5">
            <a:extLst>
              <a:ext uri="{FF2B5EF4-FFF2-40B4-BE49-F238E27FC236}">
                <a16:creationId xmlns:a16="http://schemas.microsoft.com/office/drawing/2014/main" id="{8FFAD09C-A188-E7E2-E076-3C1D71459172}"/>
              </a:ext>
            </a:extLst>
          </p:cNvPr>
          <p:cNvSpPr>
            <a:spLocks noGrp="1"/>
          </p:cNvSpPr>
          <p:nvPr>
            <p:ph type="sldNum" sz="quarter" idx="12"/>
          </p:nvPr>
        </p:nvSpPr>
        <p:spPr/>
        <p:txBody>
          <a:bodyPr/>
          <a:lstStyle>
            <a:lvl1pPr>
              <a:defRPr sz="2000" baseline="0"/>
            </a:lvl1pPr>
          </a:lstStyle>
          <a:p>
            <a:fld id="{757993B9-1E1D-498A-9135-8F4EE768927A}" type="slidenum">
              <a:rPr lang="en-HK" smtClean="0"/>
              <a:pPr/>
              <a:t>‹#›</a:t>
            </a:fld>
            <a:endParaRPr lang="en-HK" dirty="0"/>
          </a:p>
        </p:txBody>
      </p:sp>
      <p:pic>
        <p:nvPicPr>
          <p:cNvPr id="9" name="Graphic 8">
            <a:extLst>
              <a:ext uri="{FF2B5EF4-FFF2-40B4-BE49-F238E27FC236}">
                <a16:creationId xmlns:a16="http://schemas.microsoft.com/office/drawing/2014/main" id="{A5B27E53-B38E-4891-3AD9-53A4B56B9E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4824" y="438219"/>
            <a:ext cx="3387183" cy="1184137"/>
          </a:xfrm>
          <a:prstGeom prst="rect">
            <a:avLst/>
          </a:prstGeom>
        </p:spPr>
      </p:pic>
    </p:spTree>
    <p:extLst>
      <p:ext uri="{BB962C8B-B14F-4D97-AF65-F5344CB8AC3E}">
        <p14:creationId xmlns:p14="http://schemas.microsoft.com/office/powerpoint/2010/main" val="364815464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0746-5C29-6B85-FE65-70DF4C935A2F}"/>
              </a:ext>
            </a:extLst>
          </p:cNvPr>
          <p:cNvSpPr>
            <a:spLocks noGrp="1"/>
          </p:cNvSpPr>
          <p:nvPr>
            <p:ph type="title"/>
          </p:nvPr>
        </p:nvSpPr>
        <p:spPr/>
        <p:txBody>
          <a:bodyPr/>
          <a:lstStyle/>
          <a:p>
            <a:r>
              <a:rPr lang="en-US" altLang="zh-TW"/>
              <a:t>Click to edit Master title style</a:t>
            </a:r>
            <a:endParaRPr lang="en-HK"/>
          </a:p>
        </p:txBody>
      </p:sp>
      <p:sp>
        <p:nvSpPr>
          <p:cNvPr id="3" name="Vertical Text Placeholder 2">
            <a:extLst>
              <a:ext uri="{FF2B5EF4-FFF2-40B4-BE49-F238E27FC236}">
                <a16:creationId xmlns:a16="http://schemas.microsoft.com/office/drawing/2014/main" id="{98EA78C1-C62C-4C0E-1EDD-90DE645C81B1}"/>
              </a:ext>
            </a:extLst>
          </p:cNvPr>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HK"/>
          </a:p>
        </p:txBody>
      </p:sp>
      <p:sp>
        <p:nvSpPr>
          <p:cNvPr id="4" name="Date Placeholder 3">
            <a:extLst>
              <a:ext uri="{FF2B5EF4-FFF2-40B4-BE49-F238E27FC236}">
                <a16:creationId xmlns:a16="http://schemas.microsoft.com/office/drawing/2014/main" id="{7B21B403-C9C2-E055-3683-EB60267C618F}"/>
              </a:ext>
            </a:extLst>
          </p:cNvPr>
          <p:cNvSpPr>
            <a:spLocks noGrp="1"/>
          </p:cNvSpPr>
          <p:nvPr>
            <p:ph type="dt" sz="half" idx="10"/>
          </p:nvPr>
        </p:nvSpPr>
        <p:spPr/>
        <p:txBody>
          <a:bodyPr/>
          <a:lstStyle/>
          <a:p>
            <a:fld id="{58A2E922-08FE-48AB-8923-027A6A841222}" type="datetime1">
              <a:rPr lang="en-HK" altLang="zh-TW" smtClean="0"/>
              <a:t>1/4/2026</a:t>
            </a:fld>
            <a:endParaRPr lang="en-HK" dirty="0"/>
          </a:p>
        </p:txBody>
      </p:sp>
      <p:sp>
        <p:nvSpPr>
          <p:cNvPr id="5" name="Footer Placeholder 4">
            <a:extLst>
              <a:ext uri="{FF2B5EF4-FFF2-40B4-BE49-F238E27FC236}">
                <a16:creationId xmlns:a16="http://schemas.microsoft.com/office/drawing/2014/main" id="{A2800F4C-6B58-6D2B-1EB4-7FB748777995}"/>
              </a:ext>
            </a:extLst>
          </p:cNvPr>
          <p:cNvSpPr>
            <a:spLocks noGrp="1"/>
          </p:cNvSpPr>
          <p:nvPr>
            <p:ph type="ftr" sz="quarter" idx="11"/>
          </p:nvPr>
        </p:nvSpPr>
        <p:spPr/>
        <p:txBody>
          <a:bodyPr/>
          <a:lstStyle/>
          <a:p>
            <a:endParaRPr lang="en-HK" dirty="0"/>
          </a:p>
        </p:txBody>
      </p:sp>
      <p:sp>
        <p:nvSpPr>
          <p:cNvPr id="6" name="Slide Number Placeholder 5">
            <a:extLst>
              <a:ext uri="{FF2B5EF4-FFF2-40B4-BE49-F238E27FC236}">
                <a16:creationId xmlns:a16="http://schemas.microsoft.com/office/drawing/2014/main" id="{4F065B50-9FBE-EEAE-7BE1-3DB4EDC52D08}"/>
              </a:ext>
            </a:extLst>
          </p:cNvPr>
          <p:cNvSpPr>
            <a:spLocks noGrp="1"/>
          </p:cNvSpPr>
          <p:nvPr>
            <p:ph type="sldNum" sz="quarter" idx="12"/>
          </p:nvPr>
        </p:nvSpPr>
        <p:spPr/>
        <p:txBody>
          <a:bodyPr/>
          <a:lstStyle/>
          <a:p>
            <a:fld id="{757993B9-1E1D-498A-9135-8F4EE768927A}" type="slidenum">
              <a:rPr lang="en-HK" smtClean="0"/>
              <a:t>‹#›</a:t>
            </a:fld>
            <a:endParaRPr lang="en-HK" dirty="0"/>
          </a:p>
        </p:txBody>
      </p:sp>
    </p:spTree>
    <p:extLst>
      <p:ext uri="{BB962C8B-B14F-4D97-AF65-F5344CB8AC3E}">
        <p14:creationId xmlns:p14="http://schemas.microsoft.com/office/powerpoint/2010/main" val="126380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6563D-780B-DE4B-2867-2256BA2CB88D}"/>
              </a:ext>
            </a:extLst>
          </p:cNvPr>
          <p:cNvSpPr>
            <a:spLocks noGrp="1"/>
          </p:cNvSpPr>
          <p:nvPr>
            <p:ph type="title" orient="vert"/>
          </p:nvPr>
        </p:nvSpPr>
        <p:spPr>
          <a:xfrm>
            <a:off x="8724900" y="365125"/>
            <a:ext cx="2628900" cy="5811838"/>
          </a:xfrm>
        </p:spPr>
        <p:txBody>
          <a:bodyPr vert="eaVert"/>
          <a:lstStyle/>
          <a:p>
            <a:r>
              <a:rPr lang="en-US" altLang="zh-TW"/>
              <a:t>Click to edit Master title style</a:t>
            </a:r>
            <a:endParaRPr lang="en-HK"/>
          </a:p>
        </p:txBody>
      </p:sp>
      <p:sp>
        <p:nvSpPr>
          <p:cNvPr id="3" name="Vertical Text Placeholder 2">
            <a:extLst>
              <a:ext uri="{FF2B5EF4-FFF2-40B4-BE49-F238E27FC236}">
                <a16:creationId xmlns:a16="http://schemas.microsoft.com/office/drawing/2014/main" id="{75D63E11-F960-93B9-B1A9-C746FD1AF9A4}"/>
              </a:ext>
            </a:extLst>
          </p:cNvPr>
          <p:cNvSpPr>
            <a:spLocks noGrp="1"/>
          </p:cNvSpPr>
          <p:nvPr>
            <p:ph type="body" orient="vert" idx="1"/>
          </p:nvPr>
        </p:nvSpPr>
        <p:spPr>
          <a:xfrm>
            <a:off x="838200" y="365125"/>
            <a:ext cx="7734300" cy="5811838"/>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HK"/>
          </a:p>
        </p:txBody>
      </p:sp>
      <p:sp>
        <p:nvSpPr>
          <p:cNvPr id="4" name="Date Placeholder 3">
            <a:extLst>
              <a:ext uri="{FF2B5EF4-FFF2-40B4-BE49-F238E27FC236}">
                <a16:creationId xmlns:a16="http://schemas.microsoft.com/office/drawing/2014/main" id="{04DF1F32-5D01-E8D3-FE0A-60DEE99E93EA}"/>
              </a:ext>
            </a:extLst>
          </p:cNvPr>
          <p:cNvSpPr>
            <a:spLocks noGrp="1"/>
          </p:cNvSpPr>
          <p:nvPr>
            <p:ph type="dt" sz="half" idx="10"/>
          </p:nvPr>
        </p:nvSpPr>
        <p:spPr/>
        <p:txBody>
          <a:bodyPr/>
          <a:lstStyle/>
          <a:p>
            <a:fld id="{89D5B24C-F040-4F17-9F5D-90DA2D592AAB}" type="datetime1">
              <a:rPr lang="en-HK" altLang="zh-TW" smtClean="0"/>
              <a:t>1/4/2026</a:t>
            </a:fld>
            <a:endParaRPr lang="en-HK" dirty="0"/>
          </a:p>
        </p:txBody>
      </p:sp>
      <p:sp>
        <p:nvSpPr>
          <p:cNvPr id="5" name="Footer Placeholder 4">
            <a:extLst>
              <a:ext uri="{FF2B5EF4-FFF2-40B4-BE49-F238E27FC236}">
                <a16:creationId xmlns:a16="http://schemas.microsoft.com/office/drawing/2014/main" id="{DACE7ED0-4307-0A7C-8DDE-F8894965DC94}"/>
              </a:ext>
            </a:extLst>
          </p:cNvPr>
          <p:cNvSpPr>
            <a:spLocks noGrp="1"/>
          </p:cNvSpPr>
          <p:nvPr>
            <p:ph type="ftr" sz="quarter" idx="11"/>
          </p:nvPr>
        </p:nvSpPr>
        <p:spPr/>
        <p:txBody>
          <a:bodyPr/>
          <a:lstStyle/>
          <a:p>
            <a:endParaRPr lang="en-HK" dirty="0"/>
          </a:p>
        </p:txBody>
      </p:sp>
      <p:sp>
        <p:nvSpPr>
          <p:cNvPr id="6" name="Slide Number Placeholder 5">
            <a:extLst>
              <a:ext uri="{FF2B5EF4-FFF2-40B4-BE49-F238E27FC236}">
                <a16:creationId xmlns:a16="http://schemas.microsoft.com/office/drawing/2014/main" id="{F00BD55C-0127-B919-1B54-08F7725161F1}"/>
              </a:ext>
            </a:extLst>
          </p:cNvPr>
          <p:cNvSpPr>
            <a:spLocks noGrp="1"/>
          </p:cNvSpPr>
          <p:nvPr>
            <p:ph type="sldNum" sz="quarter" idx="12"/>
          </p:nvPr>
        </p:nvSpPr>
        <p:spPr/>
        <p:txBody>
          <a:bodyPr/>
          <a:lstStyle/>
          <a:p>
            <a:fld id="{757993B9-1E1D-498A-9135-8F4EE768927A}" type="slidenum">
              <a:rPr lang="en-HK" smtClean="0"/>
              <a:t>‹#›</a:t>
            </a:fld>
            <a:endParaRPr lang="en-HK" dirty="0"/>
          </a:p>
        </p:txBody>
      </p:sp>
    </p:spTree>
    <p:extLst>
      <p:ext uri="{BB962C8B-B14F-4D97-AF65-F5344CB8AC3E}">
        <p14:creationId xmlns:p14="http://schemas.microsoft.com/office/powerpoint/2010/main" val="189438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BA19-CDF7-FA1A-0E76-12D225E7F785}"/>
              </a:ext>
            </a:extLst>
          </p:cNvPr>
          <p:cNvSpPr>
            <a:spLocks noGrp="1"/>
          </p:cNvSpPr>
          <p:nvPr>
            <p:ph type="title"/>
          </p:nvPr>
        </p:nvSpPr>
        <p:spPr/>
        <p:txBody>
          <a:bodyPr/>
          <a:lstStyle/>
          <a:p>
            <a:r>
              <a:rPr lang="en-US" altLang="zh-TW"/>
              <a:t>Click to edit Master title style</a:t>
            </a:r>
            <a:endParaRPr lang="en-HK"/>
          </a:p>
        </p:txBody>
      </p:sp>
      <p:sp>
        <p:nvSpPr>
          <p:cNvPr id="3" name="Content Placeholder 2">
            <a:extLst>
              <a:ext uri="{FF2B5EF4-FFF2-40B4-BE49-F238E27FC236}">
                <a16:creationId xmlns:a16="http://schemas.microsoft.com/office/drawing/2014/main" id="{C9E88DA0-87BC-3E08-B22E-0C3EAD58AA40}"/>
              </a:ext>
            </a:extLst>
          </p:cNvPr>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HK"/>
          </a:p>
        </p:txBody>
      </p:sp>
      <p:sp>
        <p:nvSpPr>
          <p:cNvPr id="4" name="Date Placeholder 3">
            <a:extLst>
              <a:ext uri="{FF2B5EF4-FFF2-40B4-BE49-F238E27FC236}">
                <a16:creationId xmlns:a16="http://schemas.microsoft.com/office/drawing/2014/main" id="{99B1028C-B617-09E0-8763-3ABDC2CCAE91}"/>
              </a:ext>
            </a:extLst>
          </p:cNvPr>
          <p:cNvSpPr>
            <a:spLocks noGrp="1"/>
          </p:cNvSpPr>
          <p:nvPr>
            <p:ph type="dt" sz="half" idx="10"/>
          </p:nvPr>
        </p:nvSpPr>
        <p:spPr/>
        <p:txBody>
          <a:bodyPr/>
          <a:lstStyle/>
          <a:p>
            <a:fld id="{716F249A-99BE-4413-AA68-E52EB859FE7A}" type="datetime1">
              <a:rPr lang="en-HK" altLang="zh-TW" smtClean="0"/>
              <a:t>1/4/2026</a:t>
            </a:fld>
            <a:endParaRPr lang="en-HK" dirty="0"/>
          </a:p>
        </p:txBody>
      </p:sp>
      <p:sp>
        <p:nvSpPr>
          <p:cNvPr id="5" name="Footer Placeholder 4">
            <a:extLst>
              <a:ext uri="{FF2B5EF4-FFF2-40B4-BE49-F238E27FC236}">
                <a16:creationId xmlns:a16="http://schemas.microsoft.com/office/drawing/2014/main" id="{B0887B67-D8E3-1F13-1724-17376CE6E5B8}"/>
              </a:ext>
            </a:extLst>
          </p:cNvPr>
          <p:cNvSpPr>
            <a:spLocks noGrp="1"/>
          </p:cNvSpPr>
          <p:nvPr>
            <p:ph type="ftr" sz="quarter" idx="11"/>
          </p:nvPr>
        </p:nvSpPr>
        <p:spPr/>
        <p:txBody>
          <a:bodyPr/>
          <a:lstStyle/>
          <a:p>
            <a:endParaRPr lang="en-HK" dirty="0"/>
          </a:p>
        </p:txBody>
      </p:sp>
      <p:sp>
        <p:nvSpPr>
          <p:cNvPr id="6" name="Slide Number Placeholder 5">
            <a:extLst>
              <a:ext uri="{FF2B5EF4-FFF2-40B4-BE49-F238E27FC236}">
                <a16:creationId xmlns:a16="http://schemas.microsoft.com/office/drawing/2014/main" id="{D2DA66E3-63F5-8F82-FBF7-A0F0F9F287F2}"/>
              </a:ext>
            </a:extLst>
          </p:cNvPr>
          <p:cNvSpPr>
            <a:spLocks noGrp="1"/>
          </p:cNvSpPr>
          <p:nvPr>
            <p:ph type="sldNum" sz="quarter" idx="12"/>
          </p:nvPr>
        </p:nvSpPr>
        <p:spPr/>
        <p:txBody>
          <a:bodyPr/>
          <a:lstStyle>
            <a:lvl1pPr>
              <a:defRPr baseline="0"/>
            </a:lvl1pPr>
          </a:lstStyle>
          <a:p>
            <a:fld id="{757993B9-1E1D-498A-9135-8F4EE768927A}" type="slidenum">
              <a:rPr lang="en-HK" smtClean="0"/>
              <a:pPr/>
              <a:t>‹#›</a:t>
            </a:fld>
            <a:endParaRPr lang="en-HK" dirty="0"/>
          </a:p>
        </p:txBody>
      </p:sp>
      <p:pic>
        <p:nvPicPr>
          <p:cNvPr id="7" name="Graphic 6">
            <a:extLst>
              <a:ext uri="{FF2B5EF4-FFF2-40B4-BE49-F238E27FC236}">
                <a16:creationId xmlns:a16="http://schemas.microsoft.com/office/drawing/2014/main" id="{49694FE1-85FE-4559-F6BE-9C66D00F8F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spTree>
    <p:extLst>
      <p:ext uri="{BB962C8B-B14F-4D97-AF65-F5344CB8AC3E}">
        <p14:creationId xmlns:p14="http://schemas.microsoft.com/office/powerpoint/2010/main" val="4226518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38EA-16F7-3366-7F7C-29DF82F10311}"/>
              </a:ext>
            </a:extLst>
          </p:cNvPr>
          <p:cNvSpPr>
            <a:spLocks noGrp="1"/>
          </p:cNvSpPr>
          <p:nvPr>
            <p:ph type="title"/>
          </p:nvPr>
        </p:nvSpPr>
        <p:spPr>
          <a:xfrm>
            <a:off x="831850" y="1709738"/>
            <a:ext cx="10515600" cy="2852737"/>
          </a:xfrm>
        </p:spPr>
        <p:txBody>
          <a:bodyPr anchor="b"/>
          <a:lstStyle>
            <a:lvl1pPr>
              <a:defRPr sz="6000"/>
            </a:lvl1pPr>
          </a:lstStyle>
          <a:p>
            <a:r>
              <a:rPr lang="en-US" altLang="zh-TW"/>
              <a:t>Click to edit Master title style</a:t>
            </a:r>
            <a:endParaRPr lang="en-HK"/>
          </a:p>
        </p:txBody>
      </p:sp>
      <p:sp>
        <p:nvSpPr>
          <p:cNvPr id="3" name="Text Placeholder 2">
            <a:extLst>
              <a:ext uri="{FF2B5EF4-FFF2-40B4-BE49-F238E27FC236}">
                <a16:creationId xmlns:a16="http://schemas.microsoft.com/office/drawing/2014/main" id="{4812D5E6-DBDE-2E46-05EC-76F60B1624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Click to edit Master text styles</a:t>
            </a:r>
          </a:p>
        </p:txBody>
      </p:sp>
      <p:sp>
        <p:nvSpPr>
          <p:cNvPr id="4" name="Date Placeholder 3">
            <a:extLst>
              <a:ext uri="{FF2B5EF4-FFF2-40B4-BE49-F238E27FC236}">
                <a16:creationId xmlns:a16="http://schemas.microsoft.com/office/drawing/2014/main" id="{2903CDD8-4972-AEE9-FF00-C57136A171EC}"/>
              </a:ext>
            </a:extLst>
          </p:cNvPr>
          <p:cNvSpPr>
            <a:spLocks noGrp="1"/>
          </p:cNvSpPr>
          <p:nvPr>
            <p:ph type="dt" sz="half" idx="10"/>
          </p:nvPr>
        </p:nvSpPr>
        <p:spPr/>
        <p:txBody>
          <a:bodyPr/>
          <a:lstStyle/>
          <a:p>
            <a:fld id="{A0A121D7-15DB-43C1-91A4-E1B066BEABBA}" type="datetime1">
              <a:rPr lang="en-HK" altLang="zh-TW" smtClean="0"/>
              <a:t>1/4/2026</a:t>
            </a:fld>
            <a:endParaRPr lang="en-HK" dirty="0"/>
          </a:p>
        </p:txBody>
      </p:sp>
      <p:sp>
        <p:nvSpPr>
          <p:cNvPr id="5" name="Footer Placeholder 4">
            <a:extLst>
              <a:ext uri="{FF2B5EF4-FFF2-40B4-BE49-F238E27FC236}">
                <a16:creationId xmlns:a16="http://schemas.microsoft.com/office/drawing/2014/main" id="{348AD4BD-EBDA-83E3-5281-C5993EA6537A}"/>
              </a:ext>
            </a:extLst>
          </p:cNvPr>
          <p:cNvSpPr>
            <a:spLocks noGrp="1"/>
          </p:cNvSpPr>
          <p:nvPr>
            <p:ph type="ftr" sz="quarter" idx="11"/>
          </p:nvPr>
        </p:nvSpPr>
        <p:spPr/>
        <p:txBody>
          <a:bodyPr/>
          <a:lstStyle/>
          <a:p>
            <a:endParaRPr lang="en-HK" dirty="0"/>
          </a:p>
        </p:txBody>
      </p:sp>
      <p:sp>
        <p:nvSpPr>
          <p:cNvPr id="6" name="Slide Number Placeholder 5">
            <a:extLst>
              <a:ext uri="{FF2B5EF4-FFF2-40B4-BE49-F238E27FC236}">
                <a16:creationId xmlns:a16="http://schemas.microsoft.com/office/drawing/2014/main" id="{9449AEB9-B867-F267-F7A4-ED2B72027781}"/>
              </a:ext>
            </a:extLst>
          </p:cNvPr>
          <p:cNvSpPr>
            <a:spLocks noGrp="1"/>
          </p:cNvSpPr>
          <p:nvPr>
            <p:ph type="sldNum" sz="quarter" idx="12"/>
          </p:nvPr>
        </p:nvSpPr>
        <p:spPr/>
        <p:txBody>
          <a:bodyPr/>
          <a:lstStyle/>
          <a:p>
            <a:fld id="{757993B9-1E1D-498A-9135-8F4EE768927A}" type="slidenum">
              <a:rPr lang="en-HK" smtClean="0"/>
              <a:t>‹#›</a:t>
            </a:fld>
            <a:endParaRPr lang="en-HK" dirty="0"/>
          </a:p>
        </p:txBody>
      </p:sp>
      <p:pic>
        <p:nvPicPr>
          <p:cNvPr id="7" name="Graphic 6">
            <a:extLst>
              <a:ext uri="{FF2B5EF4-FFF2-40B4-BE49-F238E27FC236}">
                <a16:creationId xmlns:a16="http://schemas.microsoft.com/office/drawing/2014/main" id="{51469939-523F-99EF-B29E-63B9E60928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spTree>
    <p:extLst>
      <p:ext uri="{BB962C8B-B14F-4D97-AF65-F5344CB8AC3E}">
        <p14:creationId xmlns:p14="http://schemas.microsoft.com/office/powerpoint/2010/main" val="953312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6577-3DBE-75F0-2E2B-89A95A549B93}"/>
              </a:ext>
            </a:extLst>
          </p:cNvPr>
          <p:cNvSpPr>
            <a:spLocks noGrp="1"/>
          </p:cNvSpPr>
          <p:nvPr>
            <p:ph type="title"/>
          </p:nvPr>
        </p:nvSpPr>
        <p:spPr/>
        <p:txBody>
          <a:bodyPr/>
          <a:lstStyle/>
          <a:p>
            <a:r>
              <a:rPr lang="en-US" altLang="zh-TW"/>
              <a:t>Click to edit Master title style</a:t>
            </a:r>
            <a:endParaRPr lang="en-HK"/>
          </a:p>
        </p:txBody>
      </p:sp>
      <p:sp>
        <p:nvSpPr>
          <p:cNvPr id="3" name="Content Placeholder 2">
            <a:extLst>
              <a:ext uri="{FF2B5EF4-FFF2-40B4-BE49-F238E27FC236}">
                <a16:creationId xmlns:a16="http://schemas.microsoft.com/office/drawing/2014/main" id="{224B35B7-2050-EEBA-1CC4-54C97C11DF9D}"/>
              </a:ext>
            </a:extLst>
          </p:cNvPr>
          <p:cNvSpPr>
            <a:spLocks noGrp="1"/>
          </p:cNvSpPr>
          <p:nvPr>
            <p:ph sz="half" idx="1"/>
          </p:nvPr>
        </p:nvSpPr>
        <p:spPr>
          <a:xfrm>
            <a:off x="838200" y="1825625"/>
            <a:ext cx="5181600" cy="4351338"/>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HK"/>
          </a:p>
        </p:txBody>
      </p:sp>
      <p:sp>
        <p:nvSpPr>
          <p:cNvPr id="4" name="Content Placeholder 3">
            <a:extLst>
              <a:ext uri="{FF2B5EF4-FFF2-40B4-BE49-F238E27FC236}">
                <a16:creationId xmlns:a16="http://schemas.microsoft.com/office/drawing/2014/main" id="{9BDD4D5D-289C-FC04-8E00-8050D648E613}"/>
              </a:ext>
            </a:extLst>
          </p:cNvPr>
          <p:cNvSpPr>
            <a:spLocks noGrp="1"/>
          </p:cNvSpPr>
          <p:nvPr>
            <p:ph sz="half" idx="2"/>
          </p:nvPr>
        </p:nvSpPr>
        <p:spPr>
          <a:xfrm>
            <a:off x="6172200" y="1825625"/>
            <a:ext cx="5181600" cy="4351338"/>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HK"/>
          </a:p>
        </p:txBody>
      </p:sp>
      <p:sp>
        <p:nvSpPr>
          <p:cNvPr id="5" name="Date Placeholder 4">
            <a:extLst>
              <a:ext uri="{FF2B5EF4-FFF2-40B4-BE49-F238E27FC236}">
                <a16:creationId xmlns:a16="http://schemas.microsoft.com/office/drawing/2014/main" id="{F4044DA5-EDBE-41EC-89CE-BF668BFC7F06}"/>
              </a:ext>
            </a:extLst>
          </p:cNvPr>
          <p:cNvSpPr>
            <a:spLocks noGrp="1"/>
          </p:cNvSpPr>
          <p:nvPr>
            <p:ph type="dt" sz="half" idx="10"/>
          </p:nvPr>
        </p:nvSpPr>
        <p:spPr/>
        <p:txBody>
          <a:bodyPr/>
          <a:lstStyle/>
          <a:p>
            <a:fld id="{70CB5EB7-80D9-4A0B-B1DB-FC966A7E63EE}" type="datetime1">
              <a:rPr lang="en-HK" altLang="zh-TW" smtClean="0"/>
              <a:t>1/4/2026</a:t>
            </a:fld>
            <a:endParaRPr lang="en-HK" dirty="0"/>
          </a:p>
        </p:txBody>
      </p:sp>
      <p:sp>
        <p:nvSpPr>
          <p:cNvPr id="6" name="Footer Placeholder 5">
            <a:extLst>
              <a:ext uri="{FF2B5EF4-FFF2-40B4-BE49-F238E27FC236}">
                <a16:creationId xmlns:a16="http://schemas.microsoft.com/office/drawing/2014/main" id="{19EC9E03-7ABC-C733-9E3E-847BD6EA0C73}"/>
              </a:ext>
            </a:extLst>
          </p:cNvPr>
          <p:cNvSpPr>
            <a:spLocks noGrp="1"/>
          </p:cNvSpPr>
          <p:nvPr>
            <p:ph type="ftr" sz="quarter" idx="11"/>
          </p:nvPr>
        </p:nvSpPr>
        <p:spPr/>
        <p:txBody>
          <a:bodyPr/>
          <a:lstStyle/>
          <a:p>
            <a:endParaRPr lang="en-HK" dirty="0"/>
          </a:p>
        </p:txBody>
      </p:sp>
      <p:sp>
        <p:nvSpPr>
          <p:cNvPr id="7" name="Slide Number Placeholder 6">
            <a:extLst>
              <a:ext uri="{FF2B5EF4-FFF2-40B4-BE49-F238E27FC236}">
                <a16:creationId xmlns:a16="http://schemas.microsoft.com/office/drawing/2014/main" id="{44A0F010-E66E-AE18-F5C7-F43EBF912198}"/>
              </a:ext>
            </a:extLst>
          </p:cNvPr>
          <p:cNvSpPr>
            <a:spLocks noGrp="1"/>
          </p:cNvSpPr>
          <p:nvPr>
            <p:ph type="sldNum" sz="quarter" idx="12"/>
          </p:nvPr>
        </p:nvSpPr>
        <p:spPr/>
        <p:txBody>
          <a:bodyPr/>
          <a:lstStyle/>
          <a:p>
            <a:fld id="{757993B9-1E1D-498A-9135-8F4EE768927A}" type="slidenum">
              <a:rPr lang="en-HK" smtClean="0"/>
              <a:t>‹#›</a:t>
            </a:fld>
            <a:endParaRPr lang="en-HK" dirty="0"/>
          </a:p>
        </p:txBody>
      </p:sp>
      <p:pic>
        <p:nvPicPr>
          <p:cNvPr id="8" name="Graphic 7">
            <a:extLst>
              <a:ext uri="{FF2B5EF4-FFF2-40B4-BE49-F238E27FC236}">
                <a16:creationId xmlns:a16="http://schemas.microsoft.com/office/drawing/2014/main" id="{2DFF2B90-14B0-CF31-5835-46B765843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spTree>
    <p:extLst>
      <p:ext uri="{BB962C8B-B14F-4D97-AF65-F5344CB8AC3E}">
        <p14:creationId xmlns:p14="http://schemas.microsoft.com/office/powerpoint/2010/main" val="573876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E2C1-8139-18D7-1F48-56E18F3FAF85}"/>
              </a:ext>
            </a:extLst>
          </p:cNvPr>
          <p:cNvSpPr>
            <a:spLocks noGrp="1"/>
          </p:cNvSpPr>
          <p:nvPr>
            <p:ph type="title"/>
          </p:nvPr>
        </p:nvSpPr>
        <p:spPr>
          <a:xfrm>
            <a:off x="839788" y="365125"/>
            <a:ext cx="10515600" cy="1325563"/>
          </a:xfrm>
        </p:spPr>
        <p:txBody>
          <a:bodyPr/>
          <a:lstStyle/>
          <a:p>
            <a:r>
              <a:rPr lang="en-US" altLang="zh-TW"/>
              <a:t>Click to edit Master title style</a:t>
            </a:r>
            <a:endParaRPr lang="en-HK"/>
          </a:p>
        </p:txBody>
      </p:sp>
      <p:sp>
        <p:nvSpPr>
          <p:cNvPr id="3" name="Text Placeholder 2">
            <a:extLst>
              <a:ext uri="{FF2B5EF4-FFF2-40B4-BE49-F238E27FC236}">
                <a16:creationId xmlns:a16="http://schemas.microsoft.com/office/drawing/2014/main" id="{1B072CA3-2B29-9924-3FB7-58A815202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4" name="Content Placeholder 3">
            <a:extLst>
              <a:ext uri="{FF2B5EF4-FFF2-40B4-BE49-F238E27FC236}">
                <a16:creationId xmlns:a16="http://schemas.microsoft.com/office/drawing/2014/main" id="{F04889A0-83BB-659B-BB5A-E4F02553E784}"/>
              </a:ext>
            </a:extLst>
          </p:cNvPr>
          <p:cNvSpPr>
            <a:spLocks noGrp="1"/>
          </p:cNvSpPr>
          <p:nvPr>
            <p:ph sz="half" idx="2"/>
          </p:nvPr>
        </p:nvSpPr>
        <p:spPr>
          <a:xfrm>
            <a:off x="839788" y="2505075"/>
            <a:ext cx="5157787" cy="3684588"/>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HK"/>
          </a:p>
        </p:txBody>
      </p:sp>
      <p:sp>
        <p:nvSpPr>
          <p:cNvPr id="5" name="Text Placeholder 4">
            <a:extLst>
              <a:ext uri="{FF2B5EF4-FFF2-40B4-BE49-F238E27FC236}">
                <a16:creationId xmlns:a16="http://schemas.microsoft.com/office/drawing/2014/main" id="{C382EF88-8D35-BB41-C428-609C2E7B82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6" name="Content Placeholder 5">
            <a:extLst>
              <a:ext uri="{FF2B5EF4-FFF2-40B4-BE49-F238E27FC236}">
                <a16:creationId xmlns:a16="http://schemas.microsoft.com/office/drawing/2014/main" id="{557E1865-9C73-79A7-9FAF-40279E76F1CA}"/>
              </a:ext>
            </a:extLst>
          </p:cNvPr>
          <p:cNvSpPr>
            <a:spLocks noGrp="1"/>
          </p:cNvSpPr>
          <p:nvPr>
            <p:ph sz="quarter" idx="4"/>
          </p:nvPr>
        </p:nvSpPr>
        <p:spPr>
          <a:xfrm>
            <a:off x="6172200" y="2505075"/>
            <a:ext cx="5183188" cy="3684588"/>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HK"/>
          </a:p>
        </p:txBody>
      </p:sp>
      <p:sp>
        <p:nvSpPr>
          <p:cNvPr id="7" name="Date Placeholder 6">
            <a:extLst>
              <a:ext uri="{FF2B5EF4-FFF2-40B4-BE49-F238E27FC236}">
                <a16:creationId xmlns:a16="http://schemas.microsoft.com/office/drawing/2014/main" id="{C04E97A1-0BC4-BE0E-4820-AA3AD56B6D6E}"/>
              </a:ext>
            </a:extLst>
          </p:cNvPr>
          <p:cNvSpPr>
            <a:spLocks noGrp="1"/>
          </p:cNvSpPr>
          <p:nvPr>
            <p:ph type="dt" sz="half" idx="10"/>
          </p:nvPr>
        </p:nvSpPr>
        <p:spPr/>
        <p:txBody>
          <a:bodyPr/>
          <a:lstStyle/>
          <a:p>
            <a:fld id="{5DA672AE-C6BD-462D-946D-23349F44347A}" type="datetime1">
              <a:rPr lang="en-HK" altLang="zh-TW" smtClean="0"/>
              <a:t>1/4/2026</a:t>
            </a:fld>
            <a:endParaRPr lang="en-HK" dirty="0"/>
          </a:p>
        </p:txBody>
      </p:sp>
      <p:sp>
        <p:nvSpPr>
          <p:cNvPr id="8" name="Footer Placeholder 7">
            <a:extLst>
              <a:ext uri="{FF2B5EF4-FFF2-40B4-BE49-F238E27FC236}">
                <a16:creationId xmlns:a16="http://schemas.microsoft.com/office/drawing/2014/main" id="{58668B0D-C894-0189-1C5B-73A7F8CC1864}"/>
              </a:ext>
            </a:extLst>
          </p:cNvPr>
          <p:cNvSpPr>
            <a:spLocks noGrp="1"/>
          </p:cNvSpPr>
          <p:nvPr>
            <p:ph type="ftr" sz="quarter" idx="11"/>
          </p:nvPr>
        </p:nvSpPr>
        <p:spPr/>
        <p:txBody>
          <a:bodyPr/>
          <a:lstStyle/>
          <a:p>
            <a:endParaRPr lang="en-HK" dirty="0"/>
          </a:p>
        </p:txBody>
      </p:sp>
      <p:sp>
        <p:nvSpPr>
          <p:cNvPr id="9" name="Slide Number Placeholder 8">
            <a:extLst>
              <a:ext uri="{FF2B5EF4-FFF2-40B4-BE49-F238E27FC236}">
                <a16:creationId xmlns:a16="http://schemas.microsoft.com/office/drawing/2014/main" id="{CA82DF5F-E02C-DD82-7983-3896C6AFB255}"/>
              </a:ext>
            </a:extLst>
          </p:cNvPr>
          <p:cNvSpPr>
            <a:spLocks noGrp="1"/>
          </p:cNvSpPr>
          <p:nvPr>
            <p:ph type="sldNum" sz="quarter" idx="12"/>
          </p:nvPr>
        </p:nvSpPr>
        <p:spPr/>
        <p:txBody>
          <a:bodyPr/>
          <a:lstStyle/>
          <a:p>
            <a:fld id="{757993B9-1E1D-498A-9135-8F4EE768927A}" type="slidenum">
              <a:rPr lang="en-HK" smtClean="0"/>
              <a:t>‹#›</a:t>
            </a:fld>
            <a:endParaRPr lang="en-HK" dirty="0"/>
          </a:p>
        </p:txBody>
      </p:sp>
      <p:pic>
        <p:nvPicPr>
          <p:cNvPr id="10" name="Graphic 9">
            <a:extLst>
              <a:ext uri="{FF2B5EF4-FFF2-40B4-BE49-F238E27FC236}">
                <a16:creationId xmlns:a16="http://schemas.microsoft.com/office/drawing/2014/main" id="{4B9E58DF-D482-B0B5-623A-F2B9D35379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pic>
        <p:nvPicPr>
          <p:cNvPr id="11" name="Graphic 10">
            <a:extLst>
              <a:ext uri="{FF2B5EF4-FFF2-40B4-BE49-F238E27FC236}">
                <a16:creationId xmlns:a16="http://schemas.microsoft.com/office/drawing/2014/main" id="{F7696E84-563D-2DCF-3CC9-E99D0B6A97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0076" y="6460490"/>
            <a:ext cx="1436648" cy="502242"/>
          </a:xfrm>
          <a:prstGeom prst="rect">
            <a:avLst/>
          </a:prstGeom>
        </p:spPr>
      </p:pic>
    </p:spTree>
    <p:extLst>
      <p:ext uri="{BB962C8B-B14F-4D97-AF65-F5344CB8AC3E}">
        <p14:creationId xmlns:p14="http://schemas.microsoft.com/office/powerpoint/2010/main" val="378937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A737-8BB0-505E-514C-11CB48E249BB}"/>
              </a:ext>
            </a:extLst>
          </p:cNvPr>
          <p:cNvSpPr>
            <a:spLocks noGrp="1"/>
          </p:cNvSpPr>
          <p:nvPr>
            <p:ph type="title"/>
          </p:nvPr>
        </p:nvSpPr>
        <p:spPr/>
        <p:txBody>
          <a:bodyPr/>
          <a:lstStyle/>
          <a:p>
            <a:r>
              <a:rPr lang="en-US" altLang="zh-TW"/>
              <a:t>Click to edit Master title style</a:t>
            </a:r>
            <a:endParaRPr lang="en-HK"/>
          </a:p>
        </p:txBody>
      </p:sp>
      <p:sp>
        <p:nvSpPr>
          <p:cNvPr id="3" name="Date Placeholder 2">
            <a:extLst>
              <a:ext uri="{FF2B5EF4-FFF2-40B4-BE49-F238E27FC236}">
                <a16:creationId xmlns:a16="http://schemas.microsoft.com/office/drawing/2014/main" id="{0EE58915-1AFA-993A-5623-6C902BC0B4C5}"/>
              </a:ext>
            </a:extLst>
          </p:cNvPr>
          <p:cNvSpPr>
            <a:spLocks noGrp="1"/>
          </p:cNvSpPr>
          <p:nvPr>
            <p:ph type="dt" sz="half" idx="10"/>
          </p:nvPr>
        </p:nvSpPr>
        <p:spPr/>
        <p:txBody>
          <a:bodyPr/>
          <a:lstStyle/>
          <a:p>
            <a:fld id="{B8218C71-967A-4F3D-9FB4-D78B373ED094}" type="datetime1">
              <a:rPr lang="en-HK" altLang="zh-TW" smtClean="0"/>
              <a:t>1/4/2026</a:t>
            </a:fld>
            <a:endParaRPr lang="en-HK" dirty="0"/>
          </a:p>
        </p:txBody>
      </p:sp>
      <p:sp>
        <p:nvSpPr>
          <p:cNvPr id="4" name="Footer Placeholder 3">
            <a:extLst>
              <a:ext uri="{FF2B5EF4-FFF2-40B4-BE49-F238E27FC236}">
                <a16:creationId xmlns:a16="http://schemas.microsoft.com/office/drawing/2014/main" id="{69E84C01-CA5B-E2D7-0B5C-8E69726652C1}"/>
              </a:ext>
            </a:extLst>
          </p:cNvPr>
          <p:cNvSpPr>
            <a:spLocks noGrp="1"/>
          </p:cNvSpPr>
          <p:nvPr>
            <p:ph type="ftr" sz="quarter" idx="11"/>
          </p:nvPr>
        </p:nvSpPr>
        <p:spPr/>
        <p:txBody>
          <a:bodyPr/>
          <a:lstStyle/>
          <a:p>
            <a:endParaRPr lang="en-HK" dirty="0"/>
          </a:p>
        </p:txBody>
      </p:sp>
      <p:sp>
        <p:nvSpPr>
          <p:cNvPr id="5" name="Slide Number Placeholder 4">
            <a:extLst>
              <a:ext uri="{FF2B5EF4-FFF2-40B4-BE49-F238E27FC236}">
                <a16:creationId xmlns:a16="http://schemas.microsoft.com/office/drawing/2014/main" id="{44F79E70-1153-88A4-9630-502EA4CC350F}"/>
              </a:ext>
            </a:extLst>
          </p:cNvPr>
          <p:cNvSpPr>
            <a:spLocks noGrp="1"/>
          </p:cNvSpPr>
          <p:nvPr>
            <p:ph type="sldNum" sz="quarter" idx="12"/>
          </p:nvPr>
        </p:nvSpPr>
        <p:spPr/>
        <p:txBody>
          <a:bodyPr/>
          <a:lstStyle/>
          <a:p>
            <a:fld id="{757993B9-1E1D-498A-9135-8F4EE768927A}" type="slidenum">
              <a:rPr lang="en-HK" smtClean="0"/>
              <a:t>‹#›</a:t>
            </a:fld>
            <a:endParaRPr lang="en-HK" dirty="0"/>
          </a:p>
        </p:txBody>
      </p:sp>
      <p:pic>
        <p:nvPicPr>
          <p:cNvPr id="6" name="Graphic 5">
            <a:extLst>
              <a:ext uri="{FF2B5EF4-FFF2-40B4-BE49-F238E27FC236}">
                <a16:creationId xmlns:a16="http://schemas.microsoft.com/office/drawing/2014/main" id="{326868F2-D8C8-C5E7-B757-787437303A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spTree>
    <p:extLst>
      <p:ext uri="{BB962C8B-B14F-4D97-AF65-F5344CB8AC3E}">
        <p14:creationId xmlns:p14="http://schemas.microsoft.com/office/powerpoint/2010/main" val="351991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BE849-C267-95CF-DC99-CDB6A9B5CB87}"/>
              </a:ext>
            </a:extLst>
          </p:cNvPr>
          <p:cNvSpPr>
            <a:spLocks noGrp="1"/>
          </p:cNvSpPr>
          <p:nvPr>
            <p:ph type="dt" sz="half" idx="10"/>
          </p:nvPr>
        </p:nvSpPr>
        <p:spPr/>
        <p:txBody>
          <a:bodyPr/>
          <a:lstStyle/>
          <a:p>
            <a:fld id="{5C1652A6-E82D-4690-BC43-A2F880601907}" type="datetime1">
              <a:rPr lang="en-HK" altLang="zh-TW" smtClean="0"/>
              <a:t>1/4/2026</a:t>
            </a:fld>
            <a:endParaRPr lang="en-HK" dirty="0"/>
          </a:p>
        </p:txBody>
      </p:sp>
      <p:sp>
        <p:nvSpPr>
          <p:cNvPr id="3" name="Footer Placeholder 2">
            <a:extLst>
              <a:ext uri="{FF2B5EF4-FFF2-40B4-BE49-F238E27FC236}">
                <a16:creationId xmlns:a16="http://schemas.microsoft.com/office/drawing/2014/main" id="{49CEEBE3-C22F-88B8-817D-CD4275E7CBEF}"/>
              </a:ext>
            </a:extLst>
          </p:cNvPr>
          <p:cNvSpPr>
            <a:spLocks noGrp="1"/>
          </p:cNvSpPr>
          <p:nvPr>
            <p:ph type="ftr" sz="quarter" idx="11"/>
          </p:nvPr>
        </p:nvSpPr>
        <p:spPr/>
        <p:txBody>
          <a:bodyPr/>
          <a:lstStyle/>
          <a:p>
            <a:endParaRPr lang="en-HK" dirty="0"/>
          </a:p>
        </p:txBody>
      </p:sp>
      <p:sp>
        <p:nvSpPr>
          <p:cNvPr id="4" name="Slide Number Placeholder 3">
            <a:extLst>
              <a:ext uri="{FF2B5EF4-FFF2-40B4-BE49-F238E27FC236}">
                <a16:creationId xmlns:a16="http://schemas.microsoft.com/office/drawing/2014/main" id="{AE870B79-A630-9730-DC39-5AEB296EC617}"/>
              </a:ext>
            </a:extLst>
          </p:cNvPr>
          <p:cNvSpPr>
            <a:spLocks noGrp="1"/>
          </p:cNvSpPr>
          <p:nvPr>
            <p:ph type="sldNum" sz="quarter" idx="12"/>
          </p:nvPr>
        </p:nvSpPr>
        <p:spPr/>
        <p:txBody>
          <a:bodyPr/>
          <a:lstStyle/>
          <a:p>
            <a:fld id="{757993B9-1E1D-498A-9135-8F4EE768927A}" type="slidenum">
              <a:rPr lang="en-HK" smtClean="0"/>
              <a:t>‹#›</a:t>
            </a:fld>
            <a:endParaRPr lang="en-HK" dirty="0"/>
          </a:p>
        </p:txBody>
      </p:sp>
    </p:spTree>
    <p:extLst>
      <p:ext uri="{BB962C8B-B14F-4D97-AF65-F5344CB8AC3E}">
        <p14:creationId xmlns:p14="http://schemas.microsoft.com/office/powerpoint/2010/main" val="2046570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EEF8-9DD3-8E20-5073-BFC1BAD179BB}"/>
              </a:ext>
            </a:extLst>
          </p:cNvPr>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en-HK"/>
          </a:p>
        </p:txBody>
      </p:sp>
      <p:sp>
        <p:nvSpPr>
          <p:cNvPr id="3" name="Content Placeholder 2">
            <a:extLst>
              <a:ext uri="{FF2B5EF4-FFF2-40B4-BE49-F238E27FC236}">
                <a16:creationId xmlns:a16="http://schemas.microsoft.com/office/drawing/2014/main" id="{9032CE82-EF66-EC32-87F9-96466E7956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HK"/>
          </a:p>
        </p:txBody>
      </p:sp>
      <p:sp>
        <p:nvSpPr>
          <p:cNvPr id="4" name="Text Placeholder 3">
            <a:extLst>
              <a:ext uri="{FF2B5EF4-FFF2-40B4-BE49-F238E27FC236}">
                <a16:creationId xmlns:a16="http://schemas.microsoft.com/office/drawing/2014/main" id="{57C6D052-5261-5B84-F33E-0ED9F32C8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Click to edit Master text styles</a:t>
            </a:r>
          </a:p>
        </p:txBody>
      </p:sp>
      <p:sp>
        <p:nvSpPr>
          <p:cNvPr id="5" name="Date Placeholder 4">
            <a:extLst>
              <a:ext uri="{FF2B5EF4-FFF2-40B4-BE49-F238E27FC236}">
                <a16:creationId xmlns:a16="http://schemas.microsoft.com/office/drawing/2014/main" id="{80BE08AF-AAF4-359A-4835-44555AF15C1A}"/>
              </a:ext>
            </a:extLst>
          </p:cNvPr>
          <p:cNvSpPr>
            <a:spLocks noGrp="1"/>
          </p:cNvSpPr>
          <p:nvPr>
            <p:ph type="dt" sz="half" idx="10"/>
          </p:nvPr>
        </p:nvSpPr>
        <p:spPr/>
        <p:txBody>
          <a:bodyPr/>
          <a:lstStyle/>
          <a:p>
            <a:fld id="{2927C18E-381E-40B9-B292-77CD0A96F5D7}" type="datetime1">
              <a:rPr lang="en-HK" altLang="zh-TW" smtClean="0"/>
              <a:t>1/4/2026</a:t>
            </a:fld>
            <a:endParaRPr lang="en-HK" dirty="0"/>
          </a:p>
        </p:txBody>
      </p:sp>
      <p:sp>
        <p:nvSpPr>
          <p:cNvPr id="6" name="Footer Placeholder 5">
            <a:extLst>
              <a:ext uri="{FF2B5EF4-FFF2-40B4-BE49-F238E27FC236}">
                <a16:creationId xmlns:a16="http://schemas.microsoft.com/office/drawing/2014/main" id="{D1286F81-D6B2-38FA-9D2F-9FBDD3697F66}"/>
              </a:ext>
            </a:extLst>
          </p:cNvPr>
          <p:cNvSpPr>
            <a:spLocks noGrp="1"/>
          </p:cNvSpPr>
          <p:nvPr>
            <p:ph type="ftr" sz="quarter" idx="11"/>
          </p:nvPr>
        </p:nvSpPr>
        <p:spPr/>
        <p:txBody>
          <a:bodyPr/>
          <a:lstStyle/>
          <a:p>
            <a:endParaRPr lang="en-HK" dirty="0"/>
          </a:p>
        </p:txBody>
      </p:sp>
      <p:sp>
        <p:nvSpPr>
          <p:cNvPr id="7" name="Slide Number Placeholder 6">
            <a:extLst>
              <a:ext uri="{FF2B5EF4-FFF2-40B4-BE49-F238E27FC236}">
                <a16:creationId xmlns:a16="http://schemas.microsoft.com/office/drawing/2014/main" id="{AFD7673C-F225-9E81-9019-6E2F91C92EBF}"/>
              </a:ext>
            </a:extLst>
          </p:cNvPr>
          <p:cNvSpPr>
            <a:spLocks noGrp="1"/>
          </p:cNvSpPr>
          <p:nvPr>
            <p:ph type="sldNum" sz="quarter" idx="12"/>
          </p:nvPr>
        </p:nvSpPr>
        <p:spPr/>
        <p:txBody>
          <a:bodyPr/>
          <a:lstStyle/>
          <a:p>
            <a:fld id="{757993B9-1E1D-498A-9135-8F4EE768927A}" type="slidenum">
              <a:rPr lang="en-HK" smtClean="0"/>
              <a:t>‹#›</a:t>
            </a:fld>
            <a:endParaRPr lang="en-HK" dirty="0"/>
          </a:p>
        </p:txBody>
      </p:sp>
    </p:spTree>
    <p:extLst>
      <p:ext uri="{BB962C8B-B14F-4D97-AF65-F5344CB8AC3E}">
        <p14:creationId xmlns:p14="http://schemas.microsoft.com/office/powerpoint/2010/main" val="82982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B062F-1341-1A46-6EDF-5A58A6FDB987}"/>
              </a:ext>
            </a:extLst>
          </p:cNvPr>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en-HK"/>
          </a:p>
        </p:txBody>
      </p:sp>
      <p:sp>
        <p:nvSpPr>
          <p:cNvPr id="3" name="Picture Placeholder 2">
            <a:extLst>
              <a:ext uri="{FF2B5EF4-FFF2-40B4-BE49-F238E27FC236}">
                <a16:creationId xmlns:a16="http://schemas.microsoft.com/office/drawing/2014/main" id="{8726D987-29AE-4CED-098E-A92D90210F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dirty="0"/>
              <a:t>Click icon to add picture</a:t>
            </a:r>
            <a:endParaRPr lang="en-HK" dirty="0"/>
          </a:p>
        </p:txBody>
      </p:sp>
      <p:sp>
        <p:nvSpPr>
          <p:cNvPr id="4" name="Text Placeholder 3">
            <a:extLst>
              <a:ext uri="{FF2B5EF4-FFF2-40B4-BE49-F238E27FC236}">
                <a16:creationId xmlns:a16="http://schemas.microsoft.com/office/drawing/2014/main" id="{7588A68E-90F0-487A-99E0-AC1B7A5E7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Click to edit Master text styles</a:t>
            </a:r>
          </a:p>
        </p:txBody>
      </p:sp>
      <p:sp>
        <p:nvSpPr>
          <p:cNvPr id="5" name="Date Placeholder 4">
            <a:extLst>
              <a:ext uri="{FF2B5EF4-FFF2-40B4-BE49-F238E27FC236}">
                <a16:creationId xmlns:a16="http://schemas.microsoft.com/office/drawing/2014/main" id="{C7C38127-0302-5882-8A20-A165115C72B4}"/>
              </a:ext>
            </a:extLst>
          </p:cNvPr>
          <p:cNvSpPr>
            <a:spLocks noGrp="1"/>
          </p:cNvSpPr>
          <p:nvPr>
            <p:ph type="dt" sz="half" idx="10"/>
          </p:nvPr>
        </p:nvSpPr>
        <p:spPr/>
        <p:txBody>
          <a:bodyPr/>
          <a:lstStyle/>
          <a:p>
            <a:fld id="{DB748BD4-3DB9-44EE-BA8B-AE0A05EB10B1}" type="datetime1">
              <a:rPr lang="en-HK" altLang="zh-TW" smtClean="0"/>
              <a:t>1/4/2026</a:t>
            </a:fld>
            <a:endParaRPr lang="en-HK" dirty="0"/>
          </a:p>
        </p:txBody>
      </p:sp>
      <p:sp>
        <p:nvSpPr>
          <p:cNvPr id="6" name="Footer Placeholder 5">
            <a:extLst>
              <a:ext uri="{FF2B5EF4-FFF2-40B4-BE49-F238E27FC236}">
                <a16:creationId xmlns:a16="http://schemas.microsoft.com/office/drawing/2014/main" id="{26309F58-DF77-E1E6-222D-F857A9C9A416}"/>
              </a:ext>
            </a:extLst>
          </p:cNvPr>
          <p:cNvSpPr>
            <a:spLocks noGrp="1"/>
          </p:cNvSpPr>
          <p:nvPr>
            <p:ph type="ftr" sz="quarter" idx="11"/>
          </p:nvPr>
        </p:nvSpPr>
        <p:spPr/>
        <p:txBody>
          <a:bodyPr/>
          <a:lstStyle/>
          <a:p>
            <a:endParaRPr lang="en-HK" dirty="0"/>
          </a:p>
        </p:txBody>
      </p:sp>
      <p:sp>
        <p:nvSpPr>
          <p:cNvPr id="7" name="Slide Number Placeholder 6">
            <a:extLst>
              <a:ext uri="{FF2B5EF4-FFF2-40B4-BE49-F238E27FC236}">
                <a16:creationId xmlns:a16="http://schemas.microsoft.com/office/drawing/2014/main" id="{DC2DEBA9-CFFE-27D4-0AFB-05E5FB374466}"/>
              </a:ext>
            </a:extLst>
          </p:cNvPr>
          <p:cNvSpPr>
            <a:spLocks noGrp="1"/>
          </p:cNvSpPr>
          <p:nvPr>
            <p:ph type="sldNum" sz="quarter" idx="12"/>
          </p:nvPr>
        </p:nvSpPr>
        <p:spPr/>
        <p:txBody>
          <a:bodyPr/>
          <a:lstStyle/>
          <a:p>
            <a:fld id="{757993B9-1E1D-498A-9135-8F4EE768927A}" type="slidenum">
              <a:rPr lang="en-HK" smtClean="0"/>
              <a:t>‹#›</a:t>
            </a:fld>
            <a:endParaRPr lang="en-HK" dirty="0"/>
          </a:p>
        </p:txBody>
      </p:sp>
    </p:spTree>
    <p:extLst>
      <p:ext uri="{BB962C8B-B14F-4D97-AF65-F5344CB8AC3E}">
        <p14:creationId xmlns:p14="http://schemas.microsoft.com/office/powerpoint/2010/main" val="2553268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8FC"/>
            </a:gs>
            <a:gs pos="100000">
              <a:srgbClr val="B5D2EC"/>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7FA77-E621-88FA-17EC-CEDBD07CDC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TW"/>
              <a:t>Click to edit Master title style</a:t>
            </a:r>
            <a:endParaRPr lang="en-HK"/>
          </a:p>
        </p:txBody>
      </p:sp>
      <p:sp>
        <p:nvSpPr>
          <p:cNvPr id="3" name="Text Placeholder 2">
            <a:extLst>
              <a:ext uri="{FF2B5EF4-FFF2-40B4-BE49-F238E27FC236}">
                <a16:creationId xmlns:a16="http://schemas.microsoft.com/office/drawing/2014/main" id="{BAA0EBA7-BA6D-86B5-6EAF-80ECDEDD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HK"/>
          </a:p>
        </p:txBody>
      </p:sp>
      <p:sp>
        <p:nvSpPr>
          <p:cNvPr id="4" name="Date Placeholder 3">
            <a:extLst>
              <a:ext uri="{FF2B5EF4-FFF2-40B4-BE49-F238E27FC236}">
                <a16:creationId xmlns:a16="http://schemas.microsoft.com/office/drawing/2014/main" id="{B240EC6E-D67C-04A5-71A7-CEBA243EA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34269-1030-4BAB-9038-07287483C37C}" type="datetime1">
              <a:rPr lang="en-HK" altLang="zh-TW" smtClean="0"/>
              <a:t>1/4/2026</a:t>
            </a:fld>
            <a:endParaRPr lang="en-HK" dirty="0"/>
          </a:p>
        </p:txBody>
      </p:sp>
      <p:sp>
        <p:nvSpPr>
          <p:cNvPr id="5" name="Footer Placeholder 4">
            <a:extLst>
              <a:ext uri="{FF2B5EF4-FFF2-40B4-BE49-F238E27FC236}">
                <a16:creationId xmlns:a16="http://schemas.microsoft.com/office/drawing/2014/main" id="{9550C035-E409-F617-D785-7F2D6C48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HK" dirty="0"/>
          </a:p>
        </p:txBody>
      </p:sp>
      <p:sp>
        <p:nvSpPr>
          <p:cNvPr id="6" name="Slide Number Placeholder 5">
            <a:extLst>
              <a:ext uri="{FF2B5EF4-FFF2-40B4-BE49-F238E27FC236}">
                <a16:creationId xmlns:a16="http://schemas.microsoft.com/office/drawing/2014/main" id="{AAC9F762-4677-C6A3-669D-ED4EA98275DA}"/>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2000" baseline="0">
                <a:solidFill>
                  <a:schemeClr val="tx1">
                    <a:tint val="75000"/>
                  </a:schemeClr>
                </a:solidFill>
              </a:defRPr>
            </a:lvl1pPr>
          </a:lstStyle>
          <a:p>
            <a:fld id="{757993B9-1E1D-498A-9135-8F4EE768927A}" type="slidenum">
              <a:rPr lang="en-HK" smtClean="0"/>
              <a:pPr/>
              <a:t>‹#›</a:t>
            </a:fld>
            <a:endParaRPr lang="en-HK" sz="2000" dirty="0"/>
          </a:p>
        </p:txBody>
      </p:sp>
    </p:spTree>
    <p:extLst>
      <p:ext uri="{BB962C8B-B14F-4D97-AF65-F5344CB8AC3E}">
        <p14:creationId xmlns:p14="http://schemas.microsoft.com/office/powerpoint/2010/main" val="3426093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777_9CCE1E9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A05_ADE1ECC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microsoft.com/office/2018/10/relationships/comments" Target="../comments/modernComment_5DF_BFEEC2A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1.png"/><Relationship Id="rId2" Type="http://schemas.microsoft.com/office/2018/10/relationships/comments" Target="../comments/modernComment_7B5_6B0B583C.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microsoft.com/office/2018/10/relationships/comments" Target="../comments/modernComment_7B6_B07C887C.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12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13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10" Type="http://schemas.openxmlformats.org/officeDocument/2006/relationships/image" Target="../media/image6.png"/><Relationship Id="rId4" Type="http://schemas.openxmlformats.org/officeDocument/2006/relationships/image" Target="../media/image177.png"/><Relationship Id="rId9" Type="http://schemas.openxmlformats.org/officeDocument/2006/relationships/image" Target="../media/image182.png"/></Relationships>
</file>

<file path=ppt/slides/_rels/slide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88.png"/><Relationship Id="rId5" Type="http://schemas.microsoft.com/office/2007/relationships/hdphoto" Target="../media/hdphoto1.wdp"/><Relationship Id="rId4" Type="http://schemas.openxmlformats.org/officeDocument/2006/relationships/image" Target="../media/image187.png"/></Relationships>
</file>

<file path=ppt/slides/_rels/slide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6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10" Type="http://schemas.openxmlformats.org/officeDocument/2006/relationships/image" Target="../media/image6.png"/><Relationship Id="rId4" Type="http://schemas.openxmlformats.org/officeDocument/2006/relationships/image" Target="../media/image177.png"/><Relationship Id="rId9" Type="http://schemas.openxmlformats.org/officeDocument/2006/relationships/image" Target="../media/image182.png"/></Relationships>
</file>

<file path=ppt/slides/_rels/slide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A0D_108434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png"/></Relationships>
</file>

<file path=ppt/slides/_rels/slide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87.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15.png"/><Relationship Id="rId2" Type="http://schemas.microsoft.com/office/2018/10/relationships/comments" Target="../comments/modernComment_7F6_CCD89DDA.xml"/><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A0E_2ACFB55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19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microsoft.com/office/2018/10/relationships/comments" Target="../comments/modernComment_6FD_C2F12A1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93C_FC4D293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6.png"/></Relationships>
</file>

<file path=ppt/slides/_rels/slide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35.png"/><Relationship Id="rId2" Type="http://schemas.microsoft.com/office/2018/10/relationships/comments" Target="../comments/modernComment_67A_F7D45B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microsoft.com/office/2018/10/relationships/comments" Target="../comments/modernComment_67E_6B60E2FF.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7.png"/><Relationship Id="rId7" Type="http://schemas.openxmlformats.org/officeDocument/2006/relationships/image" Target="../media/image240.png"/><Relationship Id="rId2" Type="http://schemas.microsoft.com/office/2018/10/relationships/comments" Target="../comments/modernComment_93D_3CDEECC.xml"/><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6.png"/><Relationship Id="rId9" Type="http://schemas.openxmlformats.org/officeDocument/2006/relationships/image" Target="../media/image242.png"/></Relationships>
</file>

<file path=ppt/slides/_rels/slide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3.png"/><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48.png"/><Relationship Id="rId2" Type="http://schemas.microsoft.com/office/2018/10/relationships/comments" Target="../comments/modernComment_738_A9764B5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9.png"/><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21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image" Target="../media/image250.png"/><Relationship Id="rId4" Type="http://schemas.openxmlformats.org/officeDocument/2006/relationships/image" Target="../media/image6.png"/></Relationships>
</file>

<file path=ppt/slides/_rels/slide2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259.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6.png"/></Relationships>
</file>

<file path=ppt/slides/_rels/slide22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64.png"/><Relationship Id="rId7" Type="http://schemas.openxmlformats.org/officeDocument/2006/relationships/image" Target="../media/image259.png"/><Relationship Id="rId2" Type="http://schemas.microsoft.com/office/2018/10/relationships/comments" Target="../comments/modernComment_A32_9FB80ED9.xml"/><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57.png"/><Relationship Id="rId4" Type="http://schemas.openxmlformats.org/officeDocument/2006/relationships/image" Target="../media/image6.png"/></Relationships>
</file>

<file path=ppt/slides/_rels/slide226.xml.rels><?xml version="1.0" encoding="UTF-8" standalone="yes"?>
<Relationships xmlns="http://schemas.openxmlformats.org/package/2006/relationships"><Relationship Id="rId2" Type="http://schemas.microsoft.com/office/2018/10/relationships/comments" Target="../comments/modernComment_681_D705FB11.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66.png"/><Relationship Id="rId2" Type="http://schemas.microsoft.com/office/2018/10/relationships/comments" Target="../comments/modernComment_A77_3B9C8C4F.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68.png"/><Relationship Id="rId4" Type="http://schemas.openxmlformats.org/officeDocument/2006/relationships/image" Target="../media/image267.png"/></Relationships>
</file>

<file path=ppt/slides/_rels/slide228.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 Id="rId4" Type="http://schemas.openxmlformats.org/officeDocument/2006/relationships/image" Target="../media/image273.png"/></Relationships>
</file>

<file path=ppt/slides/_rels/slide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A11_ECE3A17A.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74.png"/><Relationship Id="rId1" Type="http://schemas.openxmlformats.org/officeDocument/2006/relationships/slideLayout" Target="../slideLayouts/slideLayout2.xml"/><Relationship Id="rId5" Type="http://schemas.openxmlformats.org/officeDocument/2006/relationships/image" Target="../media/image288.png"/><Relationship Id="rId4" Type="http://schemas.openxmlformats.org/officeDocument/2006/relationships/image" Target="../media/image6.png"/></Relationships>
</file>

<file path=ppt/slides/_rels/slide2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 Id="rId4" Type="http://schemas.openxmlformats.org/officeDocument/2006/relationships/image" Target="../media/image291.png"/></Relationships>
</file>

<file path=ppt/slides/_rels/slide247.xml.rels><?xml version="1.0" encoding="UTF-8" standalone="yes"?>
<Relationships xmlns="http://schemas.openxmlformats.org/package/2006/relationships"><Relationship Id="rId3" Type="http://schemas.openxmlformats.org/officeDocument/2006/relationships/image" Target="../media/image293.png"/><Relationship Id="rId7" Type="http://schemas.openxmlformats.org/officeDocument/2006/relationships/image" Target="../media/image6.png"/><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4.png"/></Relationships>
</file>

<file path=ppt/slides/_rels/slide24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79.png"/><Relationship Id="rId1" Type="http://schemas.openxmlformats.org/officeDocument/2006/relationships/slideLayout" Target="../slideLayouts/slideLayout2.xml"/><Relationship Id="rId5" Type="http://schemas.openxmlformats.org/officeDocument/2006/relationships/image" Target="../media/image299.png"/><Relationship Id="rId4" Type="http://schemas.openxmlformats.org/officeDocument/2006/relationships/image" Target="../media/image298.png"/></Relationships>
</file>

<file path=ppt/slides/_rels/slide2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0.xml.rels><?xml version="1.0" encoding="UTF-8" standalone="yes"?>
<Relationships xmlns="http://schemas.openxmlformats.org/package/2006/relationships"><Relationship Id="rId3" Type="http://schemas.openxmlformats.org/officeDocument/2006/relationships/image" Target="../media/image300.png"/><Relationship Id="rId2" Type="http://schemas.microsoft.com/office/2018/10/relationships/comments" Target="../comments/modernComment_A39_AF06DE7F.xml"/><Relationship Id="rId1" Type="http://schemas.openxmlformats.org/officeDocument/2006/relationships/slideLayout" Target="../slideLayouts/slideLayout2.xml"/><Relationship Id="rId5" Type="http://schemas.openxmlformats.org/officeDocument/2006/relationships/image" Target="../media/image301.png"/><Relationship Id="rId4" Type="http://schemas.openxmlformats.org/officeDocument/2006/relationships/image" Target="../media/image6.png"/></Relationships>
</file>

<file path=ppt/slides/_rels/slide2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305.png"/><Relationship Id="rId2"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6.png"/></Relationships>
</file>

<file path=ppt/slides/_rels/slide253.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309.png"/><Relationship Id="rId5" Type="http://schemas.openxmlformats.org/officeDocument/2006/relationships/image" Target="../media/image6.png"/><Relationship Id="rId4" Type="http://schemas.openxmlformats.org/officeDocument/2006/relationships/image" Target="../media/image308.png"/></Relationships>
</file>

<file path=ppt/slides/_rels/slide2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2.xml"/><Relationship Id="rId4" Type="http://schemas.openxmlformats.org/officeDocument/2006/relationships/image" Target="../media/image318.png"/></Relationships>
</file>

<file path=ppt/slides/_rels/slide2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0.jpeg"/><Relationship Id="rId1" Type="http://schemas.openxmlformats.org/officeDocument/2006/relationships/slideLayout" Target="../slideLayouts/slideLayout2.xml"/><Relationship Id="rId4" Type="http://schemas.openxmlformats.org/officeDocument/2006/relationships/image" Target="../media/image321.png"/></Relationships>
</file>

<file path=ppt/slides/_rels/slide264.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2.xml"/><Relationship Id="rId4" Type="http://schemas.openxmlformats.org/officeDocument/2006/relationships/image" Target="../media/image324.png"/></Relationships>
</file>

<file path=ppt/slides/_rels/slide2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6.png"/><Relationship Id="rId1" Type="http://schemas.openxmlformats.org/officeDocument/2006/relationships/slideLayout" Target="../slideLayouts/slideLayout2.xml"/><Relationship Id="rId4" Type="http://schemas.openxmlformats.org/officeDocument/2006/relationships/image" Target="../media/image327.png"/></Relationships>
</file>

<file path=ppt/slides/_rels/slide2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2.xml"/><Relationship Id="rId5" Type="http://schemas.openxmlformats.org/officeDocument/2006/relationships/image" Target="../media/image333.png"/><Relationship Id="rId4" Type="http://schemas.openxmlformats.org/officeDocument/2006/relationships/image" Target="../media/image3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335.png"/><Relationship Id="rId2" Type="http://schemas.microsoft.com/office/2018/10/relationships/comments" Target="../comments/modernComment_A4C_36DC7A0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2.xml.rels><?xml version="1.0" encoding="UTF-8" standalone="yes"?>
<Relationships xmlns="http://schemas.openxmlformats.org/package/2006/relationships"><Relationship Id="rId8" Type="http://schemas.openxmlformats.org/officeDocument/2006/relationships/image" Target="../media/image339.png"/><Relationship Id="rId3" Type="http://schemas.openxmlformats.org/officeDocument/2006/relationships/image" Target="../media/image6.png"/><Relationship Id="rId7" Type="http://schemas.openxmlformats.org/officeDocument/2006/relationships/image" Target="../media/image338.png"/><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image" Target="../media/image337.png"/><Relationship Id="rId11" Type="http://schemas.openxmlformats.org/officeDocument/2006/relationships/image" Target="../media/image342.png"/><Relationship Id="rId5" Type="http://schemas.openxmlformats.org/officeDocument/2006/relationships/image" Target="../media/image336.png"/><Relationship Id="rId10" Type="http://schemas.openxmlformats.org/officeDocument/2006/relationships/image" Target="../media/image341.png"/><Relationship Id="rId4" Type="http://schemas.openxmlformats.org/officeDocument/2006/relationships/image" Target="../media/image327.png"/><Relationship Id="rId9" Type="http://schemas.openxmlformats.org/officeDocument/2006/relationships/image" Target="../media/image340.png"/></Relationships>
</file>

<file path=ppt/slides/_rels/slide273.xml.rels><?xml version="1.0" encoding="UTF-8" standalone="yes"?>
<Relationships xmlns="http://schemas.openxmlformats.org/package/2006/relationships"><Relationship Id="rId8" Type="http://schemas.openxmlformats.org/officeDocument/2006/relationships/image" Target="../media/image348.png"/><Relationship Id="rId13" Type="http://schemas.openxmlformats.org/officeDocument/2006/relationships/image" Target="../media/image328.png"/><Relationship Id="rId18" Type="http://schemas.openxmlformats.org/officeDocument/2006/relationships/image" Target="../media/image355.png"/><Relationship Id="rId3" Type="http://schemas.openxmlformats.org/officeDocument/2006/relationships/image" Target="../media/image343.png"/><Relationship Id="rId21" Type="http://schemas.openxmlformats.org/officeDocument/2006/relationships/image" Target="../media/image358.png"/><Relationship Id="rId7" Type="http://schemas.openxmlformats.org/officeDocument/2006/relationships/image" Target="../media/image347.png"/><Relationship Id="rId12" Type="http://schemas.openxmlformats.org/officeDocument/2006/relationships/image" Target="../media/image327.png"/><Relationship Id="rId17" Type="http://schemas.openxmlformats.org/officeDocument/2006/relationships/image" Target="../media/image354.png"/><Relationship Id="rId2" Type="http://schemas.openxmlformats.org/officeDocument/2006/relationships/image" Target="../media/image326.png"/><Relationship Id="rId16" Type="http://schemas.openxmlformats.org/officeDocument/2006/relationships/image" Target="../media/image353.png"/><Relationship Id="rId20" Type="http://schemas.openxmlformats.org/officeDocument/2006/relationships/image" Target="../media/image357.png"/><Relationship Id="rId1" Type="http://schemas.openxmlformats.org/officeDocument/2006/relationships/slideLayout" Target="../slideLayouts/slideLayout2.xml"/><Relationship Id="rId6" Type="http://schemas.openxmlformats.org/officeDocument/2006/relationships/image" Target="../media/image346.png"/><Relationship Id="rId11" Type="http://schemas.openxmlformats.org/officeDocument/2006/relationships/image" Target="../media/image6.png"/><Relationship Id="rId5" Type="http://schemas.openxmlformats.org/officeDocument/2006/relationships/image" Target="../media/image345.png"/><Relationship Id="rId15" Type="http://schemas.openxmlformats.org/officeDocument/2006/relationships/image" Target="../media/image352.png"/><Relationship Id="rId10" Type="http://schemas.openxmlformats.org/officeDocument/2006/relationships/image" Target="../media/image350.png"/><Relationship Id="rId19" Type="http://schemas.openxmlformats.org/officeDocument/2006/relationships/image" Target="../media/image356.png"/><Relationship Id="rId4" Type="http://schemas.openxmlformats.org/officeDocument/2006/relationships/image" Target="../media/image344.png"/><Relationship Id="rId9" Type="http://schemas.openxmlformats.org/officeDocument/2006/relationships/image" Target="../media/image349.png"/><Relationship Id="rId14" Type="http://schemas.openxmlformats.org/officeDocument/2006/relationships/image" Target="../media/image351.png"/></Relationships>
</file>

<file path=ppt/slides/_rels/slide274.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0.png"/><Relationship Id="rId1" Type="http://schemas.openxmlformats.org/officeDocument/2006/relationships/slideLayout" Target="../slideLayouts/slideLayout2.xml"/><Relationship Id="rId4" Type="http://schemas.openxmlformats.org/officeDocument/2006/relationships/image" Target="../media/image361.png"/></Relationships>
</file>

<file path=ppt/slides/_rels/slide276.xml.rels><?xml version="1.0" encoding="UTF-8" standalone="yes"?>
<Relationships xmlns="http://schemas.openxmlformats.org/package/2006/relationships"><Relationship Id="rId3" Type="http://schemas.openxmlformats.org/officeDocument/2006/relationships/image" Target="../media/image362.png"/><Relationship Id="rId2" Type="http://schemas.microsoft.com/office/2018/10/relationships/comments" Target="../comments/modernComment_A1E_E6D777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7.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4.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367.png"/><Relationship Id="rId2" Type="http://schemas.microsoft.com/office/2018/10/relationships/comments" Target="../comments/modernComment_A6C_DD332A6E.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4.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5.xml.rels><?xml version="1.0" encoding="UTF-8" standalone="yes"?>
<Relationships xmlns="http://schemas.openxmlformats.org/package/2006/relationships"><Relationship Id="rId3" Type="http://schemas.openxmlformats.org/officeDocument/2006/relationships/image" Target="../media/image371.png"/><Relationship Id="rId7" Type="http://schemas.openxmlformats.org/officeDocument/2006/relationships/image" Target="../media/image374.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373.png"/><Relationship Id="rId5" Type="http://schemas.openxmlformats.org/officeDocument/2006/relationships/image" Target="../media/image372.png"/><Relationship Id="rId4" Type="http://schemas.openxmlformats.org/officeDocument/2006/relationships/image" Target="../media/image6.png"/></Relationships>
</file>

<file path=ppt/slides/_rels/slide2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5.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378.png"/><Relationship Id="rId7" Type="http://schemas.openxmlformats.org/officeDocument/2006/relationships/image" Target="../media/image381.png"/><Relationship Id="rId2"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80.png"/><Relationship Id="rId4" Type="http://schemas.openxmlformats.org/officeDocument/2006/relationships/image" Target="../media/image379.png"/></Relationships>
</file>

<file path=ppt/slides/_rels/slide289.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383.png"/><Relationship Id="rId2" Type="http://schemas.microsoft.com/office/2018/10/relationships/comments" Target="../comments/modernComment_A7A_F186B08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1.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2.xml.rels><?xml version="1.0" encoding="UTF-8" standalone="yes"?>
<Relationships xmlns="http://schemas.openxmlformats.org/package/2006/relationships"><Relationship Id="rId3" Type="http://schemas.openxmlformats.org/officeDocument/2006/relationships/image" Target="../media/image371.png"/><Relationship Id="rId7" Type="http://schemas.openxmlformats.org/officeDocument/2006/relationships/image" Target="../media/image386.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385.png"/><Relationship Id="rId5" Type="http://schemas.openxmlformats.org/officeDocument/2006/relationships/image" Target="../media/image384.png"/><Relationship Id="rId4" Type="http://schemas.openxmlformats.org/officeDocument/2006/relationships/image" Target="../media/image6.png"/></Relationships>
</file>

<file path=ppt/slides/_rels/slide2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5.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7.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9.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8.xml.rels><?xml version="1.0" encoding="UTF-8" standalone="yes"?>
<Relationships xmlns="http://schemas.openxmlformats.org/package/2006/relationships"><Relationship Id="rId3" Type="http://schemas.openxmlformats.org/officeDocument/2006/relationships/image" Target="../media/image392.png"/><Relationship Id="rId2" Type="http://schemas.microsoft.com/office/2018/10/relationships/comments" Target="../comments/modernComment_9B0_49C46A70.xml"/><Relationship Id="rId1" Type="http://schemas.openxmlformats.org/officeDocument/2006/relationships/slideLayout" Target="../slideLayouts/slideLayout2.xml"/><Relationship Id="rId5" Type="http://schemas.openxmlformats.org/officeDocument/2006/relationships/image" Target="../media/image393.png"/><Relationship Id="rId4" Type="http://schemas.openxmlformats.org/officeDocument/2006/relationships/image" Target="../media/image6.png"/></Relationships>
</file>

<file path=ppt/slides/_rels/slide299.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383.png"/><Relationship Id="rId2" Type="http://schemas.microsoft.com/office/2018/10/relationships/comments" Target="../comments/modernComment_9B9_9B7BD9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1.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2.xml.rels><?xml version="1.0" encoding="UTF-8" standalone="yes"?>
<Relationships xmlns="http://schemas.openxmlformats.org/package/2006/relationships"><Relationship Id="rId3" Type="http://schemas.openxmlformats.org/officeDocument/2006/relationships/image" Target="../media/image371.png"/><Relationship Id="rId7" Type="http://schemas.openxmlformats.org/officeDocument/2006/relationships/image" Target="../media/image396.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395.png"/><Relationship Id="rId5" Type="http://schemas.openxmlformats.org/officeDocument/2006/relationships/image" Target="../media/image394.png"/><Relationship Id="rId4" Type="http://schemas.openxmlformats.org/officeDocument/2006/relationships/image" Target="../media/image6.png"/></Relationships>
</file>

<file path=ppt/slides/_rels/slide3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5.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397.png"/><Relationship Id="rId2" Type="http://schemas.microsoft.com/office/2018/10/relationships/comments" Target="../comments/modernComment_A1B_787E891F.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8.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9.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2.xml"/><Relationship Id="rId5" Type="http://schemas.openxmlformats.org/officeDocument/2006/relationships/image" Target="../media/image403.png"/><Relationship Id="rId4" Type="http://schemas.openxmlformats.org/officeDocument/2006/relationships/image" Target="../media/image6.png"/></Relationships>
</file>

<file path=ppt/slides/_rels/slide309.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40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7.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12.png"/></Relationships>
</file>

<file path=ppt/slides/_rels/slide317.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image" Target="../media/image413.png"/><Relationship Id="rId1" Type="http://schemas.openxmlformats.org/officeDocument/2006/relationships/slideLayout" Target="../slideLayouts/slideLayout2.xml"/><Relationship Id="rId6" Type="http://schemas.openxmlformats.org/officeDocument/2006/relationships/image" Target="../media/image417.png"/><Relationship Id="rId5" Type="http://schemas.openxmlformats.org/officeDocument/2006/relationships/image" Target="../media/image416.png"/><Relationship Id="rId4" Type="http://schemas.openxmlformats.org/officeDocument/2006/relationships/image" Target="../media/image415.png"/></Relationships>
</file>

<file path=ppt/slides/_rels/slide3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8.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419.png"/><Relationship Id="rId2" Type="http://schemas.microsoft.com/office/2018/10/relationships/comments" Target="../comments/modernComment_A72_7D9E024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0.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microsoft.com/office/2018/10/relationships/comments" Target="../comments/modernComment_782_F476940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microsoft.com/office/2018/10/relationships/comments" Target="../comments/modernComment_5D8_6CD5ADCE.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1BBD36A8-66B7-286C-4A09-1A3E5409BDA5}"/>
              </a:ext>
            </a:extLst>
          </p:cNvPr>
          <p:cNvSpPr>
            <a:spLocks noGrp="1" noChangeArrowheads="1"/>
          </p:cNvSpPr>
          <p:nvPr>
            <p:ph type="ctrTitle"/>
          </p:nvPr>
        </p:nvSpPr>
        <p:spPr bwMode="auto">
          <a:xfrm>
            <a:off x="1524000" y="2048694"/>
            <a:ext cx="9144000" cy="3473291"/>
          </a:xfrm>
          <a:prstGeom prst="roundRect">
            <a:avLst>
              <a:gd name="adj" fmla="val 16667"/>
            </a:avLst>
          </a:prstGeom>
          <a:noFill/>
          <a:ln w="9525">
            <a:noFill/>
            <a:round/>
          </a:ln>
        </p:spPr>
        <p:txBody>
          <a:bodyPr wrap="square">
            <a:spAutoFit/>
          </a:bodyPr>
          <a:lstStyle/>
          <a:p>
            <a:pPr>
              <a:spcBef>
                <a:spcPts val="365"/>
              </a:spcBef>
              <a:buClr>
                <a:srgbClr val="286BAC"/>
              </a:buClr>
              <a:defRPr/>
            </a:pPr>
            <a:r>
              <a:rPr lang="zh-TW" altLang="en-US" sz="48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貿易單一窗口第三階段</a:t>
            </a:r>
            <a:br>
              <a:rPr lang="zh-TW" altLang="en-US" sz="48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48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系統實習訓練​</a:t>
            </a:r>
            <a:br>
              <a:rPr lang="en-HK" altLang="zh-CN" sz="4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br>
            <a:br>
              <a:rPr lang="en-HK" altLang="zh-CN" sz="4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br>
            <a:r>
              <a:rPr lang="zh-TW" altLang="en-US" sz="38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付</a:t>
            </a:r>
            <a:r>
              <a:rPr lang="zh-TW" altLang="en-US" sz="38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運人</a:t>
            </a:r>
            <a:br>
              <a:rPr lang="en-HK" altLang="zh-CN" sz="3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br>
            <a:r>
              <a:rPr lang="en-HK" altLang="zh-CN" sz="3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(STD-EXT-002S)</a:t>
            </a:r>
            <a:endParaRPr lang="en-HK" altLang="zh-CN" sz="3800" b="1" dirty="0">
              <a:solidFill>
                <a:schemeClr val="accent1">
                  <a:lumMod val="75000"/>
                </a:schemeClr>
              </a:solidFill>
              <a:latin typeface="Times New Roman"/>
              <a:ea typeface="等线 Light"/>
              <a:cs typeface="Times New Roman"/>
              <a:sym typeface="Arial" panose="020B0604020202020204" pitchFamily="34" charset="0"/>
            </a:endParaRPr>
          </a:p>
        </p:txBody>
      </p:sp>
      <p:sp>
        <p:nvSpPr>
          <p:cNvPr id="3" name="Slide Number Placeholder 2">
            <a:extLst>
              <a:ext uri="{FF2B5EF4-FFF2-40B4-BE49-F238E27FC236}">
                <a16:creationId xmlns:a16="http://schemas.microsoft.com/office/drawing/2014/main" id="{7E17DD70-F082-11BD-FC5B-DA8C719DCB6C}"/>
              </a:ext>
            </a:extLst>
          </p:cNvPr>
          <p:cNvSpPr>
            <a:spLocks noGrp="1"/>
          </p:cNvSpPr>
          <p:nvPr>
            <p:ph type="sldNum" sz="quarter" idx="12"/>
          </p:nvPr>
        </p:nvSpPr>
        <p:spPr/>
        <p:txBody>
          <a:bodyPr/>
          <a:lstStyle/>
          <a:p>
            <a:fld id="{757993B9-1E1D-498A-9135-8F4EE768927A}" type="slidenum">
              <a:rPr lang="en-HK" smtClean="0"/>
              <a:pPr/>
              <a:t>1</a:t>
            </a:fld>
            <a:endParaRPr lang="en-HK" dirty="0"/>
          </a:p>
        </p:txBody>
      </p:sp>
    </p:spTree>
    <p:extLst>
      <p:ext uri="{BB962C8B-B14F-4D97-AF65-F5344CB8AC3E}">
        <p14:creationId xmlns:p14="http://schemas.microsoft.com/office/powerpoint/2010/main" val="2630753937"/>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1A6A9-2B36-4EF4-FEF8-C8A9F74F700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800B8B8-AF72-4A40-BA77-666CC9B10382}"/>
              </a:ext>
            </a:extLst>
          </p:cNvPr>
          <p:cNvPicPr>
            <a:picLocks noChangeAspect="1"/>
          </p:cNvPicPr>
          <p:nvPr/>
        </p:nvPicPr>
        <p:blipFill>
          <a:blip r:embed="rId3"/>
          <a:stretch>
            <a:fillRect/>
          </a:stretch>
        </p:blipFill>
        <p:spPr>
          <a:xfrm>
            <a:off x="0" y="-161636"/>
            <a:ext cx="12192000" cy="7019636"/>
          </a:xfrm>
          <a:prstGeom prst="rect">
            <a:avLst/>
          </a:prstGeom>
        </p:spPr>
      </p:pic>
      <p:sp>
        <p:nvSpPr>
          <p:cNvPr id="4" name="Rectangle 3">
            <a:extLst>
              <a:ext uri="{FF2B5EF4-FFF2-40B4-BE49-F238E27FC236}">
                <a16:creationId xmlns:a16="http://schemas.microsoft.com/office/drawing/2014/main" id="{1587320F-4AEE-6D1E-16F1-D8762762EA05}"/>
              </a:ext>
            </a:extLst>
          </p:cNvPr>
          <p:cNvSpPr/>
          <p:nvPr/>
        </p:nvSpPr>
        <p:spPr>
          <a:xfrm flipH="1" flipV="1">
            <a:off x="1934735" y="5189550"/>
            <a:ext cx="356839" cy="246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6E6D21AB-A766-8AB6-2663-FC0FCFB0BA63}"/>
              </a:ext>
            </a:extLst>
          </p:cNvPr>
          <p:cNvSpPr txBox="1"/>
          <p:nvPr/>
        </p:nvSpPr>
        <p:spPr>
          <a:xfrm>
            <a:off x="3030978" y="5884562"/>
            <a:ext cx="332282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剔選方格以同意條款和條件</a:t>
            </a:r>
            <a:endParaRPr lang="en-HK" b="0"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7A300827-DAF7-8CAA-89D5-8F4656B21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566" y="5591001"/>
            <a:ext cx="530542" cy="422635"/>
          </a:xfrm>
          <a:prstGeom prst="rect">
            <a:avLst/>
          </a:prstGeom>
        </p:spPr>
      </p:pic>
      <p:sp>
        <p:nvSpPr>
          <p:cNvPr id="7" name="Rectangle 6">
            <a:extLst>
              <a:ext uri="{FF2B5EF4-FFF2-40B4-BE49-F238E27FC236}">
                <a16:creationId xmlns:a16="http://schemas.microsoft.com/office/drawing/2014/main" id="{19BD4CC5-CD36-F83D-9099-453B717F82B1}"/>
              </a:ext>
            </a:extLst>
          </p:cNvPr>
          <p:cNvSpPr/>
          <p:nvPr/>
        </p:nvSpPr>
        <p:spPr>
          <a:xfrm flipH="1" flipV="1">
            <a:off x="9274842" y="5884562"/>
            <a:ext cx="1130193" cy="3130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500E54D1-4650-E3E9-B83F-C32060F572B9}"/>
              </a:ext>
            </a:extLst>
          </p:cNvPr>
          <p:cNvSpPr txBox="1"/>
          <p:nvPr/>
        </p:nvSpPr>
        <p:spPr>
          <a:xfrm>
            <a:off x="6695871" y="5884562"/>
            <a:ext cx="167314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DD796C0D-FE08-FD53-E87F-A241E00D8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51764">
            <a:off x="8556658" y="5829763"/>
            <a:ext cx="530542" cy="422635"/>
          </a:xfrm>
          <a:prstGeom prst="rect">
            <a:avLst/>
          </a:prstGeom>
        </p:spPr>
      </p:pic>
      <p:sp>
        <p:nvSpPr>
          <p:cNvPr id="10" name="Slide Number Placeholder 9">
            <a:extLst>
              <a:ext uri="{FF2B5EF4-FFF2-40B4-BE49-F238E27FC236}">
                <a16:creationId xmlns:a16="http://schemas.microsoft.com/office/drawing/2014/main" id="{954ECFA1-3A8F-878C-621E-6A26E289F0E6}"/>
              </a:ext>
            </a:extLst>
          </p:cNvPr>
          <p:cNvSpPr>
            <a:spLocks noGrp="1"/>
          </p:cNvSpPr>
          <p:nvPr>
            <p:ph type="sldNum" sz="quarter" idx="12"/>
          </p:nvPr>
        </p:nvSpPr>
        <p:spPr/>
        <p:txBody>
          <a:bodyPr/>
          <a:lstStyle/>
          <a:p>
            <a:fld id="{757993B9-1E1D-498A-9135-8F4EE768927A}" type="slidenum">
              <a:rPr lang="en-HK" smtClean="0"/>
              <a:pPr/>
              <a:t>10</a:t>
            </a:fld>
            <a:endParaRPr lang="en-HK" dirty="0"/>
          </a:p>
        </p:txBody>
      </p:sp>
    </p:spTree>
    <p:extLst>
      <p:ext uri="{BB962C8B-B14F-4D97-AF65-F5344CB8AC3E}">
        <p14:creationId xmlns:p14="http://schemas.microsoft.com/office/powerpoint/2010/main" val="2917264579"/>
      </p:ext>
    </p:extLst>
  </p:cSld>
  <p:clrMapOvr>
    <a:masterClrMapping/>
  </p:clrMapOvr>
  <p:extLst>
    <p:ext uri="{6950BFC3-D8DA-4A85-94F7-54DA5524770B}">
      <p188:commentRel xmlns:p188="http://schemas.microsoft.com/office/powerpoint/2018/8/main" r:id="rId2"/>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F68AA-A07A-B126-0EFA-A18624AE15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CB799A-CCBB-D8A4-4C4A-025EBC0883C6}"/>
              </a:ext>
            </a:extLst>
          </p:cNvPr>
          <p:cNvPicPr>
            <a:picLocks noChangeAspect="1"/>
          </p:cNvPicPr>
          <p:nvPr/>
        </p:nvPicPr>
        <p:blipFill>
          <a:blip r:embed="rId2"/>
          <a:stretch>
            <a:fillRect/>
          </a:stretch>
        </p:blipFill>
        <p:spPr>
          <a:xfrm>
            <a:off x="0" y="0"/>
            <a:ext cx="12353794" cy="6858000"/>
          </a:xfrm>
          <a:prstGeom prst="rect">
            <a:avLst/>
          </a:prstGeom>
        </p:spPr>
      </p:pic>
      <p:sp>
        <p:nvSpPr>
          <p:cNvPr id="2" name="文字方塊 1">
            <a:extLst>
              <a:ext uri="{FF2B5EF4-FFF2-40B4-BE49-F238E27FC236}">
                <a16:creationId xmlns:a16="http://schemas.microsoft.com/office/drawing/2014/main" id="{F77087A8-221B-4E63-9E9B-AA07C4C7984A}"/>
              </a:ext>
            </a:extLst>
          </p:cNvPr>
          <p:cNvSpPr txBox="1"/>
          <p:nvPr/>
        </p:nvSpPr>
        <p:spPr>
          <a:xfrm>
            <a:off x="3114984" y="2328676"/>
            <a:ext cx="179991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閱讀條款及條件</a:t>
            </a:r>
          </a:p>
        </p:txBody>
      </p:sp>
      <p:sp>
        <p:nvSpPr>
          <p:cNvPr id="5" name="Slide Number Placeholder 4">
            <a:extLst>
              <a:ext uri="{FF2B5EF4-FFF2-40B4-BE49-F238E27FC236}">
                <a16:creationId xmlns:a16="http://schemas.microsoft.com/office/drawing/2014/main" id="{6A11623D-1BD3-D4B8-F3A3-5ACE2EB0C414}"/>
              </a:ext>
            </a:extLst>
          </p:cNvPr>
          <p:cNvSpPr>
            <a:spLocks noGrp="1"/>
          </p:cNvSpPr>
          <p:nvPr>
            <p:ph type="sldNum" sz="quarter" idx="12"/>
          </p:nvPr>
        </p:nvSpPr>
        <p:spPr/>
        <p:txBody>
          <a:bodyPr/>
          <a:lstStyle/>
          <a:p>
            <a:fld id="{757993B9-1E1D-498A-9135-8F4EE768927A}" type="slidenum">
              <a:rPr lang="en-HK" smtClean="0"/>
              <a:pPr/>
              <a:t>100</a:t>
            </a:fld>
            <a:endParaRPr lang="en-HK" dirty="0"/>
          </a:p>
        </p:txBody>
      </p:sp>
    </p:spTree>
    <p:extLst>
      <p:ext uri="{BB962C8B-B14F-4D97-AF65-F5344CB8AC3E}">
        <p14:creationId xmlns:p14="http://schemas.microsoft.com/office/powerpoint/2010/main" val="29458355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3CC3-7A0A-E466-CE83-F87AA183C41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4C22DAB-3576-BBD4-79CF-5660952BBB08}"/>
              </a:ext>
            </a:extLst>
          </p:cNvPr>
          <p:cNvPicPr>
            <a:picLocks noChangeAspect="1"/>
          </p:cNvPicPr>
          <p:nvPr/>
        </p:nvPicPr>
        <p:blipFill>
          <a:blip r:embed="rId2"/>
          <a:stretch>
            <a:fillRect/>
          </a:stretch>
        </p:blipFill>
        <p:spPr>
          <a:xfrm>
            <a:off x="0" y="0"/>
            <a:ext cx="12354485" cy="6858000"/>
          </a:xfrm>
          <a:prstGeom prst="rect">
            <a:avLst/>
          </a:prstGeom>
        </p:spPr>
      </p:pic>
      <p:sp>
        <p:nvSpPr>
          <p:cNvPr id="4" name="Rectangle 3">
            <a:extLst>
              <a:ext uri="{FF2B5EF4-FFF2-40B4-BE49-F238E27FC236}">
                <a16:creationId xmlns:a16="http://schemas.microsoft.com/office/drawing/2014/main" id="{B4B78ED0-31BA-5DD4-3C8D-A97A4E19E072}"/>
              </a:ext>
            </a:extLst>
          </p:cNvPr>
          <p:cNvSpPr/>
          <p:nvPr/>
        </p:nvSpPr>
        <p:spPr>
          <a:xfrm flipH="1" flipV="1">
            <a:off x="10527817" y="4986028"/>
            <a:ext cx="1507427" cy="4655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 name="Rectangle 1">
            <a:extLst>
              <a:ext uri="{FF2B5EF4-FFF2-40B4-BE49-F238E27FC236}">
                <a16:creationId xmlns:a16="http://schemas.microsoft.com/office/drawing/2014/main" id="{3A854B40-F481-D923-4A0F-04245B3D5C2C}"/>
              </a:ext>
            </a:extLst>
          </p:cNvPr>
          <p:cNvSpPr/>
          <p:nvPr/>
        </p:nvSpPr>
        <p:spPr>
          <a:xfrm flipH="1" flipV="1">
            <a:off x="183730" y="4066954"/>
            <a:ext cx="400594" cy="268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90E4E020-B8DF-EFB0-ED00-E084516C7816}"/>
              </a:ext>
            </a:extLst>
          </p:cNvPr>
          <p:cNvSpPr txBox="1"/>
          <p:nvPr/>
        </p:nvSpPr>
        <p:spPr>
          <a:xfrm>
            <a:off x="1183218" y="4898273"/>
            <a:ext cx="317287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勾選方格以示同意條款及條件</a:t>
            </a:r>
            <a:endParaRPr lang="en-HK" b="0"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119145B9-5835-FEC6-116B-B2D434B53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2322">
            <a:off x="618500" y="4430684"/>
            <a:ext cx="530542" cy="422635"/>
          </a:xfrm>
          <a:prstGeom prst="rect">
            <a:avLst/>
          </a:prstGeom>
        </p:spPr>
      </p:pic>
      <p:sp>
        <p:nvSpPr>
          <p:cNvPr id="7" name="文字方塊 1">
            <a:extLst>
              <a:ext uri="{FF2B5EF4-FFF2-40B4-BE49-F238E27FC236}">
                <a16:creationId xmlns:a16="http://schemas.microsoft.com/office/drawing/2014/main" id="{1FFED04B-54AC-6BA4-4C8F-89CC7A90E282}"/>
              </a:ext>
            </a:extLst>
          </p:cNvPr>
          <p:cNvSpPr txBox="1"/>
          <p:nvPr/>
        </p:nvSpPr>
        <p:spPr>
          <a:xfrm>
            <a:off x="8560527" y="5785838"/>
            <a:ext cx="163453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5BBB0911-A727-635C-9E62-74FE9FBD6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7851">
            <a:off x="10262546" y="5538552"/>
            <a:ext cx="530542" cy="422635"/>
          </a:xfrm>
          <a:prstGeom prst="rect">
            <a:avLst/>
          </a:prstGeom>
        </p:spPr>
      </p:pic>
      <p:sp>
        <p:nvSpPr>
          <p:cNvPr id="10" name="Slide Number Placeholder 9">
            <a:extLst>
              <a:ext uri="{FF2B5EF4-FFF2-40B4-BE49-F238E27FC236}">
                <a16:creationId xmlns:a16="http://schemas.microsoft.com/office/drawing/2014/main" id="{CCC5DB83-EFD6-FBCB-22D5-E7FDB02839A6}"/>
              </a:ext>
            </a:extLst>
          </p:cNvPr>
          <p:cNvSpPr>
            <a:spLocks noGrp="1"/>
          </p:cNvSpPr>
          <p:nvPr>
            <p:ph type="sldNum" sz="quarter" idx="12"/>
          </p:nvPr>
        </p:nvSpPr>
        <p:spPr/>
        <p:txBody>
          <a:bodyPr/>
          <a:lstStyle/>
          <a:p>
            <a:fld id="{757993B9-1E1D-498A-9135-8F4EE768927A}" type="slidenum">
              <a:rPr lang="en-HK" smtClean="0"/>
              <a:pPr/>
              <a:t>101</a:t>
            </a:fld>
            <a:endParaRPr lang="en-HK" dirty="0"/>
          </a:p>
        </p:txBody>
      </p:sp>
    </p:spTree>
    <p:extLst>
      <p:ext uri="{BB962C8B-B14F-4D97-AF65-F5344CB8AC3E}">
        <p14:creationId xmlns:p14="http://schemas.microsoft.com/office/powerpoint/2010/main" val="2537477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2781B-5C4F-3BD4-1283-2B0D2938260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7312EDF-D34B-6421-15A2-8528F948B624}"/>
              </a:ext>
            </a:extLst>
          </p:cNvPr>
          <p:cNvPicPr>
            <a:picLocks noChangeAspect="1"/>
          </p:cNvPicPr>
          <p:nvPr/>
        </p:nvPicPr>
        <p:blipFill>
          <a:blip r:embed="rId3"/>
          <a:stretch>
            <a:fillRect/>
          </a:stretch>
        </p:blipFill>
        <p:spPr>
          <a:xfrm>
            <a:off x="-119062" y="0"/>
            <a:ext cx="12430124" cy="6858000"/>
          </a:xfrm>
          <a:prstGeom prst="rect">
            <a:avLst/>
          </a:prstGeom>
        </p:spPr>
      </p:pic>
      <p:sp>
        <p:nvSpPr>
          <p:cNvPr id="4" name="Rectangle 3">
            <a:extLst>
              <a:ext uri="{FF2B5EF4-FFF2-40B4-BE49-F238E27FC236}">
                <a16:creationId xmlns:a16="http://schemas.microsoft.com/office/drawing/2014/main" id="{EA87DDF7-A885-CEF0-B1BB-B5EAC114BFAF}"/>
              </a:ext>
            </a:extLst>
          </p:cNvPr>
          <p:cNvSpPr/>
          <p:nvPr/>
        </p:nvSpPr>
        <p:spPr>
          <a:xfrm flipH="1" flipV="1">
            <a:off x="1575661" y="183196"/>
            <a:ext cx="6270761" cy="9140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361A6217-A248-E73E-F249-B2FE3FEEE2B7}"/>
              </a:ext>
            </a:extLst>
          </p:cNvPr>
          <p:cNvSpPr/>
          <p:nvPr/>
        </p:nvSpPr>
        <p:spPr>
          <a:xfrm flipH="1" flipV="1">
            <a:off x="1575660" y="1530703"/>
            <a:ext cx="9275219" cy="21617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48ADB647-495E-1164-83B6-D376B9333A05}"/>
              </a:ext>
            </a:extLst>
          </p:cNvPr>
          <p:cNvSpPr/>
          <p:nvPr/>
        </p:nvSpPr>
        <p:spPr>
          <a:xfrm flipH="1" flipV="1">
            <a:off x="1561845" y="4181746"/>
            <a:ext cx="9289034" cy="15895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29A025DA-F431-3909-152B-00FA387D20A0}"/>
              </a:ext>
            </a:extLst>
          </p:cNvPr>
          <p:cNvSpPr/>
          <p:nvPr/>
        </p:nvSpPr>
        <p:spPr>
          <a:xfrm flipH="1" flipV="1">
            <a:off x="9669333" y="6177271"/>
            <a:ext cx="1134133" cy="3166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F38F33EF-E5FF-DE3D-07E2-A43E34F0446B}"/>
              </a:ext>
            </a:extLst>
          </p:cNvPr>
          <p:cNvSpPr txBox="1"/>
          <p:nvPr/>
        </p:nvSpPr>
        <p:spPr>
          <a:xfrm>
            <a:off x="8918014" y="316550"/>
            <a:ext cx="262045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輸入公司／機構（用戶）</a:t>
            </a:r>
            <a:endParaRPr lang="en-US"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的個人資料</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81578827-4E83-6141-DD1C-86980B174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32088">
            <a:off x="8138132" y="502984"/>
            <a:ext cx="530542" cy="422635"/>
          </a:xfrm>
          <a:prstGeom prst="rect">
            <a:avLst/>
          </a:prstGeom>
        </p:spPr>
      </p:pic>
      <p:sp>
        <p:nvSpPr>
          <p:cNvPr id="9" name="文字方塊 1">
            <a:extLst>
              <a:ext uri="{FF2B5EF4-FFF2-40B4-BE49-F238E27FC236}">
                <a16:creationId xmlns:a16="http://schemas.microsoft.com/office/drawing/2014/main" id="{689FCAD8-D0A9-C0DB-5DCA-482B73C16AAF}"/>
              </a:ext>
            </a:extLst>
          </p:cNvPr>
          <p:cNvSpPr txBox="1"/>
          <p:nvPr/>
        </p:nvSpPr>
        <p:spPr>
          <a:xfrm>
            <a:off x="114686" y="1159145"/>
            <a:ext cx="1222153" cy="1754326"/>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用戶需上載「身份證明文件」及「公司／機構授權書」</a:t>
            </a:r>
            <a:endParaRPr lang="en-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4C4B2AB7-7F22-E9F5-7A85-A5D796041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167441">
            <a:off x="976751" y="3020934"/>
            <a:ext cx="530542" cy="422635"/>
          </a:xfrm>
          <a:prstGeom prst="rect">
            <a:avLst/>
          </a:prstGeom>
        </p:spPr>
      </p:pic>
      <p:sp>
        <p:nvSpPr>
          <p:cNvPr id="11" name="文字方塊 1">
            <a:extLst>
              <a:ext uri="{FF2B5EF4-FFF2-40B4-BE49-F238E27FC236}">
                <a16:creationId xmlns:a16="http://schemas.microsoft.com/office/drawing/2014/main" id="{24EE28E0-49DF-71CD-56BE-017C754F7D23}"/>
              </a:ext>
            </a:extLst>
          </p:cNvPr>
          <p:cNvSpPr txBox="1"/>
          <p:nvPr/>
        </p:nvSpPr>
        <p:spPr>
          <a:xfrm>
            <a:off x="2672356" y="6165856"/>
            <a:ext cx="342364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設定公司／機構（用戶）的密碼</a:t>
            </a:r>
            <a:endParaRPr lang="en-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BAF176E8-E14A-5EFA-610C-FC0E2915A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670" y="5912967"/>
            <a:ext cx="530542" cy="422635"/>
          </a:xfrm>
          <a:prstGeom prst="rect">
            <a:avLst/>
          </a:prstGeom>
        </p:spPr>
      </p:pic>
      <p:sp>
        <p:nvSpPr>
          <p:cNvPr id="13" name="文字方塊 1">
            <a:extLst>
              <a:ext uri="{FF2B5EF4-FFF2-40B4-BE49-F238E27FC236}">
                <a16:creationId xmlns:a16="http://schemas.microsoft.com/office/drawing/2014/main" id="{36035EE5-B9C6-947E-F537-2A43E9345CA0}"/>
              </a:ext>
            </a:extLst>
          </p:cNvPr>
          <p:cNvSpPr txBox="1"/>
          <p:nvPr/>
        </p:nvSpPr>
        <p:spPr>
          <a:xfrm>
            <a:off x="6740686" y="6196116"/>
            <a:ext cx="16627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A132868C-C4FD-9D98-C774-F6333ABED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4411">
            <a:off x="8991849" y="6139205"/>
            <a:ext cx="530542" cy="422635"/>
          </a:xfrm>
          <a:prstGeom prst="rect">
            <a:avLst/>
          </a:prstGeom>
        </p:spPr>
      </p:pic>
      <p:sp>
        <p:nvSpPr>
          <p:cNvPr id="16" name="Slide Number Placeholder 15">
            <a:extLst>
              <a:ext uri="{FF2B5EF4-FFF2-40B4-BE49-F238E27FC236}">
                <a16:creationId xmlns:a16="http://schemas.microsoft.com/office/drawing/2014/main" id="{618357E8-AB36-F76F-9C3E-11DD691A0E60}"/>
              </a:ext>
            </a:extLst>
          </p:cNvPr>
          <p:cNvSpPr>
            <a:spLocks noGrp="1"/>
          </p:cNvSpPr>
          <p:nvPr>
            <p:ph type="sldNum" sz="quarter" idx="12"/>
          </p:nvPr>
        </p:nvSpPr>
        <p:spPr/>
        <p:txBody>
          <a:bodyPr/>
          <a:lstStyle/>
          <a:p>
            <a:fld id="{757993B9-1E1D-498A-9135-8F4EE768927A}" type="slidenum">
              <a:rPr lang="en-HK" smtClean="0"/>
              <a:pPr/>
              <a:t>102</a:t>
            </a:fld>
            <a:endParaRPr lang="en-HK" dirty="0"/>
          </a:p>
        </p:txBody>
      </p:sp>
    </p:spTree>
    <p:extLst>
      <p:ext uri="{BB962C8B-B14F-4D97-AF65-F5344CB8AC3E}">
        <p14:creationId xmlns:p14="http://schemas.microsoft.com/office/powerpoint/2010/main" val="26843144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AA036-E3B4-9961-B464-9CC9593C91C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0E2B6CC-0A7E-24BA-4B2C-7D632E2BE1FA}"/>
              </a:ext>
            </a:extLst>
          </p:cNvPr>
          <p:cNvPicPr>
            <a:picLocks noChangeAspect="1"/>
          </p:cNvPicPr>
          <p:nvPr/>
        </p:nvPicPr>
        <p:blipFill>
          <a:blip r:embed="rId2"/>
          <a:stretch>
            <a:fillRect/>
          </a:stretch>
        </p:blipFill>
        <p:spPr>
          <a:xfrm>
            <a:off x="0" y="-1"/>
            <a:ext cx="12192000" cy="7537031"/>
          </a:xfrm>
          <a:prstGeom prst="rect">
            <a:avLst/>
          </a:prstGeom>
        </p:spPr>
      </p:pic>
      <p:sp>
        <p:nvSpPr>
          <p:cNvPr id="3" name="Rectangle 2">
            <a:extLst>
              <a:ext uri="{FF2B5EF4-FFF2-40B4-BE49-F238E27FC236}">
                <a16:creationId xmlns:a16="http://schemas.microsoft.com/office/drawing/2014/main" id="{424D4C4B-C39A-A30F-6A3C-EC116CDC0C8C}"/>
              </a:ext>
            </a:extLst>
          </p:cNvPr>
          <p:cNvSpPr/>
          <p:nvPr/>
        </p:nvSpPr>
        <p:spPr>
          <a:xfrm flipH="1" flipV="1">
            <a:off x="6806065" y="4270455"/>
            <a:ext cx="1288452" cy="4106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4" name="文字方塊 1">
            <a:extLst>
              <a:ext uri="{FF2B5EF4-FFF2-40B4-BE49-F238E27FC236}">
                <a16:creationId xmlns:a16="http://schemas.microsoft.com/office/drawing/2014/main" id="{759A7DDE-02FB-56FA-E0A8-A5515FE782ED}"/>
              </a:ext>
            </a:extLst>
          </p:cNvPr>
          <p:cNvSpPr txBox="1"/>
          <p:nvPr/>
        </p:nvSpPr>
        <p:spPr>
          <a:xfrm>
            <a:off x="8006216" y="3399182"/>
            <a:ext cx="16627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47A80C5F-24D6-76C5-6550-E0E29C069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90336">
            <a:off x="7417961" y="3776985"/>
            <a:ext cx="530542" cy="422635"/>
          </a:xfrm>
          <a:prstGeom prst="rect">
            <a:avLst/>
          </a:prstGeom>
        </p:spPr>
      </p:pic>
      <p:sp>
        <p:nvSpPr>
          <p:cNvPr id="7" name="Slide Number Placeholder 6">
            <a:extLst>
              <a:ext uri="{FF2B5EF4-FFF2-40B4-BE49-F238E27FC236}">
                <a16:creationId xmlns:a16="http://schemas.microsoft.com/office/drawing/2014/main" id="{E06F9698-1205-151D-D888-561E652920FC}"/>
              </a:ext>
            </a:extLst>
          </p:cNvPr>
          <p:cNvSpPr>
            <a:spLocks noGrp="1"/>
          </p:cNvSpPr>
          <p:nvPr>
            <p:ph type="sldNum" sz="quarter" idx="12"/>
          </p:nvPr>
        </p:nvSpPr>
        <p:spPr/>
        <p:txBody>
          <a:bodyPr/>
          <a:lstStyle/>
          <a:p>
            <a:fld id="{757993B9-1E1D-498A-9135-8F4EE768927A}" type="slidenum">
              <a:rPr lang="en-HK" smtClean="0"/>
              <a:pPr/>
              <a:t>103</a:t>
            </a:fld>
            <a:endParaRPr lang="en-HK" dirty="0"/>
          </a:p>
        </p:txBody>
      </p:sp>
    </p:spTree>
    <p:extLst>
      <p:ext uri="{BB962C8B-B14F-4D97-AF65-F5344CB8AC3E}">
        <p14:creationId xmlns:p14="http://schemas.microsoft.com/office/powerpoint/2010/main" val="34894885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6871B-EFE8-CE2B-3CF9-DE7BFD8565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79D7929-2E85-A697-7AFD-29E75EB120CD}"/>
              </a:ext>
            </a:extLst>
          </p:cNvPr>
          <p:cNvPicPr>
            <a:picLocks noChangeAspect="1"/>
          </p:cNvPicPr>
          <p:nvPr/>
        </p:nvPicPr>
        <p:blipFill>
          <a:blip r:embed="rId3"/>
          <a:stretch>
            <a:fillRect/>
          </a:stretch>
        </p:blipFill>
        <p:spPr>
          <a:xfrm>
            <a:off x="-27215" y="0"/>
            <a:ext cx="12246429" cy="6858000"/>
          </a:xfrm>
          <a:prstGeom prst="rect">
            <a:avLst/>
          </a:prstGeom>
        </p:spPr>
      </p:pic>
      <p:sp>
        <p:nvSpPr>
          <p:cNvPr id="2" name="文字方塊 1">
            <a:extLst>
              <a:ext uri="{FF2B5EF4-FFF2-40B4-BE49-F238E27FC236}">
                <a16:creationId xmlns:a16="http://schemas.microsoft.com/office/drawing/2014/main" id="{E8A6B456-E0FF-1B4A-E12A-A50AF26883D5}"/>
              </a:ext>
            </a:extLst>
          </p:cNvPr>
          <p:cNvSpPr txBox="1"/>
          <p:nvPr/>
        </p:nvSpPr>
        <p:spPr>
          <a:xfrm>
            <a:off x="3258407" y="2774119"/>
            <a:ext cx="6897964"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defRPr/>
            </a:pPr>
            <a:r>
              <a:rPr lang="zh-TW" altLang="en-US" b="0">
                <a:latin typeface="Microsoft JhengHei" panose="020B0604030504040204" pitchFamily="34" charset="-120"/>
                <a:ea typeface="Microsoft JhengHei" panose="020B0604030504040204" pitchFamily="34" charset="-120"/>
              </a:rPr>
              <a:t>在啟動帳戶後，帳戶將會於兩個工作天內被核實。帳戶登記結果將會被發送到您的電子郵件。如果未收到電子郵件，請致電 </a:t>
            </a:r>
            <a:r>
              <a:rPr lang="en-US" altLang="zh-TW" b="0" dirty="0">
                <a:latin typeface="Microsoft JhengHei" panose="020B0604030504040204" pitchFamily="34" charset="-120"/>
                <a:ea typeface="Microsoft JhengHei" panose="020B0604030504040204" pitchFamily="34" charset="-120"/>
              </a:rPr>
              <a:t>2117 2238</a:t>
            </a:r>
            <a:r>
              <a:rPr lang="zh-TW" altLang="en-US" b="0">
                <a:latin typeface="Microsoft JhengHei" panose="020B0604030504040204" pitchFamily="34" charset="-120"/>
                <a:ea typeface="Microsoft JhengHei" panose="020B0604030504040204" pitchFamily="34" charset="-120"/>
              </a:rPr>
              <a:t>聯絡貿易單一窗口科</a:t>
            </a:r>
            <a:endParaRPr lang="en-HK" b="0" dirty="0">
              <a:latin typeface="Microsoft JhengHei" panose="020B0604030504040204" pitchFamily="34" charset="-120"/>
              <a:ea typeface="Microsoft JhengHei" panose="020B0604030504040204" pitchFamily="34" charset="-120"/>
            </a:endParaRPr>
          </a:p>
        </p:txBody>
      </p:sp>
      <p:sp>
        <p:nvSpPr>
          <p:cNvPr id="5" name="Slide Number Placeholder 4">
            <a:extLst>
              <a:ext uri="{FF2B5EF4-FFF2-40B4-BE49-F238E27FC236}">
                <a16:creationId xmlns:a16="http://schemas.microsoft.com/office/drawing/2014/main" id="{0101B169-B45A-3AAC-4D4A-801484D996A5}"/>
              </a:ext>
            </a:extLst>
          </p:cNvPr>
          <p:cNvSpPr>
            <a:spLocks noGrp="1"/>
          </p:cNvSpPr>
          <p:nvPr>
            <p:ph type="sldNum" sz="quarter" idx="12"/>
          </p:nvPr>
        </p:nvSpPr>
        <p:spPr/>
        <p:txBody>
          <a:bodyPr/>
          <a:lstStyle/>
          <a:p>
            <a:fld id="{757993B9-1E1D-498A-9135-8F4EE768927A}" type="slidenum">
              <a:rPr lang="en-HK" smtClean="0"/>
              <a:pPr/>
              <a:t>104</a:t>
            </a:fld>
            <a:endParaRPr lang="en-HK" dirty="0"/>
          </a:p>
        </p:txBody>
      </p:sp>
    </p:spTree>
    <p:extLst>
      <p:ext uri="{BB962C8B-B14F-4D97-AF65-F5344CB8AC3E}">
        <p14:creationId xmlns:p14="http://schemas.microsoft.com/office/powerpoint/2010/main" val="2487059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3F2E-C875-386E-1E8F-AE1E8A7B52ED}"/>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C1B404AF-DA64-16ED-1A68-47943D554063}"/>
              </a:ext>
            </a:extLst>
          </p:cNvPr>
          <p:cNvSpPr>
            <a:spLocks noGrp="1" noChangeArrowheads="1"/>
          </p:cNvSpPr>
          <p:nvPr>
            <p:ph idx="1"/>
          </p:nvPr>
        </p:nvSpPr>
        <p:spPr bwMode="auto">
          <a:xfrm>
            <a:off x="138906" y="182769"/>
            <a:ext cx="11304587" cy="561856"/>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四章</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選用</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預報貨物資料（道路）網上服務</a:t>
            </a:r>
            <a:endPar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3" name="Slide Number Placeholder 2">
            <a:extLst>
              <a:ext uri="{FF2B5EF4-FFF2-40B4-BE49-F238E27FC236}">
                <a16:creationId xmlns:a16="http://schemas.microsoft.com/office/drawing/2014/main" id="{790614D1-878F-1E89-B7EB-A147C5B7BDF1}"/>
              </a:ext>
            </a:extLst>
          </p:cNvPr>
          <p:cNvSpPr>
            <a:spLocks noGrp="1"/>
          </p:cNvSpPr>
          <p:nvPr>
            <p:ph type="sldNum" sz="quarter" idx="12"/>
          </p:nvPr>
        </p:nvSpPr>
        <p:spPr/>
        <p:txBody>
          <a:bodyPr/>
          <a:lstStyle/>
          <a:p>
            <a:fld id="{757993B9-1E1D-498A-9135-8F4EE768927A}" type="slidenum">
              <a:rPr lang="en-HK" smtClean="0"/>
              <a:pPr/>
              <a:t>105</a:t>
            </a:fld>
            <a:endParaRPr lang="en-HK" dirty="0"/>
          </a:p>
        </p:txBody>
      </p:sp>
    </p:spTree>
    <p:extLst>
      <p:ext uri="{BB962C8B-B14F-4D97-AF65-F5344CB8AC3E}">
        <p14:creationId xmlns:p14="http://schemas.microsoft.com/office/powerpoint/2010/main" val="21592119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772CD0-3B1D-5833-0B89-1BB5255E8997}"/>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4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選用</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預報貨物資料（道路）網上服務</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p:txBody>
      </p:sp>
      <p:pic>
        <p:nvPicPr>
          <p:cNvPr id="8" name="Picture 7">
            <a:extLst>
              <a:ext uri="{FF2B5EF4-FFF2-40B4-BE49-F238E27FC236}">
                <a16:creationId xmlns:a16="http://schemas.microsoft.com/office/drawing/2014/main" id="{388C4A02-E01E-A162-FF8D-2C0398C29C04}"/>
              </a:ext>
            </a:extLst>
          </p:cNvPr>
          <p:cNvPicPr>
            <a:picLocks noChangeAspect="1"/>
          </p:cNvPicPr>
          <p:nvPr/>
        </p:nvPicPr>
        <p:blipFill>
          <a:blip r:embed="rId2"/>
          <a:stretch>
            <a:fillRect/>
          </a:stretch>
        </p:blipFill>
        <p:spPr>
          <a:xfrm>
            <a:off x="0" y="670301"/>
            <a:ext cx="12192000" cy="6187699"/>
          </a:xfrm>
          <a:prstGeom prst="rect">
            <a:avLst/>
          </a:prstGeom>
        </p:spPr>
      </p:pic>
      <p:sp>
        <p:nvSpPr>
          <p:cNvPr id="9" name="文字方塊 1">
            <a:extLst>
              <a:ext uri="{FF2B5EF4-FFF2-40B4-BE49-F238E27FC236}">
                <a16:creationId xmlns:a16="http://schemas.microsoft.com/office/drawing/2014/main" id="{20718B1E-5F8B-3683-9904-7029B05AF17A}"/>
              </a:ext>
            </a:extLst>
          </p:cNvPr>
          <p:cNvSpPr txBox="1"/>
          <p:nvPr/>
        </p:nvSpPr>
        <p:spPr>
          <a:xfrm>
            <a:off x="8765534" y="2334106"/>
            <a:ext cx="24551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點擊「選用網上服務」</a:t>
            </a:r>
            <a:endParaRPr lang="en-GB" altLang="zh-HK" b="0" dirty="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99A09E99-0EC0-6ECA-2A37-9825A35D4FFB}"/>
              </a:ext>
            </a:extLst>
          </p:cNvPr>
          <p:cNvSpPr/>
          <p:nvPr/>
        </p:nvSpPr>
        <p:spPr>
          <a:xfrm>
            <a:off x="9440882" y="1021279"/>
            <a:ext cx="1104405" cy="435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23FF82B2-4CFD-D4F3-0056-4F536133D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43183">
            <a:off x="9727813" y="1683900"/>
            <a:ext cx="530542" cy="422635"/>
          </a:xfrm>
          <a:prstGeom prst="rect">
            <a:avLst/>
          </a:prstGeom>
        </p:spPr>
      </p:pic>
      <p:sp>
        <p:nvSpPr>
          <p:cNvPr id="12" name="Rectangle 11">
            <a:extLst>
              <a:ext uri="{FF2B5EF4-FFF2-40B4-BE49-F238E27FC236}">
                <a16:creationId xmlns:a16="http://schemas.microsoft.com/office/drawing/2014/main" id="{09A6A9DF-2B61-E5C4-959A-909EC2BE6B47}"/>
              </a:ext>
            </a:extLst>
          </p:cNvPr>
          <p:cNvSpPr/>
          <p:nvPr/>
        </p:nvSpPr>
        <p:spPr>
          <a:xfrm>
            <a:off x="6067122" y="2370797"/>
            <a:ext cx="1727046"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3" name="文字方塊 1">
            <a:extLst>
              <a:ext uri="{FF2B5EF4-FFF2-40B4-BE49-F238E27FC236}">
                <a16:creationId xmlns:a16="http://schemas.microsoft.com/office/drawing/2014/main" id="{8EE61A90-D49D-24B8-1A13-D52ADE76A2CF}"/>
              </a:ext>
            </a:extLst>
          </p:cNvPr>
          <p:cNvSpPr txBox="1"/>
          <p:nvPr/>
        </p:nvSpPr>
        <p:spPr>
          <a:xfrm>
            <a:off x="7585792" y="3164278"/>
            <a:ext cx="295949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點擊「立即選用網上服務」</a:t>
            </a:r>
            <a:endParaRPr lang="en-GB" altLang="zh-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5F2F4552-C3FC-AE13-3D1C-79F6F6C2E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9375">
            <a:off x="6985949" y="2929968"/>
            <a:ext cx="530542" cy="422635"/>
          </a:xfrm>
          <a:prstGeom prst="rect">
            <a:avLst/>
          </a:prstGeom>
        </p:spPr>
      </p:pic>
      <p:sp>
        <p:nvSpPr>
          <p:cNvPr id="3" name="Slide Number Placeholder 2">
            <a:extLst>
              <a:ext uri="{FF2B5EF4-FFF2-40B4-BE49-F238E27FC236}">
                <a16:creationId xmlns:a16="http://schemas.microsoft.com/office/drawing/2014/main" id="{0903B93C-498A-62E5-5185-09EDB60ED3B5}"/>
              </a:ext>
            </a:extLst>
          </p:cNvPr>
          <p:cNvSpPr>
            <a:spLocks noGrp="1"/>
          </p:cNvSpPr>
          <p:nvPr>
            <p:ph type="sldNum" sz="quarter" idx="12"/>
          </p:nvPr>
        </p:nvSpPr>
        <p:spPr/>
        <p:txBody>
          <a:bodyPr/>
          <a:lstStyle/>
          <a:p>
            <a:fld id="{757993B9-1E1D-498A-9135-8F4EE768927A}" type="slidenum">
              <a:rPr lang="en-HK" smtClean="0"/>
              <a:pPr/>
              <a:t>106</a:t>
            </a:fld>
            <a:endParaRPr lang="en-HK" dirty="0"/>
          </a:p>
        </p:txBody>
      </p:sp>
    </p:spTree>
    <p:extLst>
      <p:ext uri="{BB962C8B-B14F-4D97-AF65-F5344CB8AC3E}">
        <p14:creationId xmlns:p14="http://schemas.microsoft.com/office/powerpoint/2010/main" val="19099517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B44E8-D29C-0B85-1CA9-6B00ACDC1D74}"/>
              </a:ext>
            </a:extLst>
          </p:cNvPr>
          <p:cNvPicPr>
            <a:picLocks noChangeAspect="1"/>
          </p:cNvPicPr>
          <p:nvPr/>
        </p:nvPicPr>
        <p:blipFill>
          <a:blip r:embed="rId2"/>
          <a:srcRect r="44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A390CE44-4334-666C-F9EB-90D8C5CD39E6}"/>
              </a:ext>
            </a:extLst>
          </p:cNvPr>
          <p:cNvSpPr txBox="1"/>
          <p:nvPr/>
        </p:nvSpPr>
        <p:spPr>
          <a:xfrm>
            <a:off x="5880142" y="3569767"/>
            <a:ext cx="342219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點擊「預報貨物資料（道路）」服務旁的「</a:t>
            </a:r>
            <a:r>
              <a:rPr lang="en-US"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選用」</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9A049762-B4B8-BA83-3676-8B623B3670E9}"/>
              </a:ext>
            </a:extLst>
          </p:cNvPr>
          <p:cNvSpPr/>
          <p:nvPr/>
        </p:nvSpPr>
        <p:spPr>
          <a:xfrm>
            <a:off x="10390909" y="3669475"/>
            <a:ext cx="712520" cy="4512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49632192-BB84-FC7C-AAD5-867E3DB44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96972">
            <a:off x="9628024" y="3683789"/>
            <a:ext cx="530542" cy="422635"/>
          </a:xfrm>
          <a:prstGeom prst="rect">
            <a:avLst/>
          </a:prstGeom>
        </p:spPr>
      </p:pic>
      <p:sp>
        <p:nvSpPr>
          <p:cNvPr id="3" name="Slide Number Placeholder 2">
            <a:extLst>
              <a:ext uri="{FF2B5EF4-FFF2-40B4-BE49-F238E27FC236}">
                <a16:creationId xmlns:a16="http://schemas.microsoft.com/office/drawing/2014/main" id="{82AFEBE4-A165-C4B6-9275-FC9D585E7DF4}"/>
              </a:ext>
            </a:extLst>
          </p:cNvPr>
          <p:cNvSpPr>
            <a:spLocks noGrp="1"/>
          </p:cNvSpPr>
          <p:nvPr>
            <p:ph type="sldNum" sz="quarter" idx="12"/>
          </p:nvPr>
        </p:nvSpPr>
        <p:spPr/>
        <p:txBody>
          <a:bodyPr/>
          <a:lstStyle/>
          <a:p>
            <a:fld id="{757993B9-1E1D-498A-9135-8F4EE768927A}" type="slidenum">
              <a:rPr lang="en-HK" smtClean="0"/>
              <a:pPr/>
              <a:t>107</a:t>
            </a:fld>
            <a:endParaRPr lang="en-HK" dirty="0"/>
          </a:p>
        </p:txBody>
      </p:sp>
    </p:spTree>
    <p:extLst>
      <p:ext uri="{BB962C8B-B14F-4D97-AF65-F5344CB8AC3E}">
        <p14:creationId xmlns:p14="http://schemas.microsoft.com/office/powerpoint/2010/main" val="42654653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B9F074-2F7B-BBF3-F715-DC32D8164EF0}"/>
              </a:ext>
            </a:extLst>
          </p:cNvPr>
          <p:cNvPicPr>
            <a:picLocks noChangeAspect="1"/>
          </p:cNvPicPr>
          <p:nvPr/>
        </p:nvPicPr>
        <p:blipFill>
          <a:blip r:embed="rId2"/>
          <a:srcRect r="4446"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6D50D92B-881E-8D3E-88C5-8E17801D9F99}"/>
              </a:ext>
            </a:extLst>
          </p:cNvPr>
          <p:cNvSpPr txBox="1"/>
          <p:nvPr/>
        </p:nvSpPr>
        <p:spPr>
          <a:xfrm>
            <a:off x="3098041" y="2455835"/>
            <a:ext cx="181702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閱讀條款及條件</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A70A1C90-623B-BF51-3DAD-8146C8E06A0E}"/>
              </a:ext>
            </a:extLst>
          </p:cNvPr>
          <p:cNvSpPr>
            <a:spLocks noGrp="1"/>
          </p:cNvSpPr>
          <p:nvPr>
            <p:ph type="sldNum" sz="quarter" idx="12"/>
          </p:nvPr>
        </p:nvSpPr>
        <p:spPr/>
        <p:txBody>
          <a:bodyPr/>
          <a:lstStyle/>
          <a:p>
            <a:fld id="{757993B9-1E1D-498A-9135-8F4EE768927A}" type="slidenum">
              <a:rPr lang="en-HK" smtClean="0"/>
              <a:pPr/>
              <a:t>108</a:t>
            </a:fld>
            <a:endParaRPr lang="en-HK" dirty="0"/>
          </a:p>
        </p:txBody>
      </p:sp>
    </p:spTree>
    <p:extLst>
      <p:ext uri="{BB962C8B-B14F-4D97-AF65-F5344CB8AC3E}">
        <p14:creationId xmlns:p14="http://schemas.microsoft.com/office/powerpoint/2010/main" val="28738272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25018-2CAC-D4E0-8E11-286917A46135}"/>
              </a:ext>
            </a:extLst>
          </p:cNvPr>
          <p:cNvPicPr>
            <a:picLocks noChangeAspect="1"/>
          </p:cNvPicPr>
          <p:nvPr/>
        </p:nvPicPr>
        <p:blipFill>
          <a:blip r:embed="rId2"/>
          <a:srcRect r="4890"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091BEB75-0D5E-004C-E210-D4EE4517EEE4}"/>
              </a:ext>
            </a:extLst>
          </p:cNvPr>
          <p:cNvSpPr/>
          <p:nvPr/>
        </p:nvSpPr>
        <p:spPr>
          <a:xfrm>
            <a:off x="1253340" y="4047524"/>
            <a:ext cx="326078" cy="3582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2933BB8C-7AFF-8970-A853-483F2EDFBACF}"/>
              </a:ext>
            </a:extLst>
          </p:cNvPr>
          <p:cNvSpPr txBox="1"/>
          <p:nvPr/>
        </p:nvSpPr>
        <p:spPr>
          <a:xfrm>
            <a:off x="2396653" y="4726209"/>
            <a:ext cx="30542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剔選方格以同意條款及條件</a:t>
            </a:r>
            <a:endParaRPr lang="en-GB" altLang="zh-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3764827D-4001-58EB-BF0C-73E946608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00423">
            <a:off x="1749949" y="4450039"/>
            <a:ext cx="530542" cy="422635"/>
          </a:xfrm>
          <a:prstGeom prst="rect">
            <a:avLst/>
          </a:prstGeom>
        </p:spPr>
      </p:pic>
      <p:sp>
        <p:nvSpPr>
          <p:cNvPr id="9" name="Rectangle 8">
            <a:extLst>
              <a:ext uri="{FF2B5EF4-FFF2-40B4-BE49-F238E27FC236}">
                <a16:creationId xmlns:a16="http://schemas.microsoft.com/office/drawing/2014/main" id="{46BE6D3D-C7FD-148C-E36C-206182451749}"/>
              </a:ext>
            </a:extLst>
          </p:cNvPr>
          <p:cNvSpPr/>
          <p:nvPr/>
        </p:nvSpPr>
        <p:spPr>
          <a:xfrm>
            <a:off x="10177153" y="4894961"/>
            <a:ext cx="1401288" cy="5201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文字方塊 1">
            <a:extLst>
              <a:ext uri="{FF2B5EF4-FFF2-40B4-BE49-F238E27FC236}">
                <a16:creationId xmlns:a16="http://schemas.microsoft.com/office/drawing/2014/main" id="{D0C70B50-5164-5110-578A-8C23CE58438F}"/>
              </a:ext>
            </a:extLst>
          </p:cNvPr>
          <p:cNvSpPr txBox="1"/>
          <p:nvPr/>
        </p:nvSpPr>
        <p:spPr>
          <a:xfrm>
            <a:off x="7456768" y="4970387"/>
            <a:ext cx="178554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82D525AF-B3C3-75E4-A8F4-1AC9A2144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18483">
            <a:off x="9444463" y="4943736"/>
            <a:ext cx="530542" cy="422635"/>
          </a:xfrm>
          <a:prstGeom prst="rect">
            <a:avLst/>
          </a:prstGeom>
        </p:spPr>
      </p:pic>
      <p:sp>
        <p:nvSpPr>
          <p:cNvPr id="3" name="Slide Number Placeholder 2">
            <a:extLst>
              <a:ext uri="{FF2B5EF4-FFF2-40B4-BE49-F238E27FC236}">
                <a16:creationId xmlns:a16="http://schemas.microsoft.com/office/drawing/2014/main" id="{84A64458-C264-73C7-C1AC-796BD4C55664}"/>
              </a:ext>
            </a:extLst>
          </p:cNvPr>
          <p:cNvSpPr>
            <a:spLocks noGrp="1"/>
          </p:cNvSpPr>
          <p:nvPr>
            <p:ph type="sldNum" sz="quarter" idx="12"/>
          </p:nvPr>
        </p:nvSpPr>
        <p:spPr/>
        <p:txBody>
          <a:bodyPr/>
          <a:lstStyle/>
          <a:p>
            <a:fld id="{757993B9-1E1D-498A-9135-8F4EE768927A}" type="slidenum">
              <a:rPr lang="en-HK" smtClean="0"/>
              <a:pPr/>
              <a:t>109</a:t>
            </a:fld>
            <a:endParaRPr lang="en-HK" dirty="0"/>
          </a:p>
        </p:txBody>
      </p:sp>
    </p:spTree>
    <p:extLst>
      <p:ext uri="{BB962C8B-B14F-4D97-AF65-F5344CB8AC3E}">
        <p14:creationId xmlns:p14="http://schemas.microsoft.com/office/powerpoint/2010/main" val="2826343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0407B-92C6-B310-90E5-44B27DB9C35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7E50EA4-CC93-8C2E-C137-04CCC4E44119}"/>
              </a:ext>
            </a:extLst>
          </p:cNvPr>
          <p:cNvPicPr>
            <a:picLocks noChangeAspect="1"/>
          </p:cNvPicPr>
          <p:nvPr/>
        </p:nvPicPr>
        <p:blipFill>
          <a:blip r:embed="rId2"/>
          <a:srcRect r="16874"/>
          <a:stretch>
            <a:fillRect/>
          </a:stretch>
        </p:blipFill>
        <p:spPr>
          <a:xfrm>
            <a:off x="0" y="0"/>
            <a:ext cx="12191980" cy="6856718"/>
          </a:xfrm>
          <a:prstGeom prst="rect">
            <a:avLst/>
          </a:prstGeom>
        </p:spPr>
      </p:pic>
      <p:sp>
        <p:nvSpPr>
          <p:cNvPr id="4" name="文字方塊 1">
            <a:extLst>
              <a:ext uri="{FF2B5EF4-FFF2-40B4-BE49-F238E27FC236}">
                <a16:creationId xmlns:a16="http://schemas.microsoft.com/office/drawing/2014/main" id="{5A86A52B-DEDB-0382-2B4B-A4A4853B878F}"/>
              </a:ext>
            </a:extLst>
          </p:cNvPr>
          <p:cNvSpPr txBox="1"/>
          <p:nvPr/>
        </p:nvSpPr>
        <p:spPr>
          <a:xfrm>
            <a:off x="3421346" y="415718"/>
            <a:ext cx="585651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如果轉移的 </a:t>
            </a:r>
            <a:r>
              <a:rPr lang="en-US" altLang="zh-TW" b="0" dirty="0">
                <a:latin typeface="Microsoft JhengHei" panose="020B0604030504040204" pitchFamily="34" charset="-120"/>
                <a:ea typeface="Microsoft JhengHei" panose="020B0604030504040204" pitchFamily="34" charset="-120"/>
              </a:rPr>
              <a:t>ROCARS </a:t>
            </a:r>
            <a:r>
              <a:rPr lang="zh-TW" altLang="en-US" b="0">
                <a:latin typeface="Microsoft JhengHei" panose="020B0604030504040204" pitchFamily="34" charset="-120"/>
                <a:ea typeface="Microsoft JhengHei" panose="020B0604030504040204" pitchFamily="34" charset="-120"/>
              </a:rPr>
              <a:t>帳戶密碼已過期，系統將會提示帳戶設定新密碼。否則，無需更改密碼</a:t>
            </a:r>
            <a:endParaRPr lang="en-HK" b="0" dirty="0">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754A2B87-4B74-9669-6430-3ABFF57D8DFB}"/>
              </a:ext>
            </a:extLst>
          </p:cNvPr>
          <p:cNvSpPr/>
          <p:nvPr/>
        </p:nvSpPr>
        <p:spPr>
          <a:xfrm flipH="1" flipV="1">
            <a:off x="1187371" y="1958656"/>
            <a:ext cx="3462449" cy="11152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B67349BC-33AE-6684-F51E-4F4372EBA143}"/>
              </a:ext>
            </a:extLst>
          </p:cNvPr>
          <p:cNvSpPr txBox="1"/>
          <p:nvPr/>
        </p:nvSpPr>
        <p:spPr>
          <a:xfrm>
            <a:off x="6204857" y="2438791"/>
            <a:ext cx="385431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輸入「電子郵件」以接收啟動碼</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C1329868-D608-2E9B-5294-CEE133D86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33441">
            <a:off x="5362640" y="2412139"/>
            <a:ext cx="530542" cy="422635"/>
          </a:xfrm>
          <a:prstGeom prst="rect">
            <a:avLst/>
          </a:prstGeom>
        </p:spPr>
      </p:pic>
      <p:sp>
        <p:nvSpPr>
          <p:cNvPr id="9" name="Rectangle 8">
            <a:extLst>
              <a:ext uri="{FF2B5EF4-FFF2-40B4-BE49-F238E27FC236}">
                <a16:creationId xmlns:a16="http://schemas.microsoft.com/office/drawing/2014/main" id="{7593A2B3-F748-7579-86A7-0C4186F353BA}"/>
              </a:ext>
            </a:extLst>
          </p:cNvPr>
          <p:cNvSpPr/>
          <p:nvPr/>
        </p:nvSpPr>
        <p:spPr>
          <a:xfrm flipH="1" flipV="1">
            <a:off x="10059174" y="3507297"/>
            <a:ext cx="1328057" cy="4136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618847EA-39E6-1344-9399-E880FEEDA321}"/>
              </a:ext>
            </a:extLst>
          </p:cNvPr>
          <p:cNvSpPr txBox="1"/>
          <p:nvPr/>
        </p:nvSpPr>
        <p:spPr>
          <a:xfrm>
            <a:off x="7909500" y="3398542"/>
            <a:ext cx="147320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43B35E2A-033D-5F14-AD80-69E975EB4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40356">
            <a:off x="9455668" y="3402737"/>
            <a:ext cx="530542" cy="422635"/>
          </a:xfrm>
          <a:prstGeom prst="rect">
            <a:avLst/>
          </a:prstGeom>
        </p:spPr>
      </p:pic>
      <p:pic>
        <p:nvPicPr>
          <p:cNvPr id="17" name="Picture 16">
            <a:extLst>
              <a:ext uri="{FF2B5EF4-FFF2-40B4-BE49-F238E27FC236}">
                <a16:creationId xmlns:a16="http://schemas.microsoft.com/office/drawing/2014/main" id="{D7315F6B-6949-1F6F-D0C0-6F86A8B44CD2}"/>
              </a:ext>
            </a:extLst>
          </p:cNvPr>
          <p:cNvPicPr>
            <a:picLocks noChangeAspect="1"/>
          </p:cNvPicPr>
          <p:nvPr/>
        </p:nvPicPr>
        <p:blipFill>
          <a:blip r:embed="rId4"/>
          <a:stretch>
            <a:fillRect/>
          </a:stretch>
        </p:blipFill>
        <p:spPr>
          <a:xfrm>
            <a:off x="1436663" y="2684624"/>
            <a:ext cx="1876809" cy="174137"/>
          </a:xfrm>
          <a:prstGeom prst="rect">
            <a:avLst/>
          </a:prstGeom>
        </p:spPr>
      </p:pic>
      <p:sp>
        <p:nvSpPr>
          <p:cNvPr id="8" name="Slide Number Placeholder 7">
            <a:extLst>
              <a:ext uri="{FF2B5EF4-FFF2-40B4-BE49-F238E27FC236}">
                <a16:creationId xmlns:a16="http://schemas.microsoft.com/office/drawing/2014/main" id="{F3765377-97B8-36B8-656B-CDC0EA37393C}"/>
              </a:ext>
            </a:extLst>
          </p:cNvPr>
          <p:cNvSpPr>
            <a:spLocks noGrp="1"/>
          </p:cNvSpPr>
          <p:nvPr>
            <p:ph type="sldNum" sz="quarter" idx="12"/>
          </p:nvPr>
        </p:nvSpPr>
        <p:spPr/>
        <p:txBody>
          <a:bodyPr/>
          <a:lstStyle/>
          <a:p>
            <a:fld id="{757993B9-1E1D-498A-9135-8F4EE768927A}" type="slidenum">
              <a:rPr lang="en-HK" smtClean="0"/>
              <a:pPr/>
              <a:t>11</a:t>
            </a:fld>
            <a:endParaRPr lang="en-HK" dirty="0"/>
          </a:p>
        </p:txBody>
      </p:sp>
    </p:spTree>
    <p:extLst>
      <p:ext uri="{BB962C8B-B14F-4D97-AF65-F5344CB8AC3E}">
        <p14:creationId xmlns:p14="http://schemas.microsoft.com/office/powerpoint/2010/main" val="1024931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9C350-2497-F390-AD47-C3EC97AD7550}"/>
              </a:ext>
            </a:extLst>
          </p:cNvPr>
          <p:cNvPicPr>
            <a:picLocks noChangeAspect="1"/>
          </p:cNvPicPr>
          <p:nvPr/>
        </p:nvPicPr>
        <p:blipFill>
          <a:blip r:embed="rId2"/>
          <a:srcRect r="6666"/>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1528DE84-90AD-85A3-0689-6FBBFBE228B2}"/>
              </a:ext>
            </a:extLst>
          </p:cNvPr>
          <p:cNvSpPr txBox="1"/>
          <p:nvPr/>
        </p:nvSpPr>
        <p:spPr>
          <a:xfrm>
            <a:off x="2458731" y="4665169"/>
            <a:ext cx="187786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檢視輸入的資料</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1A91BF54-669F-80B2-B97A-283871073A14}"/>
              </a:ext>
            </a:extLst>
          </p:cNvPr>
          <p:cNvSpPr/>
          <p:nvPr/>
        </p:nvSpPr>
        <p:spPr>
          <a:xfrm>
            <a:off x="1217311" y="4107874"/>
            <a:ext cx="303506" cy="3177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DDB92D85-7198-67AF-F940-B63C211EDC2C}"/>
              </a:ext>
            </a:extLst>
          </p:cNvPr>
          <p:cNvSpPr txBox="1"/>
          <p:nvPr/>
        </p:nvSpPr>
        <p:spPr>
          <a:xfrm>
            <a:off x="7477467" y="4966358"/>
            <a:ext cx="157366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GB" altLang="zh-HK" b="0" dirty="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62EFB1FE-3C01-D2C6-6E49-F219D6E7409F}"/>
              </a:ext>
            </a:extLst>
          </p:cNvPr>
          <p:cNvSpPr/>
          <p:nvPr/>
        </p:nvSpPr>
        <p:spPr>
          <a:xfrm>
            <a:off x="10152756" y="4898774"/>
            <a:ext cx="1425686" cy="5045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EE7A13FD-8B85-DBA6-0749-7E9A40B8F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18125">
            <a:off x="9336673" y="4968397"/>
            <a:ext cx="530542" cy="422635"/>
          </a:xfrm>
          <a:prstGeom prst="rect">
            <a:avLst/>
          </a:prstGeom>
        </p:spPr>
      </p:pic>
      <p:sp>
        <p:nvSpPr>
          <p:cNvPr id="3" name="Slide Number Placeholder 2">
            <a:extLst>
              <a:ext uri="{FF2B5EF4-FFF2-40B4-BE49-F238E27FC236}">
                <a16:creationId xmlns:a16="http://schemas.microsoft.com/office/drawing/2014/main" id="{A74BE780-E7EE-411F-F0EC-F26721769505}"/>
              </a:ext>
            </a:extLst>
          </p:cNvPr>
          <p:cNvSpPr>
            <a:spLocks noGrp="1"/>
          </p:cNvSpPr>
          <p:nvPr>
            <p:ph type="sldNum" sz="quarter" idx="12"/>
          </p:nvPr>
        </p:nvSpPr>
        <p:spPr/>
        <p:txBody>
          <a:bodyPr/>
          <a:lstStyle/>
          <a:p>
            <a:fld id="{757993B9-1E1D-498A-9135-8F4EE768927A}" type="slidenum">
              <a:rPr lang="en-HK" smtClean="0"/>
              <a:pPr/>
              <a:t>110</a:t>
            </a:fld>
            <a:endParaRPr lang="en-HK" dirty="0"/>
          </a:p>
        </p:txBody>
      </p:sp>
    </p:spTree>
    <p:extLst>
      <p:ext uri="{BB962C8B-B14F-4D97-AF65-F5344CB8AC3E}">
        <p14:creationId xmlns:p14="http://schemas.microsoft.com/office/powerpoint/2010/main" val="397410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B0C2F-B5C7-C9E5-2AEC-58E893B6DA6C}"/>
              </a:ext>
            </a:extLst>
          </p:cNvPr>
          <p:cNvPicPr>
            <a:picLocks noChangeAspect="1"/>
          </p:cNvPicPr>
          <p:nvPr/>
        </p:nvPicPr>
        <p:blipFill>
          <a:blip r:embed="rId2"/>
          <a:srcRect r="1779" b="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7E031BC0-CB9A-BE6B-BDAC-3BD7A66BB2DC}"/>
              </a:ext>
            </a:extLst>
          </p:cNvPr>
          <p:cNvSpPr txBox="1"/>
          <p:nvPr/>
        </p:nvSpPr>
        <p:spPr>
          <a:xfrm>
            <a:off x="1123513" y="3588718"/>
            <a:ext cx="331067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您選用的服務已自動獲得批准</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6AD823A5-3348-0FA5-A7DA-193DA8E01508}"/>
              </a:ext>
            </a:extLst>
          </p:cNvPr>
          <p:cNvSpPr>
            <a:spLocks noGrp="1"/>
          </p:cNvSpPr>
          <p:nvPr>
            <p:ph type="sldNum" sz="quarter" idx="12"/>
          </p:nvPr>
        </p:nvSpPr>
        <p:spPr/>
        <p:txBody>
          <a:bodyPr/>
          <a:lstStyle/>
          <a:p>
            <a:fld id="{757993B9-1E1D-498A-9135-8F4EE768927A}" type="slidenum">
              <a:rPr lang="en-HK" smtClean="0"/>
              <a:pPr/>
              <a:t>111</a:t>
            </a:fld>
            <a:endParaRPr lang="en-HK" dirty="0"/>
          </a:p>
        </p:txBody>
      </p:sp>
    </p:spTree>
    <p:extLst>
      <p:ext uri="{BB962C8B-B14F-4D97-AF65-F5344CB8AC3E}">
        <p14:creationId xmlns:p14="http://schemas.microsoft.com/office/powerpoint/2010/main" val="14290672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1">
            <a:extLst>
              <a:ext uri="{FF2B5EF4-FFF2-40B4-BE49-F238E27FC236}">
                <a16:creationId xmlns:a16="http://schemas.microsoft.com/office/drawing/2014/main" id="{B10EBC39-122B-4C59-34CF-840E413DE844}"/>
              </a:ext>
            </a:extLst>
          </p:cNvPr>
          <p:cNvSpPr txBox="1"/>
          <p:nvPr/>
        </p:nvSpPr>
        <p:spPr>
          <a:xfrm>
            <a:off x="1370835" y="1997839"/>
            <a:ext cx="9450329" cy="2585323"/>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en-US" altLang="zh-TW"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現有的 </a:t>
            </a:r>
            <a:r>
              <a:rPr lang="en-US" altLang="zh-TW" b="0" dirty="0">
                <a:latin typeface="Microsoft JhengHei" panose="020B0604030504040204" pitchFamily="34" charset="-120"/>
                <a:ea typeface="Microsoft JhengHei" panose="020B0604030504040204" pitchFamily="34" charset="-120"/>
              </a:rPr>
              <a:t>ROCARS </a:t>
            </a:r>
            <a:r>
              <a:rPr lang="zh-TW" altLang="en-US" b="0">
                <a:latin typeface="Microsoft JhengHei" panose="020B0604030504040204" pitchFamily="34" charset="-120"/>
                <a:ea typeface="Microsoft JhengHei" panose="020B0604030504040204" pitchFamily="34" charset="-120"/>
              </a:rPr>
              <a:t>帳戶將會被轉移，相關服務將自動選用，無需再次手動選用：</a:t>
            </a:r>
            <a:endParaRPr lang="en-US" altLang="zh-TW" b="0" dirty="0">
              <a:latin typeface="Microsoft JhengHei" panose="020B0604030504040204" pitchFamily="34" charset="-120"/>
              <a:ea typeface="Microsoft JhengHei" panose="020B0604030504040204" pitchFamily="34" charset="-120"/>
            </a:endParaRPr>
          </a:p>
          <a:p>
            <a:endParaRPr lang="en-US" altLang="zh-HK" b="0" dirty="0">
              <a:latin typeface="Microsoft JhengHei" panose="020B0604030504040204" pitchFamily="34" charset="-120"/>
              <a:ea typeface="Microsoft JhengHei" panose="020B0604030504040204" pitchFamily="34" charset="-120"/>
            </a:endParaRPr>
          </a:p>
          <a:p>
            <a:endParaRPr lang="en-US" altLang="zh-HK" b="0" dirty="0">
              <a:latin typeface="Microsoft JhengHei" panose="020B0604030504040204" pitchFamily="34" charset="-120"/>
              <a:ea typeface="Microsoft JhengHei" panose="020B0604030504040204" pitchFamily="34" charset="-120"/>
            </a:endParaRPr>
          </a:p>
          <a:p>
            <a:endParaRPr lang="en-US" altLang="zh-HK" b="0" dirty="0">
              <a:latin typeface="Microsoft JhengHei" panose="020B0604030504040204" pitchFamily="34" charset="-120"/>
              <a:ea typeface="Microsoft JhengHei" panose="020B0604030504040204" pitchFamily="34" charset="-120"/>
            </a:endParaRPr>
          </a:p>
          <a:p>
            <a:endParaRPr lang="en-US" altLang="zh-HK" b="0" dirty="0">
              <a:latin typeface="Microsoft JhengHei" panose="020B0604030504040204" pitchFamily="34" charset="-120"/>
              <a:ea typeface="Microsoft JhengHei" panose="020B0604030504040204" pitchFamily="34" charset="-120"/>
            </a:endParaRPr>
          </a:p>
          <a:p>
            <a:endParaRPr lang="en-US" altLang="zh-HK" b="0" dirty="0">
              <a:latin typeface="Microsoft JhengHei" panose="020B0604030504040204" pitchFamily="34" charset="-120"/>
              <a:ea typeface="Microsoft JhengHei" panose="020B0604030504040204" pitchFamily="34" charset="-120"/>
            </a:endParaRPr>
          </a:p>
          <a:p>
            <a:endParaRPr lang="en-US" altLang="zh-HK" b="0" dirty="0">
              <a:latin typeface="Microsoft JhengHei" panose="020B0604030504040204" pitchFamily="34" charset="-120"/>
              <a:ea typeface="Microsoft JhengHei" panose="020B0604030504040204" pitchFamily="34" charset="-120"/>
            </a:endParaRPr>
          </a:p>
          <a:p>
            <a:endParaRPr lang="en-US" altLang="zh-HK" b="0" dirty="0">
              <a:latin typeface="Microsoft JhengHei" panose="020B0604030504040204" pitchFamily="34" charset="-120"/>
              <a:ea typeface="Microsoft JhengHei" panose="020B0604030504040204" pitchFamily="34" charset="-120"/>
            </a:endParaRPr>
          </a:p>
          <a:p>
            <a:endParaRPr lang="en-US" altLang="zh-HK" b="0" dirty="0">
              <a:latin typeface="Microsoft JhengHei" panose="020B0604030504040204" pitchFamily="34" charset="-120"/>
              <a:ea typeface="Microsoft JhengHei" panose="020B0604030504040204" pitchFamily="34" charset="-120"/>
            </a:endParaRPr>
          </a:p>
        </p:txBody>
      </p:sp>
      <p:graphicFrame>
        <p:nvGraphicFramePr>
          <p:cNvPr id="5" name="Table 4">
            <a:extLst>
              <a:ext uri="{FF2B5EF4-FFF2-40B4-BE49-F238E27FC236}">
                <a16:creationId xmlns:a16="http://schemas.microsoft.com/office/drawing/2014/main" id="{19927C55-D867-6F3D-2BFB-175B8A6FDA90}"/>
              </a:ext>
            </a:extLst>
          </p:cNvPr>
          <p:cNvGraphicFramePr>
            <a:graphicFrameLocks noGrp="1"/>
          </p:cNvGraphicFramePr>
          <p:nvPr>
            <p:extLst>
              <p:ext uri="{D42A27DB-BD31-4B8C-83A1-F6EECF244321}">
                <p14:modId xmlns:p14="http://schemas.microsoft.com/office/powerpoint/2010/main" val="1675667734"/>
              </p:ext>
            </p:extLst>
          </p:nvPr>
        </p:nvGraphicFramePr>
        <p:xfrm>
          <a:off x="1571171" y="2504440"/>
          <a:ext cx="9049656" cy="1849120"/>
        </p:xfrm>
        <a:graphic>
          <a:graphicData uri="http://schemas.openxmlformats.org/drawingml/2006/table">
            <a:tbl>
              <a:tblPr firstRow="1" bandRow="1">
                <a:tableStyleId>{5C22544A-7EE6-4342-B048-85BDC9FD1C3A}</a:tableStyleId>
              </a:tblPr>
              <a:tblGrid>
                <a:gridCol w="4861550">
                  <a:extLst>
                    <a:ext uri="{9D8B030D-6E8A-4147-A177-3AD203B41FA5}">
                      <a16:colId xmlns:a16="http://schemas.microsoft.com/office/drawing/2014/main" val="2444307972"/>
                    </a:ext>
                  </a:extLst>
                </a:gridCol>
                <a:gridCol w="4188106">
                  <a:extLst>
                    <a:ext uri="{9D8B030D-6E8A-4147-A177-3AD203B41FA5}">
                      <a16:colId xmlns:a16="http://schemas.microsoft.com/office/drawing/2014/main" val="2842303446"/>
                    </a:ext>
                  </a:extLst>
                </a:gridCol>
              </a:tblGrid>
              <a:tr h="1953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icrosoft JhengHei" panose="020B0604030504040204" pitchFamily="34" charset="-120"/>
                          <a:ea typeface="Microsoft JhengHei" panose="020B0604030504040204" pitchFamily="34" charset="-120"/>
                        </a:rPr>
                        <a:t>ROCARS </a:t>
                      </a:r>
                      <a:r>
                        <a:rPr lang="zh-TW" altLang="en-US">
                          <a:latin typeface="Microsoft JhengHei" panose="020B0604030504040204" pitchFamily="34" charset="-120"/>
                          <a:ea typeface="Microsoft JhengHei" panose="020B0604030504040204" pitchFamily="34" charset="-120"/>
                        </a:rPr>
                        <a:t>帳戶類別</a:t>
                      </a:r>
                      <a:endParaRPr lang="en-HK" dirty="0">
                        <a:latin typeface="Microsoft JhengHei" panose="020B0604030504040204" pitchFamily="34" charset="-120"/>
                        <a:ea typeface="Microsoft JhengHei"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latin typeface="Microsoft JhengHei" panose="020B0604030504040204" pitchFamily="34" charset="-120"/>
                          <a:ea typeface="Microsoft JhengHei" panose="020B0604030504040204" pitchFamily="34" charset="-120"/>
                        </a:rPr>
                        <a:t>自動選用網上</a:t>
                      </a:r>
                      <a:r>
                        <a:rPr lang="zh-CN" altLang="en-US">
                          <a:latin typeface="Microsoft JhengHei" panose="020B0604030504040204" pitchFamily="34" charset="-120"/>
                          <a:ea typeface="Microsoft JhengHei" panose="020B0604030504040204" pitchFamily="34" charset="-120"/>
                        </a:rPr>
                        <a:t>服</a:t>
                      </a:r>
                      <a:r>
                        <a:rPr lang="zh-TW" altLang="en-US">
                          <a:latin typeface="Microsoft JhengHei" panose="020B0604030504040204" pitchFamily="34" charset="-120"/>
                          <a:ea typeface="Microsoft JhengHei" panose="020B0604030504040204" pitchFamily="34" charset="-120"/>
                        </a:rPr>
                        <a:t>務</a:t>
                      </a:r>
                      <a:endParaRPr lang="en-HK" dirty="0">
                        <a:latin typeface="Microsoft JhengHei" panose="020B0604030504040204" pitchFamily="34" charset="-120"/>
                        <a:ea typeface="Microsoft JhengHei" panose="020B0604030504040204" pitchFamily="34" charset="-120"/>
                      </a:endParaRPr>
                    </a:p>
                  </a:txBody>
                  <a:tcPr/>
                </a:tc>
                <a:extLst>
                  <a:ext uri="{0D108BD9-81ED-4DB2-BD59-A6C34878D82A}">
                    <a16:rowId xmlns:a16="http://schemas.microsoft.com/office/drawing/2014/main" val="3137216525"/>
                  </a:ext>
                </a:extLst>
              </a:tr>
              <a:tr h="370840">
                <a:tc>
                  <a:txBody>
                    <a:bodyPr/>
                    <a:lstStyle/>
                    <a:p>
                      <a:r>
                        <a:rPr lang="en-US" dirty="0">
                          <a:latin typeface="Microsoft JhengHei" panose="020B0604030504040204" pitchFamily="34" charset="-120"/>
                          <a:ea typeface="Microsoft JhengHei" panose="020B0604030504040204" pitchFamily="34" charset="-120"/>
                        </a:rPr>
                        <a:t>SP – </a:t>
                      </a:r>
                      <a:r>
                        <a:rPr lang="zh-TW" altLang="en-US" dirty="0">
                          <a:latin typeface="Microsoft JhengHei" panose="020B0604030504040204" pitchFamily="34" charset="-120"/>
                          <a:ea typeface="Microsoft JhengHei" panose="020B0604030504040204" pitchFamily="34" charset="-120"/>
                        </a:rPr>
                        <a:t>付運（個人）</a:t>
                      </a:r>
                      <a:endParaRPr lang="en-HK" dirty="0">
                        <a:latin typeface="Microsoft JhengHei" panose="020B0604030504040204" pitchFamily="34" charset="-120"/>
                        <a:ea typeface="Microsoft JhengHei" panose="020B0604030504040204" pitchFamily="34" charset="-120"/>
                      </a:endParaRPr>
                    </a:p>
                  </a:txBody>
                  <a:tcPr/>
                </a:tc>
                <a:tc>
                  <a:txBody>
                    <a:bodyPr/>
                    <a:lstStyle/>
                    <a:p>
                      <a:r>
                        <a:rPr lang="zh-TW" altLang="en-US" dirty="0">
                          <a:latin typeface="Microsoft JhengHei" panose="020B0604030504040204" pitchFamily="34" charset="-120"/>
                          <a:ea typeface="Microsoft JhengHei" panose="020B0604030504040204" pitchFamily="34" charset="-120"/>
                        </a:rPr>
                        <a:t>預報貨物資料（道路）</a:t>
                      </a:r>
                      <a:r>
                        <a:rPr lang="zh-TW" altLang="en-US" sz="1800" kern="1200" dirty="0">
                          <a:solidFill>
                            <a:schemeClr val="dk1"/>
                          </a:solidFill>
                          <a:effectLst/>
                          <a:latin typeface="Microsoft JhengHei" panose="020B0604030504040204" pitchFamily="34" charset="-120"/>
                          <a:ea typeface="Microsoft JhengHei" panose="020B0604030504040204" pitchFamily="34" charset="-120"/>
                          <a:cs typeface="+mn-cs"/>
                        </a:rPr>
                        <a:t>服務</a:t>
                      </a:r>
                      <a:endParaRPr lang="en-HK" dirty="0">
                        <a:latin typeface="Microsoft JhengHei" panose="020B0604030504040204" pitchFamily="34" charset="-120"/>
                        <a:ea typeface="Microsoft JhengHei" panose="020B0604030504040204" pitchFamily="34" charset="-120"/>
                      </a:endParaRPr>
                    </a:p>
                  </a:txBody>
                  <a:tcPr/>
                </a:tc>
                <a:extLst>
                  <a:ext uri="{0D108BD9-81ED-4DB2-BD59-A6C34878D82A}">
                    <a16:rowId xmlns:a16="http://schemas.microsoft.com/office/drawing/2014/main" val="3578004408"/>
                  </a:ext>
                </a:extLst>
              </a:tr>
              <a:tr h="370840">
                <a:tc>
                  <a:txBody>
                    <a:bodyPr/>
                    <a:lstStyle/>
                    <a:p>
                      <a:r>
                        <a:rPr lang="en-US" dirty="0">
                          <a:latin typeface="Microsoft JhengHei" panose="020B0604030504040204" pitchFamily="34" charset="-120"/>
                          <a:ea typeface="Microsoft JhengHei" panose="020B0604030504040204" pitchFamily="34" charset="-120"/>
                        </a:rPr>
                        <a:t>SC – </a:t>
                      </a:r>
                      <a:r>
                        <a:rPr lang="zh-TW" altLang="en-US" sz="1800" kern="1200" dirty="0">
                          <a:solidFill>
                            <a:schemeClr val="dk1"/>
                          </a:solidFill>
                          <a:effectLst/>
                          <a:latin typeface="Microsoft JhengHei" panose="020B0604030504040204" pitchFamily="34" charset="-120"/>
                          <a:ea typeface="Microsoft JhengHei" panose="020B0604030504040204" pitchFamily="34" charset="-120"/>
                          <a:cs typeface="+mn-cs"/>
                        </a:rPr>
                        <a:t>付運人 （公司）</a:t>
                      </a:r>
                      <a:endParaRPr lang="en-HK" dirty="0">
                        <a:latin typeface="Microsoft JhengHei" panose="020B0604030504040204" pitchFamily="34" charset="-120"/>
                        <a:ea typeface="Microsoft JhengHei" panose="020B0604030504040204" pitchFamily="34" charset="-120"/>
                      </a:endParaRPr>
                    </a:p>
                  </a:txBody>
                  <a:tcPr/>
                </a:tc>
                <a:tc>
                  <a:txBody>
                    <a:bodyPr/>
                    <a:lstStyle/>
                    <a:p>
                      <a:r>
                        <a:rPr lang="zh-TW" altLang="en-US" dirty="0">
                          <a:latin typeface="Microsoft JhengHei" panose="020B0604030504040204" pitchFamily="34" charset="-120"/>
                          <a:ea typeface="Microsoft JhengHei" panose="020B0604030504040204" pitchFamily="34" charset="-120"/>
                        </a:rPr>
                        <a:t>預報貨物資料（道路）</a:t>
                      </a:r>
                      <a:r>
                        <a:rPr lang="zh-TW" altLang="en-US" sz="1800" kern="1200" dirty="0">
                          <a:solidFill>
                            <a:schemeClr val="dk1"/>
                          </a:solidFill>
                          <a:effectLst/>
                          <a:latin typeface="Microsoft JhengHei" panose="020B0604030504040204" pitchFamily="34" charset="-120"/>
                          <a:ea typeface="Microsoft JhengHei" panose="020B0604030504040204" pitchFamily="34" charset="-120"/>
                          <a:cs typeface="+mn-cs"/>
                        </a:rPr>
                        <a:t>服務</a:t>
                      </a:r>
                      <a:endParaRPr lang="en-HK" dirty="0">
                        <a:latin typeface="Microsoft JhengHei" panose="020B0604030504040204" pitchFamily="34" charset="-120"/>
                        <a:ea typeface="Microsoft JhengHei" panose="020B0604030504040204" pitchFamily="34" charset="-120"/>
                      </a:endParaRPr>
                    </a:p>
                  </a:txBody>
                  <a:tcPr/>
                </a:tc>
                <a:extLst>
                  <a:ext uri="{0D108BD9-81ED-4DB2-BD59-A6C34878D82A}">
                    <a16:rowId xmlns:a16="http://schemas.microsoft.com/office/drawing/2014/main" val="1535487992"/>
                  </a:ext>
                </a:extLst>
              </a:tr>
              <a:tr h="370840">
                <a:tc>
                  <a:txBody>
                    <a:bodyPr/>
                    <a:lstStyle/>
                    <a:p>
                      <a:r>
                        <a:rPr lang="en-US" sz="1800" kern="1200" dirty="0">
                          <a:solidFill>
                            <a:schemeClr val="dk1"/>
                          </a:solidFill>
                          <a:effectLst/>
                          <a:latin typeface="Microsoft JhengHei" panose="020B0604030504040204" pitchFamily="34" charset="-120"/>
                          <a:ea typeface="Microsoft JhengHei" panose="020B0604030504040204" pitchFamily="34" charset="-120"/>
                          <a:cs typeface="+mn-cs"/>
                        </a:rPr>
                        <a:t>TS – </a:t>
                      </a:r>
                      <a:r>
                        <a:rPr lang="zh-TW" altLang="en-US" sz="1800" kern="1200" dirty="0">
                          <a:solidFill>
                            <a:schemeClr val="dk1"/>
                          </a:solidFill>
                          <a:effectLst/>
                          <a:latin typeface="Microsoft JhengHei" panose="020B0604030504040204" pitchFamily="34" charset="-120"/>
                          <a:ea typeface="Microsoft JhengHei" panose="020B0604030504040204" pitchFamily="34" charset="-120"/>
                          <a:cs typeface="+mn-cs"/>
                        </a:rPr>
                        <a:t>貨車司機和付運人（個人）</a:t>
                      </a:r>
                      <a:endParaRPr lang="en-HK" dirty="0">
                        <a:latin typeface="Microsoft JhengHei" panose="020B0604030504040204" pitchFamily="34" charset="-120"/>
                        <a:ea typeface="Microsoft JhengHei" panose="020B0604030504040204" pitchFamily="34" charset="-120"/>
                      </a:endParaRPr>
                    </a:p>
                  </a:txBody>
                  <a:tcPr/>
                </a:tc>
                <a:tc>
                  <a:txBody>
                    <a:bodyPr/>
                    <a:lstStyle/>
                    <a:p>
                      <a:r>
                        <a:rPr lang="zh-TW" altLang="en-US" dirty="0">
                          <a:latin typeface="Microsoft JhengHei" panose="020B0604030504040204" pitchFamily="34" charset="-120"/>
                          <a:ea typeface="Microsoft JhengHei" panose="020B0604030504040204" pitchFamily="34" charset="-120"/>
                        </a:rPr>
                        <a:t>預報貨物資料（道路）及捆綁</a:t>
                      </a:r>
                      <a:r>
                        <a:rPr lang="zh-TW" altLang="en-US" sz="1800" kern="1200" dirty="0">
                          <a:solidFill>
                            <a:schemeClr val="dk1"/>
                          </a:solidFill>
                          <a:effectLst/>
                          <a:latin typeface="Microsoft JhengHei" panose="020B0604030504040204" pitchFamily="34" charset="-120"/>
                          <a:ea typeface="Microsoft JhengHei" panose="020B0604030504040204" pitchFamily="34" charset="-120"/>
                          <a:cs typeface="+mn-cs"/>
                        </a:rPr>
                        <a:t>服務</a:t>
                      </a:r>
                      <a:endParaRPr lang="en-HK" dirty="0">
                        <a:latin typeface="Microsoft JhengHei" panose="020B0604030504040204" pitchFamily="34" charset="-120"/>
                        <a:ea typeface="Microsoft JhengHei" panose="020B0604030504040204" pitchFamily="34" charset="-120"/>
                      </a:endParaRPr>
                    </a:p>
                  </a:txBody>
                  <a:tcPr/>
                </a:tc>
                <a:extLst>
                  <a:ext uri="{0D108BD9-81ED-4DB2-BD59-A6C34878D82A}">
                    <a16:rowId xmlns:a16="http://schemas.microsoft.com/office/drawing/2014/main" val="4198545076"/>
                  </a:ext>
                </a:extLst>
              </a:tr>
              <a:tr h="370840">
                <a:tc>
                  <a:txBody>
                    <a:bodyPr/>
                    <a:lstStyle/>
                    <a:p>
                      <a:r>
                        <a:rPr lang="en-US" dirty="0">
                          <a:latin typeface="Microsoft JhengHei" panose="020B0604030504040204" pitchFamily="34" charset="-120"/>
                          <a:ea typeface="Microsoft JhengHei" panose="020B0604030504040204" pitchFamily="34" charset="-120"/>
                        </a:rPr>
                        <a:t>SA – </a:t>
                      </a:r>
                      <a:r>
                        <a:rPr lang="zh-TW" altLang="en-US" sz="1800" kern="1200" dirty="0">
                          <a:solidFill>
                            <a:schemeClr val="dk1"/>
                          </a:solidFill>
                          <a:effectLst/>
                          <a:latin typeface="Microsoft JhengHei" panose="020B0604030504040204" pitchFamily="34" charset="-120"/>
                          <a:ea typeface="Microsoft JhengHei" panose="020B0604030504040204" pitchFamily="34" charset="-120"/>
                          <a:cs typeface="+mn-cs"/>
                        </a:rPr>
                        <a:t>付運人（公司）和代理人（公司）</a:t>
                      </a:r>
                      <a:endParaRPr lang="en-HK" dirty="0">
                        <a:latin typeface="Microsoft JhengHei" panose="020B0604030504040204" pitchFamily="34" charset="-120"/>
                        <a:ea typeface="Microsoft JhengHei" panose="020B0604030504040204" pitchFamily="34" charset="-120"/>
                      </a:endParaRPr>
                    </a:p>
                  </a:txBody>
                  <a:tcPr/>
                </a:tc>
                <a:tc>
                  <a:txBody>
                    <a:bodyPr/>
                    <a:lstStyle/>
                    <a:p>
                      <a:r>
                        <a:rPr lang="zh-TW" altLang="en-US" dirty="0">
                          <a:latin typeface="Microsoft JhengHei" panose="020B0604030504040204" pitchFamily="34" charset="-120"/>
                          <a:ea typeface="Microsoft JhengHei" panose="020B0604030504040204" pitchFamily="34" charset="-120"/>
                        </a:rPr>
                        <a:t>預報貨物資料（道路）及捆綁</a:t>
                      </a:r>
                      <a:r>
                        <a:rPr lang="zh-TW" altLang="en-US" sz="1800" kern="1200" dirty="0">
                          <a:solidFill>
                            <a:schemeClr val="dk1"/>
                          </a:solidFill>
                          <a:effectLst/>
                          <a:latin typeface="Microsoft JhengHei" panose="020B0604030504040204" pitchFamily="34" charset="-120"/>
                          <a:ea typeface="Microsoft JhengHei" panose="020B0604030504040204" pitchFamily="34" charset="-120"/>
                          <a:cs typeface="+mn-cs"/>
                        </a:rPr>
                        <a:t>服務</a:t>
                      </a:r>
                      <a:endParaRPr lang="en-HK" dirty="0">
                        <a:latin typeface="Microsoft JhengHei" panose="020B0604030504040204" pitchFamily="34" charset="-120"/>
                        <a:ea typeface="Microsoft JhengHei" panose="020B0604030504040204" pitchFamily="34" charset="-120"/>
                      </a:endParaRPr>
                    </a:p>
                  </a:txBody>
                  <a:tcPr/>
                </a:tc>
                <a:extLst>
                  <a:ext uri="{0D108BD9-81ED-4DB2-BD59-A6C34878D82A}">
                    <a16:rowId xmlns:a16="http://schemas.microsoft.com/office/drawing/2014/main" val="2462349328"/>
                  </a:ext>
                </a:extLst>
              </a:tr>
            </a:tbl>
          </a:graphicData>
        </a:graphic>
      </p:graphicFrame>
      <p:sp>
        <p:nvSpPr>
          <p:cNvPr id="3" name="Slide Number Placeholder 2">
            <a:extLst>
              <a:ext uri="{FF2B5EF4-FFF2-40B4-BE49-F238E27FC236}">
                <a16:creationId xmlns:a16="http://schemas.microsoft.com/office/drawing/2014/main" id="{B79EE931-669E-A2D2-5AB6-96B68DE4A3D8}"/>
              </a:ext>
            </a:extLst>
          </p:cNvPr>
          <p:cNvSpPr>
            <a:spLocks noGrp="1"/>
          </p:cNvSpPr>
          <p:nvPr>
            <p:ph type="sldNum" sz="quarter" idx="12"/>
          </p:nvPr>
        </p:nvSpPr>
        <p:spPr/>
        <p:txBody>
          <a:bodyPr/>
          <a:lstStyle/>
          <a:p>
            <a:fld id="{757993B9-1E1D-498A-9135-8F4EE768927A}" type="slidenum">
              <a:rPr lang="en-HK" smtClean="0"/>
              <a:pPr/>
              <a:t>112</a:t>
            </a:fld>
            <a:endParaRPr lang="en-HK" dirty="0"/>
          </a:p>
        </p:txBody>
      </p:sp>
    </p:spTree>
    <p:extLst>
      <p:ext uri="{BB962C8B-B14F-4D97-AF65-F5344CB8AC3E}">
        <p14:creationId xmlns:p14="http://schemas.microsoft.com/office/powerpoint/2010/main" val="4797054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3F2E-C875-386E-1E8F-AE1E8A7B52ED}"/>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C1B404AF-DA64-16ED-1A68-47943D554063}"/>
              </a:ext>
            </a:extLst>
          </p:cNvPr>
          <p:cNvSpPr>
            <a:spLocks noGrp="1" noChangeArrowheads="1"/>
          </p:cNvSpPr>
          <p:nvPr>
            <p:ph idx="1"/>
          </p:nvPr>
        </p:nvSpPr>
        <p:spPr bwMode="auto">
          <a:xfrm>
            <a:off x="0" y="0"/>
            <a:ext cx="12662696" cy="6719570"/>
          </a:xfrm>
          <a:prstGeom prst="roundRect">
            <a:avLst>
              <a:gd name="adj" fmla="val 16667"/>
            </a:avLst>
          </a:prstGeom>
          <a:noFill/>
          <a:ln w="9525">
            <a:noFill/>
            <a:round/>
          </a:ln>
        </p:spPr>
        <p:txBody>
          <a:bodyPr vert="horz" wrap="square" lIns="91440" tIns="45720" rIns="91440" bIns="45720" rtlCol="0" anchor="t">
            <a:spAutoFit/>
          </a:bodyPr>
          <a:lstStyle/>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ja-JP"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第五章</a:t>
            </a:r>
            <a:r>
              <a:rPr kumimoji="0" lang="en-HK" altLang="zh-CN"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 </a:t>
            </a:r>
            <a:r>
              <a:rPr kumimoji="0" lang="ja-JP"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提交</a:t>
            </a:r>
            <a:r>
              <a:rPr kumimoji="0" lang="zh-TW"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預報貨物資料（道路）</a:t>
            </a:r>
            <a:endParaRPr kumimoji="0" lang="en-US" altLang="zh-TW"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endParaRPr kumimoji="0" lang="en-HK" altLang="zh-CN" sz="25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5.1.1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提交</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a:t>
            </a:r>
            <a:endPar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5.1.2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修改</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a:t>
            </a:r>
            <a:endPar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5.1.3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刪除</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a:t>
            </a: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方法一</a:t>
            </a:r>
            <a:endPar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5.1.4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刪除</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a:t>
            </a: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方法二</a:t>
            </a:r>
            <a:endPar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5.1.5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對</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預報貨物資料（道路）進行</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部分運裝</a:t>
            </a:r>
            <a:endParaRPr kumimoji="0" lang="en-US" altLang="ja-JP"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5.2.1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整批上</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載 </a:t>
            </a: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直接</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上</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載</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5.2.2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整批上</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載 </a:t>
            </a: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儲存為草稿</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5.3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結合成整批</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5.4.1</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以</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草稿提交</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endPar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5.4.2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以範本</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提交</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endPar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5.4.3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一次過</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儲存</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預報貨物資料（道路）的</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草稿和範本</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5.5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匯出海關貨物編號清單</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5.6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回覆預報貨物資料（道路）的查詢</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3" name="Slide Number Placeholder 2">
            <a:extLst>
              <a:ext uri="{FF2B5EF4-FFF2-40B4-BE49-F238E27FC236}">
                <a16:creationId xmlns:a16="http://schemas.microsoft.com/office/drawing/2014/main" id="{BC8E59CB-F066-941B-5781-266F8ABE402F}"/>
              </a:ext>
            </a:extLst>
          </p:cNvPr>
          <p:cNvSpPr>
            <a:spLocks noGrp="1"/>
          </p:cNvSpPr>
          <p:nvPr>
            <p:ph type="sldNum" sz="quarter" idx="12"/>
          </p:nvPr>
        </p:nvSpPr>
        <p:spPr/>
        <p:txBody>
          <a:bodyPr/>
          <a:lstStyle/>
          <a:p>
            <a:fld id="{757993B9-1E1D-498A-9135-8F4EE768927A}" type="slidenum">
              <a:rPr lang="en-HK" smtClean="0"/>
              <a:pPr/>
              <a:t>113</a:t>
            </a:fld>
            <a:endParaRPr lang="en-HK" dirty="0"/>
          </a:p>
        </p:txBody>
      </p:sp>
    </p:spTree>
    <p:extLst>
      <p:ext uri="{BB962C8B-B14F-4D97-AF65-F5344CB8AC3E}">
        <p14:creationId xmlns:p14="http://schemas.microsoft.com/office/powerpoint/2010/main" val="3220095652"/>
      </p:ext>
    </p:extLst>
  </p:cSld>
  <p:clrMapOvr>
    <a:masterClrMapping/>
  </p:clrMapOvr>
  <p:extLst>
    <p:ext uri="{6950BFC3-D8DA-4A85-94F7-54DA5524770B}">
      <p188:commentRel xmlns:p188="http://schemas.microsoft.com/office/powerpoint/2018/8/main" r:id="rId2"/>
    </p:ext>
  </p:extLs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53E85C-F1A9-0E26-D904-2F74070B17B0}"/>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ts val="365"/>
              </a:spcBef>
              <a:buClr>
                <a:srgbClr val="286BAC"/>
              </a:buClr>
              <a:defRPr/>
            </a:pPr>
            <a:r>
              <a:rPr lang="en-HK" altLang="zh-CN"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5.1.1 </a:t>
            </a:r>
            <a:r>
              <a:rPr lang="ja-JP" altLang="en-US"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提交</a:t>
            </a:r>
            <a:r>
              <a:rPr lang="zh-TW" altLang="en-US"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rPr>
              <a:t>預報貨物資料（道路）</a:t>
            </a:r>
            <a:endParaRPr lang="en-US" altLang="zh-TW"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endParaRPr>
          </a:p>
        </p:txBody>
      </p:sp>
      <p:pic>
        <p:nvPicPr>
          <p:cNvPr id="6" name="Picture 5">
            <a:extLst>
              <a:ext uri="{FF2B5EF4-FFF2-40B4-BE49-F238E27FC236}">
                <a16:creationId xmlns:a16="http://schemas.microsoft.com/office/drawing/2014/main" id="{FEEAAA3C-BD32-448A-FD4E-0574224DAB57}"/>
              </a:ext>
            </a:extLst>
          </p:cNvPr>
          <p:cNvPicPr>
            <a:picLocks noChangeAspect="1"/>
          </p:cNvPicPr>
          <p:nvPr/>
        </p:nvPicPr>
        <p:blipFill>
          <a:blip r:embed="rId2"/>
          <a:stretch>
            <a:fillRect/>
          </a:stretch>
        </p:blipFill>
        <p:spPr>
          <a:xfrm>
            <a:off x="0" y="762000"/>
            <a:ext cx="12192000" cy="6096000"/>
          </a:xfrm>
          <a:prstGeom prst="rect">
            <a:avLst/>
          </a:prstGeom>
        </p:spPr>
      </p:pic>
      <p:sp>
        <p:nvSpPr>
          <p:cNvPr id="7" name="文字方塊 1">
            <a:extLst>
              <a:ext uri="{FF2B5EF4-FFF2-40B4-BE49-F238E27FC236}">
                <a16:creationId xmlns:a16="http://schemas.microsoft.com/office/drawing/2014/main" id="{7D5D5560-ADAE-7939-5543-AA50AB85D9C2}"/>
              </a:ext>
            </a:extLst>
          </p:cNvPr>
          <p:cNvSpPr txBox="1"/>
          <p:nvPr/>
        </p:nvSpPr>
        <p:spPr>
          <a:xfrm>
            <a:off x="5239716" y="5380126"/>
            <a:ext cx="165190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點擊「新增」</a:t>
            </a:r>
            <a:endParaRPr lang="en-GB" altLang="zh-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1C679B0C-7744-64F4-A313-9EA6BE779653}"/>
              </a:ext>
            </a:extLst>
          </p:cNvPr>
          <p:cNvSpPr/>
          <p:nvPr/>
        </p:nvSpPr>
        <p:spPr>
          <a:xfrm flipV="1">
            <a:off x="7683334" y="4639989"/>
            <a:ext cx="587829" cy="4901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9" name="Picture 8" descr="An orange arrow pointing at something&#10;&#10;AI-generated content may be incorrect.">
            <a:extLst>
              <a:ext uri="{FF2B5EF4-FFF2-40B4-BE49-F238E27FC236}">
                <a16:creationId xmlns:a16="http://schemas.microsoft.com/office/drawing/2014/main" id="{06911A40-D1CA-6AEB-8635-CB3F1402B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68172">
            <a:off x="7022205" y="5228482"/>
            <a:ext cx="530542" cy="422635"/>
          </a:xfrm>
          <a:prstGeom prst="rect">
            <a:avLst/>
          </a:prstGeom>
        </p:spPr>
      </p:pic>
      <p:sp>
        <p:nvSpPr>
          <p:cNvPr id="3" name="Slide Number Placeholder 2">
            <a:extLst>
              <a:ext uri="{FF2B5EF4-FFF2-40B4-BE49-F238E27FC236}">
                <a16:creationId xmlns:a16="http://schemas.microsoft.com/office/drawing/2014/main" id="{C0A40FA8-1EC7-6D33-534D-45D13703B472}"/>
              </a:ext>
            </a:extLst>
          </p:cNvPr>
          <p:cNvSpPr>
            <a:spLocks noGrp="1"/>
          </p:cNvSpPr>
          <p:nvPr>
            <p:ph type="sldNum" sz="quarter" idx="12"/>
          </p:nvPr>
        </p:nvSpPr>
        <p:spPr/>
        <p:txBody>
          <a:bodyPr/>
          <a:lstStyle/>
          <a:p>
            <a:fld id="{757993B9-1E1D-498A-9135-8F4EE768927A}" type="slidenum">
              <a:rPr lang="en-HK" smtClean="0"/>
              <a:pPr/>
              <a:t>114</a:t>
            </a:fld>
            <a:endParaRPr lang="en-HK" dirty="0"/>
          </a:p>
        </p:txBody>
      </p:sp>
    </p:spTree>
    <p:extLst>
      <p:ext uri="{BB962C8B-B14F-4D97-AF65-F5344CB8AC3E}">
        <p14:creationId xmlns:p14="http://schemas.microsoft.com/office/powerpoint/2010/main" val="18891279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A1370-5928-80B2-073A-F96A589B319A}"/>
              </a:ext>
            </a:extLst>
          </p:cNvPr>
          <p:cNvPicPr>
            <a:picLocks noChangeAspect="1"/>
          </p:cNvPicPr>
          <p:nvPr/>
        </p:nvPicPr>
        <p:blipFill>
          <a:blip r:embed="rId2"/>
          <a:srcRect r="8890"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616B6FD6-5490-12BF-88E3-15B50B9C7B95}"/>
              </a:ext>
            </a:extLst>
          </p:cNvPr>
          <p:cNvSpPr/>
          <p:nvPr/>
        </p:nvSpPr>
        <p:spPr>
          <a:xfrm>
            <a:off x="1607231" y="3164002"/>
            <a:ext cx="7002379" cy="7560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5D9879A2-78F3-2849-4287-DE6056DE4B02}"/>
              </a:ext>
            </a:extLst>
          </p:cNvPr>
          <p:cNvSpPr txBox="1"/>
          <p:nvPr/>
        </p:nvSpPr>
        <p:spPr>
          <a:xfrm>
            <a:off x="6185084" y="2291666"/>
            <a:ext cx="443828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選擇「進口／出口顯示」和「預計到達／出發日期」</a:t>
            </a:r>
            <a:endParaRPr lang="en-GB" altLang="zh-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9AB4205-0854-2FCA-B031-213CA1CEC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86608">
            <a:off x="5600849" y="2606543"/>
            <a:ext cx="530542" cy="422635"/>
          </a:xfrm>
          <a:prstGeom prst="rect">
            <a:avLst/>
          </a:prstGeom>
        </p:spPr>
      </p:pic>
      <p:sp>
        <p:nvSpPr>
          <p:cNvPr id="3" name="Slide Number Placeholder 2">
            <a:extLst>
              <a:ext uri="{FF2B5EF4-FFF2-40B4-BE49-F238E27FC236}">
                <a16:creationId xmlns:a16="http://schemas.microsoft.com/office/drawing/2014/main" id="{6DF5B060-E181-343E-F9B8-18DBAB933728}"/>
              </a:ext>
            </a:extLst>
          </p:cNvPr>
          <p:cNvSpPr>
            <a:spLocks noGrp="1"/>
          </p:cNvSpPr>
          <p:nvPr>
            <p:ph type="sldNum" sz="quarter" idx="12"/>
          </p:nvPr>
        </p:nvSpPr>
        <p:spPr/>
        <p:txBody>
          <a:bodyPr/>
          <a:lstStyle/>
          <a:p>
            <a:fld id="{757993B9-1E1D-498A-9135-8F4EE768927A}" type="slidenum">
              <a:rPr lang="en-HK" smtClean="0"/>
              <a:pPr/>
              <a:t>115</a:t>
            </a:fld>
            <a:endParaRPr lang="en-HK" dirty="0"/>
          </a:p>
        </p:txBody>
      </p:sp>
    </p:spTree>
    <p:extLst>
      <p:ext uri="{BB962C8B-B14F-4D97-AF65-F5344CB8AC3E}">
        <p14:creationId xmlns:p14="http://schemas.microsoft.com/office/powerpoint/2010/main" val="19880086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00E22-96BD-C353-2B4F-712EF3B60C0F}"/>
              </a:ext>
            </a:extLst>
          </p:cNvPr>
          <p:cNvPicPr>
            <a:picLocks noChangeAspect="1"/>
          </p:cNvPicPr>
          <p:nvPr/>
        </p:nvPicPr>
        <p:blipFill>
          <a:blip r:embed="rId2"/>
          <a:srcRect r="1334"/>
          <a:stretch>
            <a:fillRect/>
          </a:stretch>
        </p:blipFill>
        <p:spPr>
          <a:xfrm>
            <a:off x="20" y="0"/>
            <a:ext cx="12191980" cy="6857990"/>
          </a:xfrm>
          <a:prstGeom prst="rect">
            <a:avLst/>
          </a:prstGeom>
          <a:noFill/>
        </p:spPr>
      </p:pic>
      <p:sp>
        <p:nvSpPr>
          <p:cNvPr id="6" name="文字方塊 1">
            <a:extLst>
              <a:ext uri="{FF2B5EF4-FFF2-40B4-BE49-F238E27FC236}">
                <a16:creationId xmlns:a16="http://schemas.microsoft.com/office/drawing/2014/main" id="{37563A03-C908-5A08-6B89-48D57C35FCB9}"/>
              </a:ext>
            </a:extLst>
          </p:cNvPr>
          <p:cNvSpPr txBox="1"/>
          <p:nvPr/>
        </p:nvSpPr>
        <p:spPr>
          <a:xfrm>
            <a:off x="4682683" y="1284116"/>
            <a:ext cx="282663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填寫發貨人和收貨人資料</a:t>
            </a:r>
            <a:endParaRPr lang="en-US"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C30D999C-AE8F-F188-CE23-88FF3EF1C56E}"/>
              </a:ext>
            </a:extLst>
          </p:cNvPr>
          <p:cNvSpPr>
            <a:spLocks noGrp="1"/>
          </p:cNvSpPr>
          <p:nvPr>
            <p:ph type="sldNum" sz="quarter" idx="12"/>
          </p:nvPr>
        </p:nvSpPr>
        <p:spPr/>
        <p:txBody>
          <a:bodyPr/>
          <a:lstStyle/>
          <a:p>
            <a:fld id="{757993B9-1E1D-498A-9135-8F4EE768927A}" type="slidenum">
              <a:rPr lang="en-HK" smtClean="0"/>
              <a:pPr/>
              <a:t>116</a:t>
            </a:fld>
            <a:endParaRPr lang="en-HK" dirty="0"/>
          </a:p>
        </p:txBody>
      </p:sp>
    </p:spTree>
    <p:extLst>
      <p:ext uri="{BB962C8B-B14F-4D97-AF65-F5344CB8AC3E}">
        <p14:creationId xmlns:p14="http://schemas.microsoft.com/office/powerpoint/2010/main" val="31213424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A33553-4E66-B5C4-EE36-A06D1D6F38DF}"/>
              </a:ext>
            </a:extLst>
          </p:cNvPr>
          <p:cNvPicPr>
            <a:picLocks noChangeAspect="1"/>
          </p:cNvPicPr>
          <p:nvPr/>
        </p:nvPicPr>
        <p:blipFill>
          <a:blip r:embed="rId3"/>
          <a:srcRect l="1784" r="2216"/>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55C1DBEB-F549-D750-79FC-6F71D7CC64B3}"/>
              </a:ext>
            </a:extLst>
          </p:cNvPr>
          <p:cNvSpPr txBox="1"/>
          <p:nvPr/>
        </p:nvSpPr>
        <p:spPr>
          <a:xfrm>
            <a:off x="6171210" y="615922"/>
            <a:ext cx="199087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填寫「貨物資料」</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49B33F70-F795-5792-D77C-501A60AC0DB3}"/>
              </a:ext>
            </a:extLst>
          </p:cNvPr>
          <p:cNvSpPr/>
          <p:nvPr/>
        </p:nvSpPr>
        <p:spPr>
          <a:xfrm>
            <a:off x="1306911" y="4581581"/>
            <a:ext cx="1175657" cy="2830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8B15D082-4596-B747-2272-4F84645C0FB4}"/>
              </a:ext>
            </a:extLst>
          </p:cNvPr>
          <p:cNvSpPr txBox="1"/>
          <p:nvPr/>
        </p:nvSpPr>
        <p:spPr>
          <a:xfrm>
            <a:off x="3505929" y="4423679"/>
            <a:ext cx="2752367"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如果輸入的貨物是食品，</a:t>
            </a:r>
            <a:endParaRPr lang="en-HK"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請剔選此方格以表示它是食品 </a:t>
            </a:r>
            <a:endParaRPr lang="en-GB" altLang="zh-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D883A396-B17B-C0C6-A408-4A6F5CCE9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07526">
            <a:off x="2797860" y="4575831"/>
            <a:ext cx="530542" cy="422635"/>
          </a:xfrm>
          <a:prstGeom prst="rect">
            <a:avLst/>
          </a:prstGeom>
        </p:spPr>
      </p:pic>
      <p:sp>
        <p:nvSpPr>
          <p:cNvPr id="3" name="Slide Number Placeholder 2">
            <a:extLst>
              <a:ext uri="{FF2B5EF4-FFF2-40B4-BE49-F238E27FC236}">
                <a16:creationId xmlns:a16="http://schemas.microsoft.com/office/drawing/2014/main" id="{E33BD86A-5EB4-CD40-AA0F-06239D5A6D68}"/>
              </a:ext>
            </a:extLst>
          </p:cNvPr>
          <p:cNvSpPr>
            <a:spLocks noGrp="1"/>
          </p:cNvSpPr>
          <p:nvPr>
            <p:ph type="sldNum" sz="quarter" idx="12"/>
          </p:nvPr>
        </p:nvSpPr>
        <p:spPr/>
        <p:txBody>
          <a:bodyPr/>
          <a:lstStyle/>
          <a:p>
            <a:fld id="{757993B9-1E1D-498A-9135-8F4EE768927A}" type="slidenum">
              <a:rPr lang="en-HK" smtClean="0"/>
              <a:pPr/>
              <a:t>117</a:t>
            </a:fld>
            <a:endParaRPr lang="en-HK" dirty="0"/>
          </a:p>
        </p:txBody>
      </p:sp>
    </p:spTree>
    <p:extLst>
      <p:ext uri="{BB962C8B-B14F-4D97-AF65-F5344CB8AC3E}">
        <p14:creationId xmlns:p14="http://schemas.microsoft.com/office/powerpoint/2010/main" val="1795905596"/>
      </p:ext>
    </p:extLst>
  </p:cSld>
  <p:clrMapOvr>
    <a:masterClrMapping/>
  </p:clrMapOvr>
  <p:extLst>
    <p:ext uri="{6950BFC3-D8DA-4A85-94F7-54DA5524770B}">
      <p188:commentRel xmlns:p188="http://schemas.microsoft.com/office/powerpoint/2018/8/main" r:id="rId2"/>
    </p:ext>
  </p:extLs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04BD06-9224-A7A4-1831-72D85747CB1C}"/>
              </a:ext>
            </a:extLst>
          </p:cNvPr>
          <p:cNvPicPr>
            <a:picLocks noChangeAspect="1"/>
          </p:cNvPicPr>
          <p:nvPr/>
        </p:nvPicPr>
        <p:blipFill>
          <a:blip r:embed="rId3"/>
          <a:srcRect l="5393" r="385"/>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B3BF44CF-2479-7794-FFCA-AEE545F393A3}"/>
              </a:ext>
            </a:extLst>
          </p:cNvPr>
          <p:cNvSpPr txBox="1"/>
          <p:nvPr/>
        </p:nvSpPr>
        <p:spPr>
          <a:xfrm>
            <a:off x="1146737" y="799334"/>
            <a:ext cx="7173365" cy="2308324"/>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如有需要，請輸入商品項的「許可證資料」。</a:t>
            </a:r>
            <a:endParaRPr lang="en-HK"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每個商品項目最多可輸入 </a:t>
            </a:r>
            <a:r>
              <a:rPr lang="en-US" altLang="zh-TW" b="0" dirty="0">
                <a:latin typeface="Microsoft JhengHei" panose="020B0604030504040204" pitchFamily="34" charset="-120"/>
                <a:ea typeface="Microsoft JhengHei" panose="020B0604030504040204" pitchFamily="34" charset="-120"/>
              </a:rPr>
              <a:t>99 </a:t>
            </a:r>
            <a:r>
              <a:rPr lang="zh-TW" altLang="en-US" b="0" dirty="0">
                <a:latin typeface="Microsoft JhengHei" panose="020B0604030504040204" pitchFamily="34" charset="-120"/>
                <a:ea typeface="Microsoft JhengHei" panose="020B0604030504040204" pitchFamily="34" charset="-120"/>
              </a:rPr>
              <a:t>個「許可證資料」。</a:t>
            </a:r>
            <a:endParaRPr lang="en-US" altLang="zh-TW" b="0" dirty="0">
              <a:latin typeface="Microsoft JhengHei" panose="020B0604030504040204" pitchFamily="34" charset="-120"/>
              <a:ea typeface="Microsoft JhengHei" panose="020B0604030504040204" pitchFamily="34" charset="-120"/>
            </a:endParaRPr>
          </a:p>
          <a:p>
            <a:endParaRPr lang="en-US"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如發貨人為「認可經濟營運商」</a:t>
            </a:r>
            <a:r>
              <a:rPr lang="en-US" altLang="zh-TW" b="0" dirty="0">
                <a:latin typeface="Microsoft JhengHei" panose="020B0604030504040204" pitchFamily="34" charset="-120"/>
                <a:ea typeface="Microsoft JhengHei" panose="020B0604030504040204" pitchFamily="34" charset="-120"/>
              </a:rPr>
              <a:t>(AEO) </a:t>
            </a:r>
            <a:r>
              <a:rPr lang="zh-TW" altLang="en-US" b="0" dirty="0">
                <a:latin typeface="Microsoft JhengHei" panose="020B0604030504040204" pitchFamily="34" charset="-120"/>
                <a:ea typeface="Microsoft JhengHei" panose="020B0604030504040204" pitchFamily="34" charset="-120"/>
              </a:rPr>
              <a:t>，請輸入其「認可經濟營運商編號」</a:t>
            </a:r>
          </a:p>
          <a:p>
            <a:endParaRPr lang="en-US"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請點擊「</a:t>
            </a:r>
            <a:r>
              <a:rPr lang="en-US" altLang="zh-TW" b="0" dirty="0">
                <a:latin typeface="Microsoft JhengHei" panose="020B0604030504040204" pitchFamily="34" charset="-120"/>
                <a:ea typeface="Microsoft JhengHei" panose="020B0604030504040204" pitchFamily="34" charset="-120"/>
              </a:rPr>
              <a:t>+</a:t>
            </a:r>
            <a:r>
              <a:rPr lang="zh-TW" altLang="en-US" b="0" dirty="0">
                <a:latin typeface="Microsoft JhengHei" panose="020B0604030504040204" pitchFamily="34" charset="-120"/>
                <a:ea typeface="Microsoft JhengHei" panose="020B0604030504040204" pitchFamily="34" charset="-120"/>
              </a:rPr>
              <a:t>加入更多許可證」為商品項目新增更多「許可證資料」。」</a:t>
            </a:r>
            <a:endParaRPr lang="en-US"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點擊「許可證資料」旁的「刪除」即可刪除」 </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039A40D1-31DC-26B2-56E4-CE2560A9A3ED}"/>
              </a:ext>
            </a:extLst>
          </p:cNvPr>
          <p:cNvSpPr/>
          <p:nvPr/>
        </p:nvSpPr>
        <p:spPr>
          <a:xfrm>
            <a:off x="902525" y="3906982"/>
            <a:ext cx="10189027" cy="17543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924DB3AA-CCB7-6AFB-04C7-3E5DB6BF2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975258">
            <a:off x="1525820" y="3217683"/>
            <a:ext cx="530542" cy="422635"/>
          </a:xfrm>
          <a:prstGeom prst="rect">
            <a:avLst/>
          </a:prstGeom>
        </p:spPr>
      </p:pic>
      <p:sp>
        <p:nvSpPr>
          <p:cNvPr id="3" name="Slide Number Placeholder 2">
            <a:extLst>
              <a:ext uri="{FF2B5EF4-FFF2-40B4-BE49-F238E27FC236}">
                <a16:creationId xmlns:a16="http://schemas.microsoft.com/office/drawing/2014/main" id="{DC3815A6-8ABE-E75A-7C90-8A63A3680487}"/>
              </a:ext>
            </a:extLst>
          </p:cNvPr>
          <p:cNvSpPr>
            <a:spLocks noGrp="1"/>
          </p:cNvSpPr>
          <p:nvPr>
            <p:ph type="sldNum" sz="quarter" idx="12"/>
          </p:nvPr>
        </p:nvSpPr>
        <p:spPr/>
        <p:txBody>
          <a:bodyPr/>
          <a:lstStyle/>
          <a:p>
            <a:fld id="{757993B9-1E1D-498A-9135-8F4EE768927A}" type="slidenum">
              <a:rPr lang="en-HK" smtClean="0"/>
              <a:pPr/>
              <a:t>118</a:t>
            </a:fld>
            <a:endParaRPr lang="en-HK" dirty="0"/>
          </a:p>
        </p:txBody>
      </p:sp>
    </p:spTree>
    <p:extLst>
      <p:ext uri="{BB962C8B-B14F-4D97-AF65-F5344CB8AC3E}">
        <p14:creationId xmlns:p14="http://schemas.microsoft.com/office/powerpoint/2010/main" val="2960951420"/>
      </p:ext>
    </p:extLst>
  </p:cSld>
  <p:clrMapOvr>
    <a:masterClrMapping/>
  </p:clrMapOvr>
  <p:extLst>
    <p:ext uri="{6950BFC3-D8DA-4A85-94F7-54DA5524770B}">
      <p188:commentRel xmlns:p188="http://schemas.microsoft.com/office/powerpoint/2018/8/main" r:id="rId2"/>
    </p:ext>
  </p:extLs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265B7C-D50B-A803-36AB-62AE300BB6B8}"/>
              </a:ext>
            </a:extLst>
          </p:cNvPr>
          <p:cNvPicPr>
            <a:picLocks noChangeAspect="1"/>
          </p:cNvPicPr>
          <p:nvPr/>
        </p:nvPicPr>
        <p:blipFill>
          <a:blip r:embed="rId2"/>
          <a:srcRect r="8444"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27E463A7-7904-9A20-C2B8-F5FF6139119B}"/>
              </a:ext>
            </a:extLst>
          </p:cNvPr>
          <p:cNvSpPr/>
          <p:nvPr/>
        </p:nvSpPr>
        <p:spPr>
          <a:xfrm>
            <a:off x="1531232" y="693455"/>
            <a:ext cx="2086839" cy="3515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612F0278-6DCC-B613-0AF5-5708518206B7}"/>
              </a:ext>
            </a:extLst>
          </p:cNvPr>
          <p:cNvSpPr txBox="1"/>
          <p:nvPr/>
        </p:nvSpPr>
        <p:spPr>
          <a:xfrm>
            <a:off x="4574363" y="121698"/>
            <a:ext cx="264583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如屬轉運貨物，請剔選「輸入轉運資料」方格並填寫「轉運資料」</a:t>
            </a:r>
            <a:endParaRPr lang="en-US"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3BB4F9E0-15F8-23D5-87AF-34F68424F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83700">
            <a:off x="3830946" y="556351"/>
            <a:ext cx="530542" cy="422635"/>
          </a:xfrm>
          <a:prstGeom prst="rect">
            <a:avLst/>
          </a:prstGeom>
        </p:spPr>
      </p:pic>
      <p:sp>
        <p:nvSpPr>
          <p:cNvPr id="9" name="Rectangle 8">
            <a:extLst>
              <a:ext uri="{FF2B5EF4-FFF2-40B4-BE49-F238E27FC236}">
                <a16:creationId xmlns:a16="http://schemas.microsoft.com/office/drawing/2014/main" id="{478C00A2-75F6-D58D-3A07-051F7AF89903}"/>
              </a:ext>
            </a:extLst>
          </p:cNvPr>
          <p:cNvSpPr/>
          <p:nvPr/>
        </p:nvSpPr>
        <p:spPr>
          <a:xfrm>
            <a:off x="1531233" y="1195910"/>
            <a:ext cx="5083324" cy="7051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文字方塊 1">
            <a:extLst>
              <a:ext uri="{FF2B5EF4-FFF2-40B4-BE49-F238E27FC236}">
                <a16:creationId xmlns:a16="http://schemas.microsoft.com/office/drawing/2014/main" id="{8E29AB16-BB74-3BFF-4CF6-C3B2B9078EEF}"/>
              </a:ext>
            </a:extLst>
          </p:cNvPr>
          <p:cNvSpPr txBox="1"/>
          <p:nvPr/>
        </p:nvSpPr>
        <p:spPr>
          <a:xfrm>
            <a:off x="7346112" y="120872"/>
            <a:ext cx="4744288" cy="2308324"/>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dirty="0">
                <a:latin typeface="Microsoft JhengHei" panose="020B0604030504040204" pitchFamily="34" charset="-120"/>
                <a:ea typeface="Microsoft JhengHei" panose="020B0604030504040204" pitchFamily="34" charset="-120"/>
              </a:rPr>
              <a:t>選擇「轉運計劃」</a:t>
            </a:r>
            <a:endParaRPr lang="en-GB" altLang="zh-HK" b="0" dirty="0">
              <a:latin typeface="Microsoft JhengHei" panose="020B0604030504040204" pitchFamily="34" charset="-120"/>
              <a:ea typeface="Microsoft JhengHei" panose="020B0604030504040204" pitchFamily="34" charset="-120"/>
            </a:endParaRPr>
          </a:p>
          <a:p>
            <a:pPr fontAlgn="base"/>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dirty="0">
                <a:latin typeface="Microsoft JhengHei" panose="020B0604030504040204" pitchFamily="34" charset="-120"/>
                <a:ea typeface="Microsoft JhengHei" panose="020B0604030504040204" pitchFamily="34" charset="-120"/>
              </a:rPr>
              <a:t>如選擇為「多模式聯運轉運貨物便利計劃</a:t>
            </a:r>
            <a:r>
              <a:rPr lang="en-US" altLang="zh-TW" b="0" dirty="0">
                <a:latin typeface="Microsoft JhengHei" panose="020B0604030504040204" pitchFamily="34" charset="-120"/>
                <a:ea typeface="Microsoft JhengHei" panose="020B0604030504040204" pitchFamily="34" charset="-120"/>
              </a:rPr>
              <a:t>(ITFS) </a:t>
            </a:r>
            <a:r>
              <a:rPr lang="zh-TW" altLang="en-US" b="0" dirty="0">
                <a:latin typeface="Microsoft JhengHei" panose="020B0604030504040204" pitchFamily="34" charset="-120"/>
                <a:ea typeface="Microsoft JhengHei" panose="020B0604030504040204" pitchFamily="34" charset="-120"/>
              </a:rPr>
              <a:t>」，請輸入「多模式轉運貨物參考編號」</a:t>
            </a:r>
            <a:endParaRPr lang="en-HK" altLang="zh-TW" b="0" dirty="0">
              <a:latin typeface="Microsoft JhengHei" panose="020B0604030504040204" pitchFamily="34" charset="-120"/>
              <a:ea typeface="Microsoft JhengHei" panose="020B0604030504040204" pitchFamily="34" charset="-120"/>
            </a:endParaRPr>
          </a:p>
          <a:p>
            <a:pPr fontAlgn="base"/>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dirty="0">
                <a:latin typeface="Microsoft JhengHei" panose="020B0604030504040204" pitchFamily="34" charset="-120"/>
                <a:ea typeface="Microsoft JhengHei" panose="020B0604030504040204" pitchFamily="34" charset="-120"/>
              </a:rPr>
              <a:t>如選擇為「另類吸煙產品轉運監管計劃</a:t>
            </a:r>
            <a:r>
              <a:rPr lang="en-US" altLang="zh-TW" b="0" dirty="0">
                <a:latin typeface="Microsoft JhengHei" panose="020B0604030504040204" pitchFamily="34" charset="-120"/>
                <a:ea typeface="Microsoft JhengHei" panose="020B0604030504040204" pitchFamily="34" charset="-120"/>
              </a:rPr>
              <a:t>(ATCS) </a:t>
            </a:r>
            <a:r>
              <a:rPr lang="zh-TW" altLang="en-US" b="0" dirty="0">
                <a:latin typeface="Microsoft JhengHei" panose="020B0604030504040204" pitchFamily="34" charset="-120"/>
                <a:ea typeface="Microsoft JhengHei" panose="020B0604030504040204" pitchFamily="34" charset="-120"/>
              </a:rPr>
              <a:t>」，請輸入「另類吸煙產品轉運監管計劃登記編號」</a:t>
            </a:r>
            <a:endParaRPr lang="en-US"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E3E00BF2-8831-ECFD-9808-7FDF044FE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36885">
            <a:off x="6707441" y="1407843"/>
            <a:ext cx="530542" cy="422635"/>
          </a:xfrm>
          <a:prstGeom prst="rect">
            <a:avLst/>
          </a:prstGeom>
        </p:spPr>
      </p:pic>
      <p:sp>
        <p:nvSpPr>
          <p:cNvPr id="12" name="Rectangle 11">
            <a:extLst>
              <a:ext uri="{FF2B5EF4-FFF2-40B4-BE49-F238E27FC236}">
                <a16:creationId xmlns:a16="http://schemas.microsoft.com/office/drawing/2014/main" id="{96FCFA52-2966-1FA1-2BF7-9CF25C1C53DE}"/>
              </a:ext>
            </a:extLst>
          </p:cNvPr>
          <p:cNvSpPr/>
          <p:nvPr/>
        </p:nvSpPr>
        <p:spPr>
          <a:xfrm>
            <a:off x="1531233" y="1948606"/>
            <a:ext cx="926960" cy="2923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3" name="Rectangle 12">
            <a:extLst>
              <a:ext uri="{FF2B5EF4-FFF2-40B4-BE49-F238E27FC236}">
                <a16:creationId xmlns:a16="http://schemas.microsoft.com/office/drawing/2014/main" id="{CCD0B5BB-4D3C-F091-205E-FFD7C76E128F}"/>
              </a:ext>
            </a:extLst>
          </p:cNvPr>
          <p:cNvSpPr/>
          <p:nvPr/>
        </p:nvSpPr>
        <p:spPr>
          <a:xfrm>
            <a:off x="1531233" y="4110982"/>
            <a:ext cx="926960" cy="2923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7" name="文字方塊 1">
            <a:extLst>
              <a:ext uri="{FF2B5EF4-FFF2-40B4-BE49-F238E27FC236}">
                <a16:creationId xmlns:a16="http://schemas.microsoft.com/office/drawing/2014/main" id="{FAF069C0-0FFB-D452-53E1-9D40C3324D6E}"/>
              </a:ext>
            </a:extLst>
          </p:cNvPr>
          <p:cNvSpPr txBox="1"/>
          <p:nvPr/>
        </p:nvSpPr>
        <p:spPr>
          <a:xfrm>
            <a:off x="3108820" y="3146369"/>
            <a:ext cx="559815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輸入轉運涉及的「空運貨物」或「海運貨物」的資料。</a:t>
            </a:r>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對於「另類吸煙產品轉運監管計劃</a:t>
            </a:r>
            <a:r>
              <a:rPr lang="en-GB" b="0" dirty="0">
                <a:latin typeface="Microsoft JhengHei" panose="020B0604030504040204" pitchFamily="34" charset="-120"/>
                <a:ea typeface="Microsoft JhengHei" panose="020B0604030504040204" pitchFamily="34" charset="-120"/>
              </a:rPr>
              <a:t>(ATCS) </a:t>
            </a:r>
            <a:r>
              <a:rPr lang="zh-TW" altLang="en-US" b="0">
                <a:latin typeface="Microsoft JhengHei" panose="020B0604030504040204" pitchFamily="34" charset="-120"/>
                <a:ea typeface="Microsoft JhengHei" panose="020B0604030504040204" pitchFamily="34" charset="-120"/>
              </a:rPr>
              <a:t>」，只能</a:t>
            </a:r>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輸入空運貨物的資料</a:t>
            </a:r>
            <a:endParaRPr lang="en-GB" altLang="zh-HK" b="0" dirty="0">
              <a:latin typeface="Microsoft JhengHei" panose="020B0604030504040204" pitchFamily="34" charset="-120"/>
              <a:ea typeface="Microsoft JhengHei" panose="020B0604030504040204" pitchFamily="34" charset="-120"/>
            </a:endParaRPr>
          </a:p>
        </p:txBody>
      </p:sp>
      <p:pic>
        <p:nvPicPr>
          <p:cNvPr id="18" name="Picture 17" descr="An orange arrow pointing at something&#10;&#10;AI-generated content may be incorrect.">
            <a:extLst>
              <a:ext uri="{FF2B5EF4-FFF2-40B4-BE49-F238E27FC236}">
                <a16:creationId xmlns:a16="http://schemas.microsoft.com/office/drawing/2014/main" id="{F964BB5F-6FB8-DE5E-0C78-DB048E93B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571" y="2237825"/>
            <a:ext cx="530542" cy="422635"/>
          </a:xfrm>
          <a:prstGeom prst="rect">
            <a:avLst/>
          </a:prstGeom>
        </p:spPr>
      </p:pic>
      <p:pic>
        <p:nvPicPr>
          <p:cNvPr id="19" name="Picture 18" descr="An orange arrow pointing at something&#10;&#10;AI-generated content may be incorrect.">
            <a:extLst>
              <a:ext uri="{FF2B5EF4-FFF2-40B4-BE49-F238E27FC236}">
                <a16:creationId xmlns:a16="http://schemas.microsoft.com/office/drawing/2014/main" id="{76BE4A0B-4DFE-2AB0-E6BB-06A511F1B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743193">
            <a:off x="2624340" y="4090742"/>
            <a:ext cx="530542" cy="422635"/>
          </a:xfrm>
          <a:prstGeom prst="rect">
            <a:avLst/>
          </a:prstGeom>
        </p:spPr>
      </p:pic>
      <p:sp>
        <p:nvSpPr>
          <p:cNvPr id="20" name="文字方塊 1">
            <a:extLst>
              <a:ext uri="{FF2B5EF4-FFF2-40B4-BE49-F238E27FC236}">
                <a16:creationId xmlns:a16="http://schemas.microsoft.com/office/drawing/2014/main" id="{96A4F6C4-A7EF-A0D3-4BE7-47E520DF650C}"/>
              </a:ext>
            </a:extLst>
          </p:cNvPr>
          <p:cNvSpPr txBox="1"/>
          <p:nvPr/>
        </p:nvSpPr>
        <p:spPr>
          <a:xfrm>
            <a:off x="1520101" y="5641365"/>
            <a:ext cx="718686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若輸入轉運資料，「第三部份</a:t>
            </a:r>
            <a:r>
              <a:rPr lang="en-GB" b="0" dirty="0">
                <a:latin typeface="Microsoft JhengHei" panose="020B0604030504040204" pitchFamily="34" charset="-120"/>
                <a:ea typeface="Microsoft JhengHei" panose="020B0604030504040204" pitchFamily="34" charset="-120"/>
              </a:rPr>
              <a:t> - </a:t>
            </a:r>
            <a:r>
              <a:rPr lang="zh-TW" altLang="en-US" b="0">
                <a:latin typeface="Microsoft JhengHei" panose="020B0604030504040204" pitchFamily="34" charset="-120"/>
                <a:ea typeface="Microsoft JhengHei" panose="020B0604030504040204" pitchFamily="34" charset="-120"/>
              </a:rPr>
              <a:t>發貨人資料」下的「國家／地區」和「第四部份</a:t>
            </a:r>
            <a:r>
              <a:rPr lang="en-GB" b="0" dirty="0">
                <a:latin typeface="Microsoft JhengHei" panose="020B0604030504040204" pitchFamily="34" charset="-120"/>
                <a:ea typeface="Microsoft JhengHei" panose="020B0604030504040204" pitchFamily="34" charset="-120"/>
              </a:rPr>
              <a:t> - </a:t>
            </a:r>
            <a:r>
              <a:rPr lang="zh-TW" altLang="en-US" b="0">
                <a:latin typeface="Microsoft JhengHei" panose="020B0604030504040204" pitchFamily="34" charset="-120"/>
                <a:ea typeface="Microsoft JhengHei" panose="020B0604030504040204" pitchFamily="34" charset="-120"/>
              </a:rPr>
              <a:t>收貨人資料」下的「國家／地區」不能為「香港」。</a:t>
            </a:r>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系統會在提交表格時進行此項檢視</a:t>
            </a:r>
            <a:endParaRPr lang="en-GB" altLang="zh-HK" b="0" dirty="0">
              <a:latin typeface="Microsoft JhengHei" panose="020B0604030504040204" pitchFamily="34" charset="-120"/>
              <a:ea typeface="Microsoft JhengHei" panose="020B0604030504040204" pitchFamily="34" charset="-120"/>
            </a:endParaRPr>
          </a:p>
        </p:txBody>
      </p:sp>
      <p:sp>
        <p:nvSpPr>
          <p:cNvPr id="21" name="文字方塊 1">
            <a:extLst>
              <a:ext uri="{FF2B5EF4-FFF2-40B4-BE49-F238E27FC236}">
                <a16:creationId xmlns:a16="http://schemas.microsoft.com/office/drawing/2014/main" id="{391787E7-747E-86E0-B69B-C03A9E961300}"/>
              </a:ext>
            </a:extLst>
          </p:cNvPr>
          <p:cNvSpPr txBox="1"/>
          <p:nvPr/>
        </p:nvSpPr>
        <p:spPr>
          <a:xfrm>
            <a:off x="9043126" y="5641365"/>
            <a:ext cx="281271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dirty="0">
                <a:latin typeface="Microsoft JhengHei" panose="020B0604030504040204" pitchFamily="34" charset="-120"/>
                <a:ea typeface="Microsoft JhengHei" panose="020B0604030504040204" pitchFamily="34" charset="-120"/>
              </a:rPr>
              <a:t>在剔選「進出口顯示」後才能剔選「輸入轉運資料」</a:t>
            </a:r>
            <a:endParaRPr lang="en-US"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F2779FAF-9B32-E928-D5CA-77B6FEC5CD58}"/>
              </a:ext>
            </a:extLst>
          </p:cNvPr>
          <p:cNvSpPr>
            <a:spLocks noGrp="1"/>
          </p:cNvSpPr>
          <p:nvPr>
            <p:ph type="sldNum" sz="quarter" idx="12"/>
          </p:nvPr>
        </p:nvSpPr>
        <p:spPr/>
        <p:txBody>
          <a:bodyPr/>
          <a:lstStyle/>
          <a:p>
            <a:fld id="{757993B9-1E1D-498A-9135-8F4EE768927A}" type="slidenum">
              <a:rPr lang="en-HK" smtClean="0"/>
              <a:pPr/>
              <a:t>119</a:t>
            </a:fld>
            <a:endParaRPr lang="en-HK" dirty="0"/>
          </a:p>
        </p:txBody>
      </p:sp>
    </p:spTree>
    <p:extLst>
      <p:ext uri="{BB962C8B-B14F-4D97-AF65-F5344CB8AC3E}">
        <p14:creationId xmlns:p14="http://schemas.microsoft.com/office/powerpoint/2010/main" val="258619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878A2-EFD7-71DA-C747-49F8AC3099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D4D63E-047F-F706-2D18-0ADD60F81E5A}"/>
              </a:ext>
            </a:extLst>
          </p:cNvPr>
          <p:cNvPicPr>
            <a:picLocks noChangeAspect="1"/>
          </p:cNvPicPr>
          <p:nvPr/>
        </p:nvPicPr>
        <p:blipFill>
          <a:blip r:embed="rId2"/>
          <a:srcRect r="19096" b="-1"/>
          <a:stretch>
            <a:fillRect/>
          </a:stretch>
        </p:blipFill>
        <p:spPr>
          <a:xfrm>
            <a:off x="20" y="0"/>
            <a:ext cx="12191980" cy="6856718"/>
          </a:xfrm>
          <a:prstGeom prst="rect">
            <a:avLst/>
          </a:prstGeom>
        </p:spPr>
      </p:pic>
      <p:sp>
        <p:nvSpPr>
          <p:cNvPr id="6" name="Rectangle 5">
            <a:extLst>
              <a:ext uri="{FF2B5EF4-FFF2-40B4-BE49-F238E27FC236}">
                <a16:creationId xmlns:a16="http://schemas.microsoft.com/office/drawing/2014/main" id="{D4677BF8-0577-AD8F-8FC7-DB06F881A48F}"/>
              </a:ext>
            </a:extLst>
          </p:cNvPr>
          <p:cNvSpPr/>
          <p:nvPr/>
        </p:nvSpPr>
        <p:spPr>
          <a:xfrm flipH="1" flipV="1">
            <a:off x="10606423" y="3143441"/>
            <a:ext cx="1249610" cy="3940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5E62D569-107A-8815-6A4B-5C381973DA22}"/>
              </a:ext>
            </a:extLst>
          </p:cNvPr>
          <p:cNvSpPr txBox="1"/>
          <p:nvPr/>
        </p:nvSpPr>
        <p:spPr>
          <a:xfrm>
            <a:off x="4419599" y="813670"/>
            <a:ext cx="43409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啟動碼將會發送至您輸入的電子郵件地址</a:t>
            </a:r>
            <a:endParaRPr lang="en-HK" b="0"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E3CE405B-4F74-3D10-5C55-C94A043D666D}"/>
              </a:ext>
            </a:extLst>
          </p:cNvPr>
          <p:cNvSpPr txBox="1"/>
          <p:nvPr/>
        </p:nvSpPr>
        <p:spPr>
          <a:xfrm>
            <a:off x="7307825" y="3168195"/>
            <a:ext cx="233876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點擊「立即啟動帳戶」</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9442A4D8-29EF-CB35-8C16-274C1F5A5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4299">
            <a:off x="9861234" y="3129166"/>
            <a:ext cx="530542" cy="422635"/>
          </a:xfrm>
          <a:prstGeom prst="rect">
            <a:avLst/>
          </a:prstGeom>
        </p:spPr>
      </p:pic>
      <p:sp>
        <p:nvSpPr>
          <p:cNvPr id="4" name="Slide Number Placeholder 3">
            <a:extLst>
              <a:ext uri="{FF2B5EF4-FFF2-40B4-BE49-F238E27FC236}">
                <a16:creationId xmlns:a16="http://schemas.microsoft.com/office/drawing/2014/main" id="{48C97665-2970-CD06-CC86-16A06C168EFD}"/>
              </a:ext>
            </a:extLst>
          </p:cNvPr>
          <p:cNvSpPr>
            <a:spLocks noGrp="1"/>
          </p:cNvSpPr>
          <p:nvPr>
            <p:ph type="sldNum" sz="quarter" idx="12"/>
          </p:nvPr>
        </p:nvSpPr>
        <p:spPr/>
        <p:txBody>
          <a:bodyPr/>
          <a:lstStyle/>
          <a:p>
            <a:fld id="{757993B9-1E1D-498A-9135-8F4EE768927A}" type="slidenum">
              <a:rPr lang="en-HK" smtClean="0"/>
              <a:pPr/>
              <a:t>12</a:t>
            </a:fld>
            <a:endParaRPr lang="en-HK" dirty="0"/>
          </a:p>
        </p:txBody>
      </p:sp>
    </p:spTree>
    <p:extLst>
      <p:ext uri="{BB962C8B-B14F-4D97-AF65-F5344CB8AC3E}">
        <p14:creationId xmlns:p14="http://schemas.microsoft.com/office/powerpoint/2010/main" val="37318039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4CFD35-A3BC-909D-C589-AFE7039AB885}"/>
              </a:ext>
            </a:extLst>
          </p:cNvPr>
          <p:cNvPicPr>
            <a:picLocks noChangeAspect="1"/>
          </p:cNvPicPr>
          <p:nvPr/>
        </p:nvPicPr>
        <p:blipFill>
          <a:blip r:embed="rId2"/>
          <a:srcRect l="2222" r="1"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44A2481E-E038-29ED-37C9-446C7B73F259}"/>
              </a:ext>
            </a:extLst>
          </p:cNvPr>
          <p:cNvSpPr txBox="1"/>
          <p:nvPr/>
        </p:nvSpPr>
        <p:spPr>
          <a:xfrm>
            <a:off x="2839161" y="533068"/>
            <a:ext cx="19692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填寫「其他資料」</a:t>
            </a:r>
            <a:endParaRPr lang="en-US"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5345C8A7-C7CA-B3B8-F871-BE533C83B991}"/>
              </a:ext>
            </a:extLst>
          </p:cNvPr>
          <p:cNvSpPr>
            <a:spLocks noGrp="1"/>
          </p:cNvSpPr>
          <p:nvPr>
            <p:ph type="sldNum" sz="quarter" idx="12"/>
          </p:nvPr>
        </p:nvSpPr>
        <p:spPr/>
        <p:txBody>
          <a:bodyPr/>
          <a:lstStyle/>
          <a:p>
            <a:fld id="{757993B9-1E1D-498A-9135-8F4EE768927A}" type="slidenum">
              <a:rPr lang="en-HK" smtClean="0"/>
              <a:pPr/>
              <a:t>120</a:t>
            </a:fld>
            <a:endParaRPr lang="en-HK" dirty="0"/>
          </a:p>
        </p:txBody>
      </p:sp>
    </p:spTree>
    <p:extLst>
      <p:ext uri="{BB962C8B-B14F-4D97-AF65-F5344CB8AC3E}">
        <p14:creationId xmlns:p14="http://schemas.microsoft.com/office/powerpoint/2010/main" val="30666344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1DC1F-C226-6B51-8BD4-E2BC01BF485D}"/>
              </a:ext>
            </a:extLst>
          </p:cNvPr>
          <p:cNvPicPr>
            <a:picLocks noChangeAspect="1"/>
          </p:cNvPicPr>
          <p:nvPr/>
        </p:nvPicPr>
        <p:blipFill>
          <a:blip r:embed="rId2"/>
          <a:srcRect l="2222" r="1" b="1"/>
          <a:stretch>
            <a:fillRect/>
          </a:stretch>
        </p:blipFill>
        <p:spPr>
          <a:xfrm>
            <a:off x="20" y="10"/>
            <a:ext cx="12191980" cy="6857990"/>
          </a:xfrm>
          <a:prstGeom prst="rect">
            <a:avLst/>
          </a:prstGeom>
          <a:noFill/>
        </p:spPr>
      </p:pic>
      <p:sp>
        <p:nvSpPr>
          <p:cNvPr id="8" name="Rectangle 7">
            <a:extLst>
              <a:ext uri="{FF2B5EF4-FFF2-40B4-BE49-F238E27FC236}">
                <a16:creationId xmlns:a16="http://schemas.microsoft.com/office/drawing/2014/main" id="{8E98E44B-4436-8BD9-1055-40123D4D9B93}"/>
              </a:ext>
            </a:extLst>
          </p:cNvPr>
          <p:cNvSpPr/>
          <p:nvPr/>
        </p:nvSpPr>
        <p:spPr>
          <a:xfrm>
            <a:off x="8029075" y="4952012"/>
            <a:ext cx="934192" cy="4631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9" name="Picture 8" descr="An orange arrow pointing at something&#10;&#10;AI-generated content may be incorrect.">
            <a:extLst>
              <a:ext uri="{FF2B5EF4-FFF2-40B4-BE49-F238E27FC236}">
                <a16:creationId xmlns:a16="http://schemas.microsoft.com/office/drawing/2014/main" id="{90F0D5AC-CF11-4BD7-266C-BC78A6550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49986">
            <a:off x="5939639" y="4972261"/>
            <a:ext cx="530542" cy="422635"/>
          </a:xfrm>
          <a:prstGeom prst="rect">
            <a:avLst/>
          </a:prstGeom>
        </p:spPr>
      </p:pic>
      <p:sp>
        <p:nvSpPr>
          <p:cNvPr id="10" name="Rectangle 9">
            <a:extLst>
              <a:ext uri="{FF2B5EF4-FFF2-40B4-BE49-F238E27FC236}">
                <a16:creationId xmlns:a16="http://schemas.microsoft.com/office/drawing/2014/main" id="{88D3F32F-3EC9-1588-6009-A97FD23E74B1}"/>
              </a:ext>
            </a:extLst>
          </p:cNvPr>
          <p:cNvSpPr/>
          <p:nvPr/>
        </p:nvSpPr>
        <p:spPr>
          <a:xfrm>
            <a:off x="8969828" y="4952012"/>
            <a:ext cx="934192" cy="4631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B5789323-5BB1-55A0-D20E-14A285F91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2389">
            <a:off x="7612062" y="4297708"/>
            <a:ext cx="530542" cy="422635"/>
          </a:xfrm>
          <a:prstGeom prst="rect">
            <a:avLst/>
          </a:prstGeom>
        </p:spPr>
      </p:pic>
      <p:pic>
        <p:nvPicPr>
          <p:cNvPr id="12" name="Picture 11" descr="An orange arrow pointing at something&#10;&#10;AI-generated content may be incorrect.">
            <a:extLst>
              <a:ext uri="{FF2B5EF4-FFF2-40B4-BE49-F238E27FC236}">
                <a16:creationId xmlns:a16="http://schemas.microsoft.com/office/drawing/2014/main" id="{D0BA6C76-79D4-6F34-C8A6-BB7A550BD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45573">
            <a:off x="9171653" y="4346587"/>
            <a:ext cx="530542" cy="422635"/>
          </a:xfrm>
          <a:prstGeom prst="rect">
            <a:avLst/>
          </a:prstGeom>
        </p:spPr>
      </p:pic>
      <p:sp>
        <p:nvSpPr>
          <p:cNvPr id="13" name="Rectangle 12">
            <a:extLst>
              <a:ext uri="{FF2B5EF4-FFF2-40B4-BE49-F238E27FC236}">
                <a16:creationId xmlns:a16="http://schemas.microsoft.com/office/drawing/2014/main" id="{6527EE04-1695-B95B-B988-ECBBD940B589}"/>
              </a:ext>
            </a:extLst>
          </p:cNvPr>
          <p:cNvSpPr/>
          <p:nvPr/>
        </p:nvSpPr>
        <p:spPr>
          <a:xfrm>
            <a:off x="9904020" y="4952011"/>
            <a:ext cx="1353788" cy="463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4" name="Rectangle 13">
            <a:extLst>
              <a:ext uri="{FF2B5EF4-FFF2-40B4-BE49-F238E27FC236}">
                <a16:creationId xmlns:a16="http://schemas.microsoft.com/office/drawing/2014/main" id="{929CB070-2B5C-1BE7-51D5-96D73CABF5A2}"/>
              </a:ext>
            </a:extLst>
          </p:cNvPr>
          <p:cNvSpPr/>
          <p:nvPr/>
        </p:nvSpPr>
        <p:spPr>
          <a:xfrm>
            <a:off x="6675287" y="4952012"/>
            <a:ext cx="1347227" cy="4631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5" name="文字方塊 1">
            <a:extLst>
              <a:ext uri="{FF2B5EF4-FFF2-40B4-BE49-F238E27FC236}">
                <a16:creationId xmlns:a16="http://schemas.microsoft.com/office/drawing/2014/main" id="{12913158-8F4A-7A13-1D1C-762B36943377}"/>
              </a:ext>
            </a:extLst>
          </p:cNvPr>
          <p:cNvSpPr txBox="1"/>
          <p:nvPr/>
        </p:nvSpPr>
        <p:spPr>
          <a:xfrm>
            <a:off x="8029075" y="2963471"/>
            <a:ext cx="3933701"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如您想儲存輸入的資料以便稍後提交，請點擊「儲存為草稿」</a:t>
            </a:r>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系統最多可保儲存</a:t>
            </a:r>
            <a:r>
              <a:rPr lang="en-US" altLang="zh-TW" b="0" dirty="0">
                <a:latin typeface="Microsoft JhengHei" panose="020B0604030504040204" pitchFamily="34" charset="-120"/>
                <a:ea typeface="Microsoft JhengHei" panose="020B0604030504040204" pitchFamily="34" charset="-120"/>
              </a:rPr>
              <a:t>9999 </a:t>
            </a:r>
            <a:r>
              <a:rPr lang="zh-TW" altLang="en-US" b="0">
                <a:latin typeface="Microsoft JhengHei" panose="020B0604030504040204" pitchFamily="34" charset="-120"/>
                <a:ea typeface="Microsoft JhengHei" panose="020B0604030504040204" pitchFamily="34" charset="-120"/>
              </a:rPr>
              <a:t>個預報貨物資料草稿</a:t>
            </a:r>
            <a:endParaRPr lang="en-GB" altLang="zh-HK" b="0" dirty="0">
              <a:latin typeface="Microsoft JhengHei" panose="020B0604030504040204" pitchFamily="34" charset="-120"/>
              <a:ea typeface="Microsoft JhengHei" panose="020B0604030504040204" pitchFamily="34" charset="-120"/>
            </a:endParaRPr>
          </a:p>
        </p:txBody>
      </p:sp>
      <p:sp>
        <p:nvSpPr>
          <p:cNvPr id="16" name="文字方塊 1">
            <a:extLst>
              <a:ext uri="{FF2B5EF4-FFF2-40B4-BE49-F238E27FC236}">
                <a16:creationId xmlns:a16="http://schemas.microsoft.com/office/drawing/2014/main" id="{16F2DF2D-28D8-C49A-B73F-FAD1D2EEE98E}"/>
              </a:ext>
            </a:extLst>
          </p:cNvPr>
          <p:cNvSpPr txBox="1"/>
          <p:nvPr/>
        </p:nvSpPr>
        <p:spPr>
          <a:xfrm>
            <a:off x="2667833" y="3240355"/>
            <a:ext cx="503145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如您想將輸入的資料儲存為範本以供日後使用，</a:t>
            </a:r>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請點擊「另存為範本」</a:t>
            </a:r>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系統最多可保儲存</a:t>
            </a:r>
            <a:r>
              <a:rPr lang="en-US" altLang="zh-TW" b="0" dirty="0">
                <a:latin typeface="Microsoft JhengHei" panose="020B0604030504040204" pitchFamily="34" charset="-120"/>
                <a:ea typeface="Microsoft JhengHei" panose="020B0604030504040204" pitchFamily="34" charset="-120"/>
              </a:rPr>
              <a:t>10 </a:t>
            </a:r>
            <a:r>
              <a:rPr lang="zh-TW" altLang="en-US" b="0">
                <a:latin typeface="Microsoft JhengHei" panose="020B0604030504040204" pitchFamily="34" charset="-120"/>
                <a:ea typeface="Microsoft JhengHei" panose="020B0604030504040204" pitchFamily="34" charset="-120"/>
              </a:rPr>
              <a:t>個預報貨物資料範本</a:t>
            </a:r>
            <a:endParaRPr lang="en-GB" altLang="zh-HK" b="0" dirty="0">
              <a:latin typeface="Microsoft JhengHei" panose="020B0604030504040204" pitchFamily="34" charset="-120"/>
              <a:ea typeface="Microsoft JhengHei" panose="020B0604030504040204" pitchFamily="34" charset="-120"/>
            </a:endParaRPr>
          </a:p>
        </p:txBody>
      </p:sp>
      <p:sp>
        <p:nvSpPr>
          <p:cNvPr id="18" name="文字方塊 1">
            <a:extLst>
              <a:ext uri="{FF2B5EF4-FFF2-40B4-BE49-F238E27FC236}">
                <a16:creationId xmlns:a16="http://schemas.microsoft.com/office/drawing/2014/main" id="{160F42F0-5479-C738-BC08-3956C74E8E90}"/>
              </a:ext>
            </a:extLst>
          </p:cNvPr>
          <p:cNvSpPr txBox="1"/>
          <p:nvPr/>
        </p:nvSpPr>
        <p:spPr>
          <a:xfrm>
            <a:off x="2150659" y="4869802"/>
            <a:ext cx="351790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點擊「保存為草稿和範本」</a:t>
            </a:r>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以同時將資料儲存為草稿和範本</a:t>
            </a:r>
            <a:endParaRPr lang="en-GB" altLang="zh-HK" b="0" dirty="0">
              <a:latin typeface="Microsoft JhengHei" panose="020B0604030504040204" pitchFamily="34" charset="-120"/>
              <a:ea typeface="Microsoft JhengHei" panose="020B0604030504040204" pitchFamily="34" charset="-120"/>
            </a:endParaRPr>
          </a:p>
        </p:txBody>
      </p:sp>
      <p:sp>
        <p:nvSpPr>
          <p:cNvPr id="19" name="文字方塊 1">
            <a:extLst>
              <a:ext uri="{FF2B5EF4-FFF2-40B4-BE49-F238E27FC236}">
                <a16:creationId xmlns:a16="http://schemas.microsoft.com/office/drawing/2014/main" id="{23FF6DD6-89EC-92D2-897B-2A02A7A2C8EB}"/>
              </a:ext>
            </a:extLst>
          </p:cNvPr>
          <p:cNvSpPr txBox="1"/>
          <p:nvPr/>
        </p:nvSpPr>
        <p:spPr>
          <a:xfrm>
            <a:off x="8782006" y="6113599"/>
            <a:ext cx="280797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點擊「下一步」繼續提交</a:t>
            </a:r>
            <a:endParaRPr lang="en-GB" altLang="zh-HK" b="0" dirty="0">
              <a:latin typeface="Microsoft JhengHei" panose="020B0604030504040204" pitchFamily="34" charset="-120"/>
              <a:ea typeface="Microsoft JhengHei" panose="020B0604030504040204" pitchFamily="34" charset="-120"/>
            </a:endParaRPr>
          </a:p>
        </p:txBody>
      </p:sp>
      <p:pic>
        <p:nvPicPr>
          <p:cNvPr id="20" name="Picture 19" descr="An orange arrow pointing at something&#10;&#10;AI-generated content may be incorrect.">
            <a:extLst>
              <a:ext uri="{FF2B5EF4-FFF2-40B4-BE49-F238E27FC236}">
                <a16:creationId xmlns:a16="http://schemas.microsoft.com/office/drawing/2014/main" id="{6DBEA87C-2AAC-2195-9A74-497FA08AB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12460">
            <a:off x="10322985" y="5554906"/>
            <a:ext cx="530542" cy="422635"/>
          </a:xfrm>
          <a:prstGeom prst="rect">
            <a:avLst/>
          </a:prstGeom>
        </p:spPr>
      </p:pic>
      <p:sp>
        <p:nvSpPr>
          <p:cNvPr id="3" name="Slide Number Placeholder 2">
            <a:extLst>
              <a:ext uri="{FF2B5EF4-FFF2-40B4-BE49-F238E27FC236}">
                <a16:creationId xmlns:a16="http://schemas.microsoft.com/office/drawing/2014/main" id="{DB6458A6-88B7-3359-7B7D-D3E0F793EB25}"/>
              </a:ext>
            </a:extLst>
          </p:cNvPr>
          <p:cNvSpPr>
            <a:spLocks noGrp="1"/>
          </p:cNvSpPr>
          <p:nvPr>
            <p:ph type="sldNum" sz="quarter" idx="12"/>
          </p:nvPr>
        </p:nvSpPr>
        <p:spPr/>
        <p:txBody>
          <a:bodyPr/>
          <a:lstStyle/>
          <a:p>
            <a:fld id="{757993B9-1E1D-498A-9135-8F4EE768927A}" type="slidenum">
              <a:rPr lang="en-HK" smtClean="0"/>
              <a:pPr/>
              <a:t>121</a:t>
            </a:fld>
            <a:endParaRPr lang="en-HK" dirty="0"/>
          </a:p>
        </p:txBody>
      </p:sp>
    </p:spTree>
    <p:extLst>
      <p:ext uri="{BB962C8B-B14F-4D97-AF65-F5344CB8AC3E}">
        <p14:creationId xmlns:p14="http://schemas.microsoft.com/office/powerpoint/2010/main" val="39084169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B13F1-A56D-0D35-7877-9EEF6A2BFAF6}"/>
              </a:ext>
            </a:extLst>
          </p:cNvPr>
          <p:cNvPicPr>
            <a:picLocks noChangeAspect="1"/>
          </p:cNvPicPr>
          <p:nvPr/>
        </p:nvPicPr>
        <p:blipFill>
          <a:blip r:embed="rId2"/>
          <a:srcRect b="343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1581314-4C8B-30AA-111D-BCA7BFB4FB22}"/>
              </a:ext>
            </a:extLst>
          </p:cNvPr>
          <p:cNvSpPr txBox="1"/>
          <p:nvPr/>
        </p:nvSpPr>
        <p:spPr>
          <a:xfrm>
            <a:off x="2645956" y="2854225"/>
            <a:ext cx="18465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檢視輸入的資料</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0EEA1463-FC5A-13DA-7966-3F4AC08F3F0C}"/>
              </a:ext>
            </a:extLst>
          </p:cNvPr>
          <p:cNvSpPr>
            <a:spLocks noGrp="1"/>
          </p:cNvSpPr>
          <p:nvPr>
            <p:ph type="sldNum" sz="quarter" idx="12"/>
          </p:nvPr>
        </p:nvSpPr>
        <p:spPr/>
        <p:txBody>
          <a:bodyPr/>
          <a:lstStyle/>
          <a:p>
            <a:fld id="{757993B9-1E1D-498A-9135-8F4EE768927A}" type="slidenum">
              <a:rPr lang="en-HK" smtClean="0"/>
              <a:pPr/>
              <a:t>122</a:t>
            </a:fld>
            <a:endParaRPr lang="en-HK" dirty="0"/>
          </a:p>
        </p:txBody>
      </p:sp>
    </p:spTree>
    <p:extLst>
      <p:ext uri="{BB962C8B-B14F-4D97-AF65-F5344CB8AC3E}">
        <p14:creationId xmlns:p14="http://schemas.microsoft.com/office/powerpoint/2010/main" val="6079123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9FAF1C-5B35-5BFE-3ED1-699BB6C6222C}"/>
              </a:ext>
            </a:extLst>
          </p:cNvPr>
          <p:cNvPicPr>
            <a:picLocks noChangeAspect="1"/>
          </p:cNvPicPr>
          <p:nvPr/>
        </p:nvPicPr>
        <p:blipFill>
          <a:blip r:embed="rId2"/>
          <a:srcRect l="5333"/>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112FC2BD-86AC-63E2-DE83-73C5F03DDCEE}"/>
              </a:ext>
            </a:extLst>
          </p:cNvPr>
          <p:cNvSpPr txBox="1"/>
          <p:nvPr/>
        </p:nvSpPr>
        <p:spPr>
          <a:xfrm>
            <a:off x="9477488" y="3597258"/>
            <a:ext cx="185059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2794BE96-4DD4-29E4-A490-C6F02E3AC7D5}"/>
              </a:ext>
            </a:extLst>
          </p:cNvPr>
          <p:cNvSpPr/>
          <p:nvPr/>
        </p:nvSpPr>
        <p:spPr>
          <a:xfrm>
            <a:off x="9702140" y="4904509"/>
            <a:ext cx="1401289" cy="475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80B40CD9-C78B-16C7-5734-F118D385D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50832">
            <a:off x="10137513" y="4224232"/>
            <a:ext cx="530542" cy="422635"/>
          </a:xfrm>
          <a:prstGeom prst="rect">
            <a:avLst/>
          </a:prstGeom>
        </p:spPr>
      </p:pic>
      <p:sp>
        <p:nvSpPr>
          <p:cNvPr id="3" name="Slide Number Placeholder 2">
            <a:extLst>
              <a:ext uri="{FF2B5EF4-FFF2-40B4-BE49-F238E27FC236}">
                <a16:creationId xmlns:a16="http://schemas.microsoft.com/office/drawing/2014/main" id="{A63E5260-90A4-344D-0C42-2C3B85FC5868}"/>
              </a:ext>
            </a:extLst>
          </p:cNvPr>
          <p:cNvSpPr>
            <a:spLocks noGrp="1"/>
          </p:cNvSpPr>
          <p:nvPr>
            <p:ph type="sldNum" sz="quarter" idx="12"/>
          </p:nvPr>
        </p:nvSpPr>
        <p:spPr/>
        <p:txBody>
          <a:bodyPr/>
          <a:lstStyle/>
          <a:p>
            <a:fld id="{757993B9-1E1D-498A-9135-8F4EE768927A}" type="slidenum">
              <a:rPr lang="en-HK" smtClean="0"/>
              <a:pPr/>
              <a:t>123</a:t>
            </a:fld>
            <a:endParaRPr lang="en-HK" dirty="0"/>
          </a:p>
        </p:txBody>
      </p:sp>
    </p:spTree>
    <p:extLst>
      <p:ext uri="{BB962C8B-B14F-4D97-AF65-F5344CB8AC3E}">
        <p14:creationId xmlns:p14="http://schemas.microsoft.com/office/powerpoint/2010/main" val="28170806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8E6BC-D62F-151E-5AD8-3DD781CD0CCD}"/>
              </a:ext>
            </a:extLst>
          </p:cNvPr>
          <p:cNvPicPr>
            <a:picLocks noChangeAspect="1"/>
          </p:cNvPicPr>
          <p:nvPr/>
        </p:nvPicPr>
        <p:blipFill>
          <a:blip r:embed="rId2"/>
          <a:srcRect l="44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4B2A085D-BC46-E743-A726-6F2CA990C555}"/>
              </a:ext>
            </a:extLst>
          </p:cNvPr>
          <p:cNvSpPr txBox="1"/>
          <p:nvPr/>
        </p:nvSpPr>
        <p:spPr>
          <a:xfrm>
            <a:off x="1793592" y="4988060"/>
            <a:ext cx="241091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輸入密碼以確認提交</a:t>
            </a:r>
            <a:endParaRPr lang="en-GB" altLang="zh-HK"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5E3D4680-1D00-691B-D483-87E4D612CE12}"/>
              </a:ext>
            </a:extLst>
          </p:cNvPr>
          <p:cNvSpPr txBox="1"/>
          <p:nvPr/>
        </p:nvSpPr>
        <p:spPr>
          <a:xfrm>
            <a:off x="5998078" y="4438239"/>
            <a:ext cx="262575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點擊「提交」以提交</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預報貨物資料（道路）</a:t>
            </a:r>
            <a:endParaRPr lang="en-US"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BD9E17CF-8BCC-082F-52CC-35EA2D96746F}"/>
              </a:ext>
            </a:extLst>
          </p:cNvPr>
          <p:cNvSpPr/>
          <p:nvPr/>
        </p:nvSpPr>
        <p:spPr>
          <a:xfrm>
            <a:off x="636797" y="3290634"/>
            <a:ext cx="10454756" cy="7944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9" name="Picture 8" descr="An orange arrow pointing at something&#10;&#10;AI-generated content may be incorrect.">
            <a:extLst>
              <a:ext uri="{FF2B5EF4-FFF2-40B4-BE49-F238E27FC236}">
                <a16:creationId xmlns:a16="http://schemas.microsoft.com/office/drawing/2014/main" id="{9865A802-0AAD-A631-2672-8EB4ECAE5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0607">
            <a:off x="2625249" y="4300493"/>
            <a:ext cx="530542" cy="422635"/>
          </a:xfrm>
          <a:prstGeom prst="rect">
            <a:avLst/>
          </a:prstGeom>
        </p:spPr>
      </p:pic>
      <p:sp>
        <p:nvSpPr>
          <p:cNvPr id="10" name="Rectangle 9">
            <a:extLst>
              <a:ext uri="{FF2B5EF4-FFF2-40B4-BE49-F238E27FC236}">
                <a16:creationId xmlns:a16="http://schemas.microsoft.com/office/drawing/2014/main" id="{739D710C-169C-D0BD-A7EC-88BDBECAB5E5}"/>
              </a:ext>
            </a:extLst>
          </p:cNvPr>
          <p:cNvSpPr/>
          <p:nvPr/>
        </p:nvSpPr>
        <p:spPr>
          <a:xfrm>
            <a:off x="9714016" y="4511810"/>
            <a:ext cx="1377537" cy="4762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F63C4CFD-8AA5-0C9E-EAD1-71D12C63E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23647">
            <a:off x="8903654" y="4545944"/>
            <a:ext cx="530542" cy="422635"/>
          </a:xfrm>
          <a:prstGeom prst="rect">
            <a:avLst/>
          </a:prstGeom>
        </p:spPr>
      </p:pic>
      <p:pic>
        <p:nvPicPr>
          <p:cNvPr id="13" name="Picture 12">
            <a:extLst>
              <a:ext uri="{FF2B5EF4-FFF2-40B4-BE49-F238E27FC236}">
                <a16:creationId xmlns:a16="http://schemas.microsoft.com/office/drawing/2014/main" id="{A5F49737-EA3A-E1B6-D6F9-97528EC14AAB}"/>
              </a:ext>
            </a:extLst>
          </p:cNvPr>
          <p:cNvPicPr>
            <a:picLocks noChangeAspect="1"/>
          </p:cNvPicPr>
          <p:nvPr/>
        </p:nvPicPr>
        <p:blipFill>
          <a:blip r:embed="rId4"/>
          <a:stretch>
            <a:fillRect/>
          </a:stretch>
        </p:blipFill>
        <p:spPr>
          <a:xfrm>
            <a:off x="636797" y="3031343"/>
            <a:ext cx="1595764" cy="226350"/>
          </a:xfrm>
          <a:prstGeom prst="rect">
            <a:avLst/>
          </a:prstGeom>
        </p:spPr>
      </p:pic>
      <p:pic>
        <p:nvPicPr>
          <p:cNvPr id="15" name="Picture 14">
            <a:extLst>
              <a:ext uri="{FF2B5EF4-FFF2-40B4-BE49-F238E27FC236}">
                <a16:creationId xmlns:a16="http://schemas.microsoft.com/office/drawing/2014/main" id="{E5D87E81-942A-50C7-2DBD-9F92AD0DF3F7}"/>
              </a:ext>
            </a:extLst>
          </p:cNvPr>
          <p:cNvPicPr>
            <a:picLocks noChangeAspect="1"/>
          </p:cNvPicPr>
          <p:nvPr/>
        </p:nvPicPr>
        <p:blipFill>
          <a:blip r:embed="rId5"/>
          <a:stretch>
            <a:fillRect/>
          </a:stretch>
        </p:blipFill>
        <p:spPr>
          <a:xfrm>
            <a:off x="785584" y="3019002"/>
            <a:ext cx="861276" cy="183655"/>
          </a:xfrm>
          <a:prstGeom prst="rect">
            <a:avLst/>
          </a:prstGeom>
        </p:spPr>
      </p:pic>
      <p:sp>
        <p:nvSpPr>
          <p:cNvPr id="3" name="Slide Number Placeholder 2">
            <a:extLst>
              <a:ext uri="{FF2B5EF4-FFF2-40B4-BE49-F238E27FC236}">
                <a16:creationId xmlns:a16="http://schemas.microsoft.com/office/drawing/2014/main" id="{54E75E0A-01C2-5732-143D-A4FFE2BC887D}"/>
              </a:ext>
            </a:extLst>
          </p:cNvPr>
          <p:cNvSpPr>
            <a:spLocks noGrp="1"/>
          </p:cNvSpPr>
          <p:nvPr>
            <p:ph type="sldNum" sz="quarter" idx="12"/>
          </p:nvPr>
        </p:nvSpPr>
        <p:spPr/>
        <p:txBody>
          <a:bodyPr/>
          <a:lstStyle/>
          <a:p>
            <a:fld id="{757993B9-1E1D-498A-9135-8F4EE768927A}" type="slidenum">
              <a:rPr lang="en-HK" smtClean="0"/>
              <a:pPr/>
              <a:t>124</a:t>
            </a:fld>
            <a:endParaRPr lang="en-HK" dirty="0"/>
          </a:p>
        </p:txBody>
      </p:sp>
    </p:spTree>
    <p:extLst>
      <p:ext uri="{BB962C8B-B14F-4D97-AF65-F5344CB8AC3E}">
        <p14:creationId xmlns:p14="http://schemas.microsoft.com/office/powerpoint/2010/main" val="24134465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AED47-0749-6DD8-5FB1-F2903A19A93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3742C72-C0F8-8D78-48E3-53F20CCC39CA}"/>
              </a:ext>
            </a:extLst>
          </p:cNvPr>
          <p:cNvPicPr>
            <a:picLocks noChangeAspect="1"/>
          </p:cNvPicPr>
          <p:nvPr/>
        </p:nvPicPr>
        <p:blipFill>
          <a:blip r:embed="rId2"/>
          <a:srcRect r="3112" b="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7C9B6B66-B43B-92C1-26FE-F006BFE99374}"/>
              </a:ext>
            </a:extLst>
          </p:cNvPr>
          <p:cNvSpPr txBox="1"/>
          <p:nvPr/>
        </p:nvSpPr>
        <p:spPr>
          <a:xfrm>
            <a:off x="5906059" y="2556946"/>
            <a:ext cx="397386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已成功提交您的預報貨物資料（道路）</a:t>
            </a:r>
            <a:endParaRPr lang="en-GB" altLang="zh-HK" b="0" dirty="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F98B76E3-643D-DC23-E144-1F8CD19C785E}"/>
              </a:ext>
            </a:extLst>
          </p:cNvPr>
          <p:cNvPicPr>
            <a:picLocks noChangeAspect="1"/>
          </p:cNvPicPr>
          <p:nvPr/>
        </p:nvPicPr>
        <p:blipFill>
          <a:blip r:embed="rId3"/>
          <a:stretch>
            <a:fillRect/>
          </a:stretch>
        </p:blipFill>
        <p:spPr>
          <a:xfrm>
            <a:off x="2509514" y="4723664"/>
            <a:ext cx="485843" cy="200053"/>
          </a:xfrm>
          <a:prstGeom prst="rect">
            <a:avLst/>
          </a:prstGeom>
        </p:spPr>
      </p:pic>
      <p:sp>
        <p:nvSpPr>
          <p:cNvPr id="4" name="TextBox 3">
            <a:extLst>
              <a:ext uri="{FF2B5EF4-FFF2-40B4-BE49-F238E27FC236}">
                <a16:creationId xmlns:a16="http://schemas.microsoft.com/office/drawing/2014/main" id="{39F1434F-C73E-0E71-F333-2DE434995380}"/>
              </a:ext>
            </a:extLst>
          </p:cNvPr>
          <p:cNvSpPr txBox="1"/>
          <p:nvPr/>
        </p:nvSpPr>
        <p:spPr>
          <a:xfrm>
            <a:off x="2429735" y="4723664"/>
            <a:ext cx="645400" cy="230832"/>
          </a:xfrm>
          <a:prstGeom prst="rect">
            <a:avLst/>
          </a:prstGeom>
          <a:noFill/>
        </p:spPr>
        <p:txBody>
          <a:bodyPr wrap="square" rtlCol="0">
            <a:spAutoFit/>
          </a:bodyPr>
          <a:lstStyle/>
          <a:p>
            <a:r>
              <a:rPr lang="zh-TW" altLang="en-US" sz="900"/>
              <a:t>義大利</a:t>
            </a:r>
            <a:endParaRPr lang="en-US" sz="900" dirty="0"/>
          </a:p>
        </p:txBody>
      </p:sp>
      <p:sp>
        <p:nvSpPr>
          <p:cNvPr id="5" name="Slide Number Placeholder 4">
            <a:extLst>
              <a:ext uri="{FF2B5EF4-FFF2-40B4-BE49-F238E27FC236}">
                <a16:creationId xmlns:a16="http://schemas.microsoft.com/office/drawing/2014/main" id="{105F8441-43F2-433B-8E02-700FE93F8EBA}"/>
              </a:ext>
            </a:extLst>
          </p:cNvPr>
          <p:cNvSpPr>
            <a:spLocks noGrp="1"/>
          </p:cNvSpPr>
          <p:nvPr>
            <p:ph type="sldNum" sz="quarter" idx="12"/>
          </p:nvPr>
        </p:nvSpPr>
        <p:spPr/>
        <p:txBody>
          <a:bodyPr/>
          <a:lstStyle/>
          <a:p>
            <a:fld id="{757993B9-1E1D-498A-9135-8F4EE768927A}" type="slidenum">
              <a:rPr lang="en-HK" smtClean="0"/>
              <a:pPr/>
              <a:t>125</a:t>
            </a:fld>
            <a:endParaRPr lang="en-HK" dirty="0"/>
          </a:p>
        </p:txBody>
      </p:sp>
    </p:spTree>
    <p:extLst>
      <p:ext uri="{BB962C8B-B14F-4D97-AF65-F5344CB8AC3E}">
        <p14:creationId xmlns:p14="http://schemas.microsoft.com/office/powerpoint/2010/main" val="28061150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D8B37-29BF-3441-0E8E-1192DF078E5F}"/>
              </a:ext>
            </a:extLst>
          </p:cNvPr>
          <p:cNvPicPr>
            <a:picLocks noChangeAspect="1"/>
          </p:cNvPicPr>
          <p:nvPr/>
        </p:nvPicPr>
        <p:blipFill>
          <a:blip r:embed="rId2"/>
          <a:srcRect l="6222" r="-1"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4E8A4337-C543-FE16-8055-6C5387E1E9E2}"/>
              </a:ext>
            </a:extLst>
          </p:cNvPr>
          <p:cNvSpPr txBox="1"/>
          <p:nvPr/>
        </p:nvSpPr>
        <p:spPr>
          <a:xfrm>
            <a:off x="2697270" y="4998914"/>
            <a:ext cx="52697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點擊「列印」以下載預報貨物資料（道路）的内容</a:t>
            </a:r>
            <a:endParaRPr lang="en-US"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B5C6DB1E-8F86-DE9A-D3EE-5C197140F9E1}"/>
              </a:ext>
            </a:extLst>
          </p:cNvPr>
          <p:cNvSpPr/>
          <p:nvPr/>
        </p:nvSpPr>
        <p:spPr>
          <a:xfrm>
            <a:off x="9048998" y="4952011"/>
            <a:ext cx="641267" cy="4631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DD612894-62BE-CB6B-344F-672F1AEFD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13972">
            <a:off x="8175384" y="4972263"/>
            <a:ext cx="530542" cy="422635"/>
          </a:xfrm>
          <a:prstGeom prst="rect">
            <a:avLst/>
          </a:prstGeom>
        </p:spPr>
      </p:pic>
      <p:sp>
        <p:nvSpPr>
          <p:cNvPr id="3" name="Slide Number Placeholder 2">
            <a:extLst>
              <a:ext uri="{FF2B5EF4-FFF2-40B4-BE49-F238E27FC236}">
                <a16:creationId xmlns:a16="http://schemas.microsoft.com/office/drawing/2014/main" id="{517CBD56-42A9-3656-D78A-20C1469B7302}"/>
              </a:ext>
            </a:extLst>
          </p:cNvPr>
          <p:cNvSpPr>
            <a:spLocks noGrp="1"/>
          </p:cNvSpPr>
          <p:nvPr>
            <p:ph type="sldNum" sz="quarter" idx="12"/>
          </p:nvPr>
        </p:nvSpPr>
        <p:spPr/>
        <p:txBody>
          <a:bodyPr/>
          <a:lstStyle/>
          <a:p>
            <a:fld id="{757993B9-1E1D-498A-9135-8F4EE768927A}" type="slidenum">
              <a:rPr lang="en-HK" smtClean="0"/>
              <a:pPr/>
              <a:t>126</a:t>
            </a:fld>
            <a:endParaRPr lang="en-HK" dirty="0"/>
          </a:p>
        </p:txBody>
      </p:sp>
    </p:spTree>
    <p:extLst>
      <p:ext uri="{BB962C8B-B14F-4D97-AF65-F5344CB8AC3E}">
        <p14:creationId xmlns:p14="http://schemas.microsoft.com/office/powerpoint/2010/main" val="41219628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56953-AC36-399C-BAEA-787D7573D0D8}"/>
              </a:ext>
            </a:extLst>
          </p:cNvPr>
          <p:cNvPicPr>
            <a:picLocks noChangeAspect="1"/>
          </p:cNvPicPr>
          <p:nvPr/>
        </p:nvPicPr>
        <p:blipFill>
          <a:blip r:embed="rId2"/>
          <a:stretch>
            <a:fillRect/>
          </a:stretch>
        </p:blipFill>
        <p:spPr>
          <a:xfrm>
            <a:off x="1" y="0"/>
            <a:ext cx="12192000" cy="6858000"/>
          </a:xfrm>
          <a:prstGeom prst="rect">
            <a:avLst/>
          </a:prstGeom>
        </p:spPr>
      </p:pic>
      <p:sp>
        <p:nvSpPr>
          <p:cNvPr id="6" name="Rectangle 5">
            <a:extLst>
              <a:ext uri="{FF2B5EF4-FFF2-40B4-BE49-F238E27FC236}">
                <a16:creationId xmlns:a16="http://schemas.microsoft.com/office/drawing/2014/main" id="{553E5176-2F07-1825-A1E0-D201A3E72DD7}"/>
              </a:ext>
            </a:extLst>
          </p:cNvPr>
          <p:cNvSpPr/>
          <p:nvPr/>
        </p:nvSpPr>
        <p:spPr>
          <a:xfrm>
            <a:off x="4215740" y="2707573"/>
            <a:ext cx="3478662" cy="12521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A7AA16FC-5961-4BE9-AF7F-DAA3A98911B6}"/>
              </a:ext>
            </a:extLst>
          </p:cNvPr>
          <p:cNvSpPr txBox="1"/>
          <p:nvPr/>
        </p:nvSpPr>
        <p:spPr>
          <a:xfrm>
            <a:off x="5229643" y="5527860"/>
            <a:ext cx="32004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點擊「確認」以下載選擇内容</a:t>
            </a:r>
            <a:endParaRPr lang="en-GB" altLang="zh-HK" b="0"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72CB9325-D07C-7713-B246-9CAD0CCC7CEE}"/>
              </a:ext>
            </a:extLst>
          </p:cNvPr>
          <p:cNvSpPr txBox="1"/>
          <p:nvPr/>
        </p:nvSpPr>
        <p:spPr>
          <a:xfrm>
            <a:off x="5708966" y="1558221"/>
            <a:ext cx="224175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選擇要下載的内容</a:t>
            </a:r>
            <a:endParaRPr lang="en-US"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DB00C7F7-3971-DDAF-0B4C-9A2676F3F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52573">
            <a:off x="6564573" y="2054997"/>
            <a:ext cx="530542" cy="422635"/>
          </a:xfrm>
          <a:prstGeom prst="rect">
            <a:avLst/>
          </a:prstGeom>
        </p:spPr>
      </p:pic>
      <p:sp>
        <p:nvSpPr>
          <p:cNvPr id="10" name="Rectangle 9">
            <a:extLst>
              <a:ext uri="{FF2B5EF4-FFF2-40B4-BE49-F238E27FC236}">
                <a16:creationId xmlns:a16="http://schemas.microsoft.com/office/drawing/2014/main" id="{0EAB84E7-CE92-3A31-35EA-4C6AF4E8A7C6}"/>
              </a:ext>
            </a:extLst>
          </p:cNvPr>
          <p:cNvSpPr/>
          <p:nvPr/>
        </p:nvSpPr>
        <p:spPr>
          <a:xfrm>
            <a:off x="6768933" y="4197721"/>
            <a:ext cx="1389413"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F6CCF277-50AB-03A3-7EC1-9F26E968A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04912">
            <a:off x="7364763" y="4893908"/>
            <a:ext cx="530542" cy="422635"/>
          </a:xfrm>
          <a:prstGeom prst="rect">
            <a:avLst/>
          </a:prstGeom>
        </p:spPr>
      </p:pic>
      <p:sp>
        <p:nvSpPr>
          <p:cNvPr id="3" name="Slide Number Placeholder 2">
            <a:extLst>
              <a:ext uri="{FF2B5EF4-FFF2-40B4-BE49-F238E27FC236}">
                <a16:creationId xmlns:a16="http://schemas.microsoft.com/office/drawing/2014/main" id="{49D3DFA6-1353-010E-1CDC-6A263F5ACE4A}"/>
              </a:ext>
            </a:extLst>
          </p:cNvPr>
          <p:cNvSpPr>
            <a:spLocks noGrp="1"/>
          </p:cNvSpPr>
          <p:nvPr>
            <p:ph type="sldNum" sz="quarter" idx="12"/>
          </p:nvPr>
        </p:nvSpPr>
        <p:spPr/>
        <p:txBody>
          <a:bodyPr/>
          <a:lstStyle/>
          <a:p>
            <a:fld id="{757993B9-1E1D-498A-9135-8F4EE768927A}" type="slidenum">
              <a:rPr lang="en-HK" smtClean="0"/>
              <a:pPr/>
              <a:t>127</a:t>
            </a:fld>
            <a:endParaRPr lang="en-HK" dirty="0"/>
          </a:p>
        </p:txBody>
      </p:sp>
    </p:spTree>
    <p:extLst>
      <p:ext uri="{BB962C8B-B14F-4D97-AF65-F5344CB8AC3E}">
        <p14:creationId xmlns:p14="http://schemas.microsoft.com/office/powerpoint/2010/main" val="14421068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1E1D59-7E83-2052-BDEB-B8F6F9FF703A}"/>
              </a:ext>
            </a:extLst>
          </p:cNvPr>
          <p:cNvPicPr>
            <a:picLocks noChangeAspect="1"/>
          </p:cNvPicPr>
          <p:nvPr/>
        </p:nvPicPr>
        <p:blipFill>
          <a:blip r:embed="rId2"/>
          <a:srcRect l="10483" r="2406" b="1"/>
          <a:stretch>
            <a:fillRect/>
          </a:stretch>
        </p:blipFill>
        <p:spPr>
          <a:xfrm>
            <a:off x="20" y="10"/>
            <a:ext cx="12191980" cy="6857990"/>
          </a:xfrm>
          <a:prstGeom prst="rect">
            <a:avLst/>
          </a:prstGeom>
          <a:noFill/>
        </p:spPr>
      </p:pic>
      <p:sp>
        <p:nvSpPr>
          <p:cNvPr id="10" name="文字方塊 1">
            <a:extLst>
              <a:ext uri="{FF2B5EF4-FFF2-40B4-BE49-F238E27FC236}">
                <a16:creationId xmlns:a16="http://schemas.microsoft.com/office/drawing/2014/main" id="{30C9DC6F-BBE9-405D-0B3F-3051564757F6}"/>
              </a:ext>
            </a:extLst>
          </p:cNvPr>
          <p:cNvSpPr txBox="1"/>
          <p:nvPr/>
        </p:nvSpPr>
        <p:spPr>
          <a:xfrm>
            <a:off x="2773368" y="402556"/>
            <a:ext cx="161360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en-US" b="0" dirty="0">
                <a:latin typeface="Microsoft JhengHei" panose="020B0604030504040204" pitchFamily="34" charset="-120"/>
                <a:ea typeface="Microsoft JhengHei" panose="020B0604030504040204" pitchFamily="34" charset="-120"/>
              </a:rPr>
              <a:t>PDF </a:t>
            </a:r>
            <a:r>
              <a:rPr lang="zh-TW" altLang="en-US" b="0">
                <a:latin typeface="Microsoft JhengHei" panose="020B0604030504040204" pitchFamily="34" charset="-120"/>
                <a:ea typeface="Microsoft JhengHei" panose="020B0604030504040204" pitchFamily="34" charset="-120"/>
              </a:rPr>
              <a:t>列印範本</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BCE62F1C-399B-BA2C-FBA5-14A61D72F0CE}"/>
              </a:ext>
            </a:extLst>
          </p:cNvPr>
          <p:cNvSpPr>
            <a:spLocks noGrp="1"/>
          </p:cNvSpPr>
          <p:nvPr>
            <p:ph type="sldNum" sz="quarter" idx="12"/>
          </p:nvPr>
        </p:nvSpPr>
        <p:spPr/>
        <p:txBody>
          <a:bodyPr/>
          <a:lstStyle/>
          <a:p>
            <a:fld id="{757993B9-1E1D-498A-9135-8F4EE768927A}" type="slidenum">
              <a:rPr lang="en-HK" smtClean="0"/>
              <a:pPr/>
              <a:t>128</a:t>
            </a:fld>
            <a:endParaRPr lang="en-HK" dirty="0"/>
          </a:p>
        </p:txBody>
      </p:sp>
    </p:spTree>
    <p:extLst>
      <p:ext uri="{BB962C8B-B14F-4D97-AF65-F5344CB8AC3E}">
        <p14:creationId xmlns:p14="http://schemas.microsoft.com/office/powerpoint/2010/main" val="21833575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C30E4-128A-98E7-8B0C-9F7E7D32FD67}"/>
              </a:ext>
            </a:extLst>
          </p:cNvPr>
          <p:cNvPicPr>
            <a:picLocks noChangeAspect="1"/>
          </p:cNvPicPr>
          <p:nvPr/>
        </p:nvPicPr>
        <p:blipFill>
          <a:blip r:embed="rId2"/>
          <a:srcRect l="5778"/>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099EBAA6-11E1-F8EE-D9A0-8C1207E9AED7}"/>
              </a:ext>
            </a:extLst>
          </p:cNvPr>
          <p:cNvSpPr txBox="1"/>
          <p:nvPr/>
        </p:nvSpPr>
        <p:spPr>
          <a:xfrm>
            <a:off x="9185946" y="3341663"/>
            <a:ext cx="221992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點擊「確認」返回</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「提交」頁面</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089085FB-C361-C423-2CB5-EDC6B9AFC5F5}"/>
              </a:ext>
            </a:extLst>
          </p:cNvPr>
          <p:cNvSpPr/>
          <p:nvPr/>
        </p:nvSpPr>
        <p:spPr>
          <a:xfrm>
            <a:off x="9607138" y="4940135"/>
            <a:ext cx="1377537" cy="4631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8FE2A0F7-60D5-4AE4-35E4-E11AD10CE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39169">
            <a:off x="10030636" y="4207095"/>
            <a:ext cx="530542" cy="422635"/>
          </a:xfrm>
          <a:prstGeom prst="rect">
            <a:avLst/>
          </a:prstGeom>
        </p:spPr>
      </p:pic>
      <p:sp>
        <p:nvSpPr>
          <p:cNvPr id="3" name="Slide Number Placeholder 2">
            <a:extLst>
              <a:ext uri="{FF2B5EF4-FFF2-40B4-BE49-F238E27FC236}">
                <a16:creationId xmlns:a16="http://schemas.microsoft.com/office/drawing/2014/main" id="{A177A004-C37C-C1B9-70A5-4BFD6E1C387D}"/>
              </a:ext>
            </a:extLst>
          </p:cNvPr>
          <p:cNvSpPr>
            <a:spLocks noGrp="1"/>
          </p:cNvSpPr>
          <p:nvPr>
            <p:ph type="sldNum" sz="quarter" idx="12"/>
          </p:nvPr>
        </p:nvSpPr>
        <p:spPr/>
        <p:txBody>
          <a:bodyPr/>
          <a:lstStyle/>
          <a:p>
            <a:fld id="{757993B9-1E1D-498A-9135-8F4EE768927A}" type="slidenum">
              <a:rPr lang="en-HK" smtClean="0"/>
              <a:pPr/>
              <a:t>129</a:t>
            </a:fld>
            <a:endParaRPr lang="en-HK" dirty="0"/>
          </a:p>
        </p:txBody>
      </p:sp>
    </p:spTree>
    <p:extLst>
      <p:ext uri="{BB962C8B-B14F-4D97-AF65-F5344CB8AC3E}">
        <p14:creationId xmlns:p14="http://schemas.microsoft.com/office/powerpoint/2010/main" val="320629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B96901-A1FB-6A2D-B3CE-F03D6986649C}"/>
              </a:ext>
            </a:extLst>
          </p:cNvPr>
          <p:cNvPicPr>
            <a:picLocks noChangeAspect="1"/>
          </p:cNvPicPr>
          <p:nvPr/>
        </p:nvPicPr>
        <p:blipFill>
          <a:blip r:embed="rId2"/>
          <a:stretch>
            <a:fillRect/>
          </a:stretch>
        </p:blipFill>
        <p:spPr>
          <a:xfrm>
            <a:off x="198230" y="1153507"/>
            <a:ext cx="11752470" cy="4727799"/>
          </a:xfrm>
          <a:prstGeom prst="rect">
            <a:avLst/>
          </a:prstGeom>
        </p:spPr>
      </p:pic>
      <p:pic>
        <p:nvPicPr>
          <p:cNvPr id="8" name="Picture 7">
            <a:extLst>
              <a:ext uri="{FF2B5EF4-FFF2-40B4-BE49-F238E27FC236}">
                <a16:creationId xmlns:a16="http://schemas.microsoft.com/office/drawing/2014/main" id="{1627ADDD-0D49-545A-1FF8-C43E53C59E94}"/>
              </a:ext>
            </a:extLst>
          </p:cNvPr>
          <p:cNvPicPr>
            <a:picLocks noChangeAspect="1"/>
          </p:cNvPicPr>
          <p:nvPr/>
        </p:nvPicPr>
        <p:blipFill>
          <a:blip r:embed="rId3"/>
          <a:stretch>
            <a:fillRect/>
          </a:stretch>
        </p:blipFill>
        <p:spPr>
          <a:xfrm>
            <a:off x="0" y="0"/>
            <a:ext cx="12192000" cy="1153507"/>
          </a:xfrm>
          <a:prstGeom prst="rect">
            <a:avLst/>
          </a:prstGeom>
        </p:spPr>
      </p:pic>
      <p:pic>
        <p:nvPicPr>
          <p:cNvPr id="9" name="Picture 8">
            <a:extLst>
              <a:ext uri="{FF2B5EF4-FFF2-40B4-BE49-F238E27FC236}">
                <a16:creationId xmlns:a16="http://schemas.microsoft.com/office/drawing/2014/main" id="{BB6AF061-376E-8BF6-23D9-8914B295CCBD}"/>
              </a:ext>
            </a:extLst>
          </p:cNvPr>
          <p:cNvPicPr>
            <a:picLocks noChangeAspect="1"/>
          </p:cNvPicPr>
          <p:nvPr/>
        </p:nvPicPr>
        <p:blipFill>
          <a:blip r:embed="rId3"/>
          <a:stretch>
            <a:fillRect/>
          </a:stretch>
        </p:blipFill>
        <p:spPr>
          <a:xfrm>
            <a:off x="-1" y="5881307"/>
            <a:ext cx="12170465" cy="976694"/>
          </a:xfrm>
          <a:prstGeom prst="rect">
            <a:avLst/>
          </a:prstGeom>
        </p:spPr>
      </p:pic>
      <p:pic>
        <p:nvPicPr>
          <p:cNvPr id="11" name="Picture 10">
            <a:extLst>
              <a:ext uri="{FF2B5EF4-FFF2-40B4-BE49-F238E27FC236}">
                <a16:creationId xmlns:a16="http://schemas.microsoft.com/office/drawing/2014/main" id="{04ECFC92-84A2-AB34-17ED-71772D7B6F2C}"/>
              </a:ext>
            </a:extLst>
          </p:cNvPr>
          <p:cNvPicPr>
            <a:picLocks noChangeAspect="1"/>
          </p:cNvPicPr>
          <p:nvPr/>
        </p:nvPicPr>
        <p:blipFill>
          <a:blip r:embed="rId4"/>
          <a:stretch>
            <a:fillRect/>
          </a:stretch>
        </p:blipFill>
        <p:spPr>
          <a:xfrm>
            <a:off x="11950700" y="1153505"/>
            <a:ext cx="241300" cy="4727799"/>
          </a:xfrm>
          <a:prstGeom prst="rect">
            <a:avLst/>
          </a:prstGeom>
        </p:spPr>
      </p:pic>
      <p:pic>
        <p:nvPicPr>
          <p:cNvPr id="12" name="Picture 11">
            <a:extLst>
              <a:ext uri="{FF2B5EF4-FFF2-40B4-BE49-F238E27FC236}">
                <a16:creationId xmlns:a16="http://schemas.microsoft.com/office/drawing/2014/main" id="{2E7B9AD2-47E8-1F46-B828-78C525B48EAC}"/>
              </a:ext>
            </a:extLst>
          </p:cNvPr>
          <p:cNvPicPr>
            <a:picLocks noChangeAspect="1"/>
          </p:cNvPicPr>
          <p:nvPr/>
        </p:nvPicPr>
        <p:blipFill>
          <a:blip r:embed="rId4"/>
          <a:stretch>
            <a:fillRect/>
          </a:stretch>
        </p:blipFill>
        <p:spPr>
          <a:xfrm>
            <a:off x="0" y="1153505"/>
            <a:ext cx="241300" cy="4727799"/>
          </a:xfrm>
          <a:prstGeom prst="rect">
            <a:avLst/>
          </a:prstGeom>
        </p:spPr>
      </p:pic>
      <p:sp>
        <p:nvSpPr>
          <p:cNvPr id="13" name="文字方塊 1">
            <a:extLst>
              <a:ext uri="{FF2B5EF4-FFF2-40B4-BE49-F238E27FC236}">
                <a16:creationId xmlns:a16="http://schemas.microsoft.com/office/drawing/2014/main" id="{204D2C39-A0DF-1D78-B738-237E0026FC5F}"/>
              </a:ext>
            </a:extLst>
          </p:cNvPr>
          <p:cNvSpPr txBox="1"/>
          <p:nvPr/>
        </p:nvSpPr>
        <p:spPr>
          <a:xfrm>
            <a:off x="2322260" y="968839"/>
            <a:ext cx="35614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包含啟動碼的電子郵件範本</a:t>
            </a:r>
          </a:p>
        </p:txBody>
      </p:sp>
      <p:sp>
        <p:nvSpPr>
          <p:cNvPr id="14" name="Rectangle 13">
            <a:extLst>
              <a:ext uri="{FF2B5EF4-FFF2-40B4-BE49-F238E27FC236}">
                <a16:creationId xmlns:a16="http://schemas.microsoft.com/office/drawing/2014/main" id="{4FC9DD8A-1E91-B0AE-7FC1-F2B633B9966B}"/>
              </a:ext>
            </a:extLst>
          </p:cNvPr>
          <p:cNvSpPr/>
          <p:nvPr/>
        </p:nvSpPr>
        <p:spPr>
          <a:xfrm flipH="1" flipV="1">
            <a:off x="198230" y="2109968"/>
            <a:ext cx="957470" cy="4300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5" name="Rectangle 14">
            <a:extLst>
              <a:ext uri="{FF2B5EF4-FFF2-40B4-BE49-F238E27FC236}">
                <a16:creationId xmlns:a16="http://schemas.microsoft.com/office/drawing/2014/main" id="{36819650-3006-FBD2-0739-E1611F2FE3BC}"/>
              </a:ext>
            </a:extLst>
          </p:cNvPr>
          <p:cNvSpPr/>
          <p:nvPr/>
        </p:nvSpPr>
        <p:spPr>
          <a:xfrm flipH="1" flipV="1">
            <a:off x="184150" y="4802368"/>
            <a:ext cx="957470" cy="4300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3D077036-F8AD-4E65-1C3B-A4D208E849FA}"/>
              </a:ext>
            </a:extLst>
          </p:cNvPr>
          <p:cNvSpPr>
            <a:spLocks noGrp="1"/>
          </p:cNvSpPr>
          <p:nvPr>
            <p:ph type="sldNum" sz="quarter" idx="12"/>
          </p:nvPr>
        </p:nvSpPr>
        <p:spPr/>
        <p:txBody>
          <a:bodyPr/>
          <a:lstStyle/>
          <a:p>
            <a:fld id="{757993B9-1E1D-498A-9135-8F4EE768927A}" type="slidenum">
              <a:rPr lang="en-HK" smtClean="0"/>
              <a:pPr/>
              <a:t>13</a:t>
            </a:fld>
            <a:endParaRPr lang="en-HK" dirty="0"/>
          </a:p>
        </p:txBody>
      </p:sp>
    </p:spTree>
    <p:extLst>
      <p:ext uri="{BB962C8B-B14F-4D97-AF65-F5344CB8AC3E}">
        <p14:creationId xmlns:p14="http://schemas.microsoft.com/office/powerpoint/2010/main" val="42615640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A0331E-3171-14FA-8353-25CEEC3083B3}"/>
              </a:ext>
            </a:extLst>
          </p:cNvPr>
          <p:cNvPicPr>
            <a:picLocks noChangeAspect="1"/>
          </p:cNvPicPr>
          <p:nvPr/>
        </p:nvPicPr>
        <p:blipFill>
          <a:blip r:embed="rId2"/>
          <a:stretch>
            <a:fillRect/>
          </a:stretch>
        </p:blipFill>
        <p:spPr>
          <a:xfrm>
            <a:off x="-20" y="1201995"/>
            <a:ext cx="12192000" cy="5656005"/>
          </a:xfrm>
          <a:prstGeom prst="rect">
            <a:avLst/>
          </a:prstGeom>
        </p:spPr>
      </p:pic>
      <p:sp>
        <p:nvSpPr>
          <p:cNvPr id="10" name="Rectangle 9">
            <a:extLst>
              <a:ext uri="{FF2B5EF4-FFF2-40B4-BE49-F238E27FC236}">
                <a16:creationId xmlns:a16="http://schemas.microsoft.com/office/drawing/2014/main" id="{2E63C6D1-E4C5-9E21-D2DF-CA14D2E61F13}"/>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5.1.2 </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透過貿易一窗口網站修改預報貨物資料（道路）</a:t>
            </a:r>
            <a:endPar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sp>
        <p:nvSpPr>
          <p:cNvPr id="12" name="文字方塊 1">
            <a:extLst>
              <a:ext uri="{FF2B5EF4-FFF2-40B4-BE49-F238E27FC236}">
                <a16:creationId xmlns:a16="http://schemas.microsoft.com/office/drawing/2014/main" id="{C8E94C3D-A53C-AFFC-C962-F9988138647E}"/>
              </a:ext>
            </a:extLst>
          </p:cNvPr>
          <p:cNvSpPr txBox="1"/>
          <p:nvPr/>
        </p:nvSpPr>
        <p:spPr>
          <a:xfrm>
            <a:off x="8132903" y="3852146"/>
            <a:ext cx="29198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輸入「搜尋條件」以選擇</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需修訂的預報貨物資料</a:t>
            </a:r>
            <a:endParaRPr lang="en-GB" altLang="zh-HK" b="0" dirty="0">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E81A5262-97D5-00F3-F0C5-17ED6AFBD9EB}"/>
              </a:ext>
            </a:extLst>
          </p:cNvPr>
          <p:cNvSpPr txBox="1"/>
          <p:nvPr/>
        </p:nvSpPr>
        <p:spPr>
          <a:xfrm>
            <a:off x="9499526" y="4775753"/>
            <a:ext cx="15532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點擊「搜尋」</a:t>
            </a:r>
            <a:endParaRPr lang="en-GB" altLang="zh-HK" b="0" dirty="0">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17AE667F-5175-C1C2-345E-7E9EBF250C46}"/>
              </a:ext>
            </a:extLst>
          </p:cNvPr>
          <p:cNvSpPr txBox="1"/>
          <p:nvPr/>
        </p:nvSpPr>
        <p:spPr>
          <a:xfrm>
            <a:off x="901680" y="4681685"/>
            <a:ext cx="479160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若未輸入「搜尋條件」並點擊「搜尋」，</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系統將顯示過去</a:t>
            </a:r>
            <a:r>
              <a:rPr lang="en-US" b="0" dirty="0">
                <a:latin typeface="Microsoft JhengHei" panose="020B0604030504040204" pitchFamily="34" charset="-120"/>
                <a:ea typeface="Microsoft JhengHei" panose="020B0604030504040204" pitchFamily="34" charset="-120"/>
              </a:rPr>
              <a:t>1</a:t>
            </a:r>
            <a:r>
              <a:rPr lang="zh-TW" altLang="en-US" b="0">
                <a:latin typeface="Microsoft JhengHei" panose="020B0604030504040204" pitchFamily="34" charset="-120"/>
                <a:ea typeface="Microsoft JhengHei" panose="020B0604030504040204" pitchFamily="34" charset="-120"/>
              </a:rPr>
              <a:t>個月內提交的預報貨物資料</a:t>
            </a:r>
            <a:endParaRPr lang="en-GB" altLang="zh-HK" b="0" dirty="0">
              <a:latin typeface="Microsoft JhengHei" panose="020B0604030504040204" pitchFamily="34" charset="-120"/>
              <a:ea typeface="Microsoft JhengHei" panose="020B0604030504040204" pitchFamily="34" charset="-120"/>
            </a:endParaRPr>
          </a:p>
        </p:txBody>
      </p:sp>
      <p:sp>
        <p:nvSpPr>
          <p:cNvPr id="15" name="Rectangle 14">
            <a:extLst>
              <a:ext uri="{FF2B5EF4-FFF2-40B4-BE49-F238E27FC236}">
                <a16:creationId xmlns:a16="http://schemas.microsoft.com/office/drawing/2014/main" id="{A553B726-4A77-9C4E-0A00-97F3CBD29CBB}"/>
              </a:ext>
            </a:extLst>
          </p:cNvPr>
          <p:cNvSpPr/>
          <p:nvPr/>
        </p:nvSpPr>
        <p:spPr>
          <a:xfrm>
            <a:off x="7247012" y="3095862"/>
            <a:ext cx="3357795" cy="646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6" name="Rectangle 15">
            <a:extLst>
              <a:ext uri="{FF2B5EF4-FFF2-40B4-BE49-F238E27FC236}">
                <a16:creationId xmlns:a16="http://schemas.microsoft.com/office/drawing/2014/main" id="{1DEAAD45-C318-B7D3-D797-2BD897C352AE}"/>
              </a:ext>
            </a:extLst>
          </p:cNvPr>
          <p:cNvSpPr/>
          <p:nvPr/>
        </p:nvSpPr>
        <p:spPr>
          <a:xfrm flipV="1">
            <a:off x="8799616" y="5363639"/>
            <a:ext cx="943376"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7" name="Picture 16" descr="An orange arrow pointing at something&#10;&#10;AI-generated content may be incorrect.">
            <a:extLst>
              <a:ext uri="{FF2B5EF4-FFF2-40B4-BE49-F238E27FC236}">
                <a16:creationId xmlns:a16="http://schemas.microsoft.com/office/drawing/2014/main" id="{55E52625-11CE-F43F-3C36-72ED38E3E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29680">
            <a:off x="9952209" y="5290265"/>
            <a:ext cx="530542" cy="422635"/>
          </a:xfrm>
          <a:prstGeom prst="rect">
            <a:avLst/>
          </a:prstGeom>
        </p:spPr>
      </p:pic>
      <p:pic>
        <p:nvPicPr>
          <p:cNvPr id="18" name="Picture 17" descr="An orange arrow pointing at something&#10;&#10;AI-generated content may be incorrect.">
            <a:extLst>
              <a:ext uri="{FF2B5EF4-FFF2-40B4-BE49-F238E27FC236}">
                <a16:creationId xmlns:a16="http://schemas.microsoft.com/office/drawing/2014/main" id="{05241281-5580-FD16-5F7D-651F64025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5196">
            <a:off x="6871380" y="2443594"/>
            <a:ext cx="530542" cy="422635"/>
          </a:xfrm>
          <a:prstGeom prst="rect">
            <a:avLst/>
          </a:prstGeom>
        </p:spPr>
      </p:pic>
      <p:sp>
        <p:nvSpPr>
          <p:cNvPr id="19" name="文字方塊 1">
            <a:extLst>
              <a:ext uri="{FF2B5EF4-FFF2-40B4-BE49-F238E27FC236}">
                <a16:creationId xmlns:a16="http://schemas.microsoft.com/office/drawing/2014/main" id="{0F30EEAD-8E22-6418-AB4B-FDA41ED404D7}"/>
              </a:ext>
            </a:extLst>
          </p:cNvPr>
          <p:cNvSpPr txBox="1"/>
          <p:nvPr/>
        </p:nvSpPr>
        <p:spPr>
          <a:xfrm>
            <a:off x="7638756" y="2484893"/>
            <a:ext cx="15904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選擇「查詢」</a:t>
            </a:r>
            <a:endParaRPr lang="en-GB" altLang="zh-HK" b="0" dirty="0">
              <a:latin typeface="Microsoft JhengHei" panose="020B0604030504040204" pitchFamily="34" charset="-120"/>
              <a:ea typeface="Microsoft JhengHei" panose="020B0604030504040204" pitchFamily="34" charset="-120"/>
            </a:endParaRPr>
          </a:p>
        </p:txBody>
      </p:sp>
      <p:sp>
        <p:nvSpPr>
          <p:cNvPr id="20" name="Rectangle 19">
            <a:extLst>
              <a:ext uri="{FF2B5EF4-FFF2-40B4-BE49-F238E27FC236}">
                <a16:creationId xmlns:a16="http://schemas.microsoft.com/office/drawing/2014/main" id="{5E283DAD-E767-ECC2-F0F7-04C9A6D299F5}"/>
              </a:ext>
            </a:extLst>
          </p:cNvPr>
          <p:cNvSpPr/>
          <p:nvPr/>
        </p:nvSpPr>
        <p:spPr>
          <a:xfrm>
            <a:off x="5812035" y="2413337"/>
            <a:ext cx="575622"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1" name="Rectangle 20">
            <a:extLst>
              <a:ext uri="{FF2B5EF4-FFF2-40B4-BE49-F238E27FC236}">
                <a16:creationId xmlns:a16="http://schemas.microsoft.com/office/drawing/2014/main" id="{CF909D7D-4BD9-E1E7-6513-DEF7E4D8F7AD}"/>
              </a:ext>
            </a:extLst>
          </p:cNvPr>
          <p:cNvSpPr/>
          <p:nvPr/>
        </p:nvSpPr>
        <p:spPr>
          <a:xfrm>
            <a:off x="9423392" y="6504411"/>
            <a:ext cx="338865" cy="3244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23" name="Picture 22" descr="An orange arrow pointing at something&#10;&#10;AI-generated content may be incorrect.">
            <a:extLst>
              <a:ext uri="{FF2B5EF4-FFF2-40B4-BE49-F238E27FC236}">
                <a16:creationId xmlns:a16="http://schemas.microsoft.com/office/drawing/2014/main" id="{38A43D76-5445-2790-EE79-E975695BC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972887">
            <a:off x="8692598" y="6103502"/>
            <a:ext cx="530542" cy="422635"/>
          </a:xfrm>
          <a:prstGeom prst="rect">
            <a:avLst/>
          </a:prstGeom>
        </p:spPr>
      </p:pic>
      <p:pic>
        <p:nvPicPr>
          <p:cNvPr id="25" name="Picture 24" descr="An orange arrow pointing at something&#10;&#10;AI-generated content may be incorrect.">
            <a:extLst>
              <a:ext uri="{FF2B5EF4-FFF2-40B4-BE49-F238E27FC236}">
                <a16:creationId xmlns:a16="http://schemas.microsoft.com/office/drawing/2014/main" id="{CDC059F6-FD47-C6E2-D181-DC9946B9D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490" y="3877622"/>
            <a:ext cx="530542" cy="422635"/>
          </a:xfrm>
          <a:prstGeom prst="rect">
            <a:avLst/>
          </a:prstGeom>
        </p:spPr>
      </p:pic>
      <p:sp>
        <p:nvSpPr>
          <p:cNvPr id="26" name="文字方塊 1">
            <a:extLst>
              <a:ext uri="{FF2B5EF4-FFF2-40B4-BE49-F238E27FC236}">
                <a16:creationId xmlns:a16="http://schemas.microsoft.com/office/drawing/2014/main" id="{6703E3C2-EC74-A948-7AAF-319E59E10E44}"/>
              </a:ext>
            </a:extLst>
          </p:cNvPr>
          <p:cNvSpPr txBox="1"/>
          <p:nvPr/>
        </p:nvSpPr>
        <p:spPr>
          <a:xfrm>
            <a:off x="3169709" y="5908342"/>
            <a:ext cx="53226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    」查看需要修改的預報貨物資料的内容</a:t>
            </a:r>
            <a:endParaRPr lang="en-US" b="0" dirty="0">
              <a:latin typeface="Microsoft JhengHei" panose="020B0604030504040204" pitchFamily="34" charset="-120"/>
              <a:ea typeface="Microsoft JhengHei" panose="020B0604030504040204" pitchFamily="34" charset="-120"/>
            </a:endParaRPr>
          </a:p>
        </p:txBody>
      </p:sp>
      <p:pic>
        <p:nvPicPr>
          <p:cNvPr id="27" name="Picture 26">
            <a:extLst>
              <a:ext uri="{FF2B5EF4-FFF2-40B4-BE49-F238E27FC236}">
                <a16:creationId xmlns:a16="http://schemas.microsoft.com/office/drawing/2014/main" id="{9C29EC07-035C-FF56-A83C-778106077C70}"/>
              </a:ext>
            </a:extLst>
          </p:cNvPr>
          <p:cNvPicPr>
            <a:picLocks noChangeAspect="1"/>
          </p:cNvPicPr>
          <p:nvPr/>
        </p:nvPicPr>
        <p:blipFill>
          <a:blip r:embed="rId4"/>
          <a:stretch>
            <a:fillRect/>
          </a:stretch>
        </p:blipFill>
        <p:spPr>
          <a:xfrm>
            <a:off x="3891989" y="5984397"/>
            <a:ext cx="298362" cy="236203"/>
          </a:xfrm>
          <a:prstGeom prst="rect">
            <a:avLst/>
          </a:prstGeom>
        </p:spPr>
      </p:pic>
      <p:pic>
        <p:nvPicPr>
          <p:cNvPr id="29" name="Picture 28">
            <a:extLst>
              <a:ext uri="{FF2B5EF4-FFF2-40B4-BE49-F238E27FC236}">
                <a16:creationId xmlns:a16="http://schemas.microsoft.com/office/drawing/2014/main" id="{26F6A3E2-E351-74C3-2D73-7399DA221100}"/>
              </a:ext>
            </a:extLst>
          </p:cNvPr>
          <p:cNvPicPr>
            <a:picLocks noChangeAspect="1"/>
          </p:cNvPicPr>
          <p:nvPr/>
        </p:nvPicPr>
        <p:blipFill>
          <a:blip r:embed="rId5"/>
          <a:stretch>
            <a:fillRect/>
          </a:stretch>
        </p:blipFill>
        <p:spPr>
          <a:xfrm>
            <a:off x="8949659" y="6598132"/>
            <a:ext cx="400454" cy="168191"/>
          </a:xfrm>
          <a:prstGeom prst="rect">
            <a:avLst/>
          </a:prstGeom>
        </p:spPr>
      </p:pic>
      <p:sp>
        <p:nvSpPr>
          <p:cNvPr id="3" name="Slide Number Placeholder 2">
            <a:extLst>
              <a:ext uri="{FF2B5EF4-FFF2-40B4-BE49-F238E27FC236}">
                <a16:creationId xmlns:a16="http://schemas.microsoft.com/office/drawing/2014/main" id="{8F0BE2E1-78C4-5329-BDBB-5B7999609861}"/>
              </a:ext>
            </a:extLst>
          </p:cNvPr>
          <p:cNvSpPr>
            <a:spLocks noGrp="1"/>
          </p:cNvSpPr>
          <p:nvPr>
            <p:ph type="sldNum" sz="quarter" idx="12"/>
          </p:nvPr>
        </p:nvSpPr>
        <p:spPr/>
        <p:txBody>
          <a:bodyPr/>
          <a:lstStyle/>
          <a:p>
            <a:fld id="{757993B9-1E1D-498A-9135-8F4EE768927A}" type="slidenum">
              <a:rPr lang="en-HK" smtClean="0"/>
              <a:pPr/>
              <a:t>130</a:t>
            </a:fld>
            <a:endParaRPr lang="en-HK" dirty="0"/>
          </a:p>
        </p:txBody>
      </p:sp>
    </p:spTree>
    <p:extLst>
      <p:ext uri="{BB962C8B-B14F-4D97-AF65-F5344CB8AC3E}">
        <p14:creationId xmlns:p14="http://schemas.microsoft.com/office/powerpoint/2010/main" val="2028692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AB81B-C949-0C5F-60AA-6C87760032B2}"/>
              </a:ext>
            </a:extLst>
          </p:cNvPr>
          <p:cNvPicPr>
            <a:picLocks noChangeAspect="1"/>
          </p:cNvPicPr>
          <p:nvPr/>
        </p:nvPicPr>
        <p:blipFill>
          <a:blip r:embed="rId2"/>
          <a:srcRect r="2223"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350392F-2CE9-069A-EA9E-27A75C94E015}"/>
              </a:ext>
            </a:extLst>
          </p:cNvPr>
          <p:cNvSpPr txBox="1"/>
          <p:nvPr/>
        </p:nvSpPr>
        <p:spPr>
          <a:xfrm>
            <a:off x="4441249" y="1034507"/>
            <a:ext cx="385692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預報貨物資料的内容以唯讀模式顯示</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EA85A941-B8F1-662B-2317-F906756F95EA}"/>
              </a:ext>
            </a:extLst>
          </p:cNvPr>
          <p:cNvSpPr>
            <a:spLocks noGrp="1"/>
          </p:cNvSpPr>
          <p:nvPr>
            <p:ph type="sldNum" sz="quarter" idx="12"/>
          </p:nvPr>
        </p:nvSpPr>
        <p:spPr/>
        <p:txBody>
          <a:bodyPr/>
          <a:lstStyle/>
          <a:p>
            <a:fld id="{757993B9-1E1D-498A-9135-8F4EE768927A}" type="slidenum">
              <a:rPr lang="en-HK" smtClean="0"/>
              <a:pPr/>
              <a:t>131</a:t>
            </a:fld>
            <a:endParaRPr lang="en-HK" dirty="0"/>
          </a:p>
        </p:txBody>
      </p:sp>
    </p:spTree>
    <p:extLst>
      <p:ext uri="{BB962C8B-B14F-4D97-AF65-F5344CB8AC3E}">
        <p14:creationId xmlns:p14="http://schemas.microsoft.com/office/powerpoint/2010/main" val="37940779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FEEBA7-EC9A-D983-BFA6-2712F1B4E88F}"/>
              </a:ext>
            </a:extLst>
          </p:cNvPr>
          <p:cNvPicPr>
            <a:picLocks noChangeAspect="1"/>
          </p:cNvPicPr>
          <p:nvPr/>
        </p:nvPicPr>
        <p:blipFill>
          <a:blip r:embed="rId2"/>
          <a:srcRect l="2667"/>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83E7477A-721E-E40C-56BA-C1B2A4E71C7A}"/>
              </a:ext>
            </a:extLst>
          </p:cNvPr>
          <p:cNvSpPr txBox="1"/>
          <p:nvPr/>
        </p:nvSpPr>
        <p:spPr>
          <a:xfrm>
            <a:off x="3404062" y="4945473"/>
            <a:ext cx="24392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點擊「查看修改記錄」</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B68B6953-9A72-F73B-6D11-8C667389B598}"/>
              </a:ext>
            </a:extLst>
          </p:cNvPr>
          <p:cNvSpPr/>
          <p:nvPr/>
        </p:nvSpPr>
        <p:spPr>
          <a:xfrm>
            <a:off x="6852061" y="4892633"/>
            <a:ext cx="1151907" cy="4750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CD6F7DC7-898E-5FF7-1905-EC7A3AB75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20591">
            <a:off x="6082399" y="4954776"/>
            <a:ext cx="530542" cy="422635"/>
          </a:xfrm>
          <a:prstGeom prst="rect">
            <a:avLst/>
          </a:prstGeom>
        </p:spPr>
      </p:pic>
      <p:sp>
        <p:nvSpPr>
          <p:cNvPr id="3" name="Slide Number Placeholder 2">
            <a:extLst>
              <a:ext uri="{FF2B5EF4-FFF2-40B4-BE49-F238E27FC236}">
                <a16:creationId xmlns:a16="http://schemas.microsoft.com/office/drawing/2014/main" id="{A041F499-229E-935E-50BB-956974ABC271}"/>
              </a:ext>
            </a:extLst>
          </p:cNvPr>
          <p:cNvSpPr>
            <a:spLocks noGrp="1"/>
          </p:cNvSpPr>
          <p:nvPr>
            <p:ph type="sldNum" sz="quarter" idx="12"/>
          </p:nvPr>
        </p:nvSpPr>
        <p:spPr/>
        <p:txBody>
          <a:bodyPr/>
          <a:lstStyle/>
          <a:p>
            <a:fld id="{757993B9-1E1D-498A-9135-8F4EE768927A}" type="slidenum">
              <a:rPr lang="en-HK" smtClean="0"/>
              <a:pPr/>
              <a:t>132</a:t>
            </a:fld>
            <a:endParaRPr lang="en-HK" dirty="0"/>
          </a:p>
        </p:txBody>
      </p:sp>
    </p:spTree>
    <p:extLst>
      <p:ext uri="{BB962C8B-B14F-4D97-AF65-F5344CB8AC3E}">
        <p14:creationId xmlns:p14="http://schemas.microsoft.com/office/powerpoint/2010/main" val="1151088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6799B-8380-4C64-B257-AC08D18383D6}"/>
              </a:ext>
            </a:extLst>
          </p:cNvPr>
          <p:cNvPicPr>
            <a:picLocks noChangeAspect="1"/>
          </p:cNvPicPr>
          <p:nvPr/>
        </p:nvPicPr>
        <p:blipFill>
          <a:blip r:embed="rId2"/>
          <a:srcRect t="88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EA3BDB9-51F3-5D1C-D475-FC3C3E11EED4}"/>
              </a:ext>
            </a:extLst>
          </p:cNvPr>
          <p:cNvSpPr txBox="1"/>
          <p:nvPr/>
        </p:nvSpPr>
        <p:spPr>
          <a:xfrm>
            <a:off x="7697318" y="5810615"/>
            <a:ext cx="214732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點擊「確定」關閉</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「修改記錄」</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89C7660F-8CFA-1A9B-F908-428B8D87DBC3}"/>
              </a:ext>
            </a:extLst>
          </p:cNvPr>
          <p:cNvSpPr/>
          <p:nvPr/>
        </p:nvSpPr>
        <p:spPr>
          <a:xfrm>
            <a:off x="7941996" y="4409473"/>
            <a:ext cx="1415759" cy="5124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b="1" dirty="0"/>
          </a:p>
        </p:txBody>
      </p:sp>
      <p:pic>
        <p:nvPicPr>
          <p:cNvPr id="8" name="Picture 7" descr="An orange arrow pointing at something&#10;&#10;AI-generated content may be incorrect.">
            <a:extLst>
              <a:ext uri="{FF2B5EF4-FFF2-40B4-BE49-F238E27FC236}">
                <a16:creationId xmlns:a16="http://schemas.microsoft.com/office/drawing/2014/main" id="{6126C79D-7691-70E4-CE9C-72AAC7AD1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13939">
            <a:off x="8384604" y="5248007"/>
            <a:ext cx="530542" cy="422635"/>
          </a:xfrm>
          <a:prstGeom prst="rect">
            <a:avLst/>
          </a:prstGeom>
        </p:spPr>
      </p:pic>
      <p:sp>
        <p:nvSpPr>
          <p:cNvPr id="3" name="Slide Number Placeholder 2">
            <a:extLst>
              <a:ext uri="{FF2B5EF4-FFF2-40B4-BE49-F238E27FC236}">
                <a16:creationId xmlns:a16="http://schemas.microsoft.com/office/drawing/2014/main" id="{28D81390-3BF2-1035-AA8F-3B57711529D1}"/>
              </a:ext>
            </a:extLst>
          </p:cNvPr>
          <p:cNvSpPr>
            <a:spLocks noGrp="1"/>
          </p:cNvSpPr>
          <p:nvPr>
            <p:ph type="sldNum" sz="quarter" idx="12"/>
          </p:nvPr>
        </p:nvSpPr>
        <p:spPr/>
        <p:txBody>
          <a:bodyPr/>
          <a:lstStyle/>
          <a:p>
            <a:fld id="{757993B9-1E1D-498A-9135-8F4EE768927A}" type="slidenum">
              <a:rPr lang="en-HK" smtClean="0"/>
              <a:pPr/>
              <a:t>133</a:t>
            </a:fld>
            <a:endParaRPr lang="en-HK" dirty="0"/>
          </a:p>
        </p:txBody>
      </p:sp>
    </p:spTree>
    <p:extLst>
      <p:ext uri="{BB962C8B-B14F-4D97-AF65-F5344CB8AC3E}">
        <p14:creationId xmlns:p14="http://schemas.microsoft.com/office/powerpoint/2010/main" val="9508533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EE63F7-CFDB-D84B-8EB8-D0B81B517EA7}"/>
              </a:ext>
            </a:extLst>
          </p:cNvPr>
          <p:cNvPicPr>
            <a:picLocks noChangeAspect="1"/>
          </p:cNvPicPr>
          <p:nvPr/>
        </p:nvPicPr>
        <p:blipFill>
          <a:blip r:embed="rId2"/>
          <a:srcRect t="881"/>
          <a:stretch>
            <a:fillRect/>
          </a:stretch>
        </p:blipFill>
        <p:spPr>
          <a:xfrm>
            <a:off x="20" y="10"/>
            <a:ext cx="12191980" cy="6857990"/>
          </a:xfrm>
          <a:prstGeom prst="rect">
            <a:avLst/>
          </a:prstGeom>
          <a:noFill/>
        </p:spPr>
      </p:pic>
      <p:sp>
        <p:nvSpPr>
          <p:cNvPr id="14" name="文字方塊 1">
            <a:extLst>
              <a:ext uri="{FF2B5EF4-FFF2-40B4-BE49-F238E27FC236}">
                <a16:creationId xmlns:a16="http://schemas.microsoft.com/office/drawing/2014/main" id="{812C7C80-1903-827F-42EA-68C042CDA4B8}"/>
              </a:ext>
            </a:extLst>
          </p:cNvPr>
          <p:cNvSpPr txBox="1"/>
          <p:nvPr/>
        </p:nvSpPr>
        <p:spPr>
          <a:xfrm>
            <a:off x="7680242" y="3573875"/>
            <a:ext cx="159748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點擊「修改」</a:t>
            </a:r>
            <a:endParaRPr lang="en-GB" altLang="zh-HK" b="0" dirty="0">
              <a:latin typeface="Microsoft JhengHei" panose="020B0604030504040204" pitchFamily="34" charset="-120"/>
              <a:ea typeface="Microsoft JhengHei" panose="020B0604030504040204" pitchFamily="34" charset="-120"/>
            </a:endParaRPr>
          </a:p>
        </p:txBody>
      </p:sp>
      <p:sp>
        <p:nvSpPr>
          <p:cNvPr id="15" name="Rectangle 14">
            <a:extLst>
              <a:ext uri="{FF2B5EF4-FFF2-40B4-BE49-F238E27FC236}">
                <a16:creationId xmlns:a16="http://schemas.microsoft.com/office/drawing/2014/main" id="{526E1A82-613F-199A-3D25-F4D832B4AF4B}"/>
              </a:ext>
            </a:extLst>
          </p:cNvPr>
          <p:cNvSpPr/>
          <p:nvPr/>
        </p:nvSpPr>
        <p:spPr>
          <a:xfrm>
            <a:off x="8182099" y="4857007"/>
            <a:ext cx="593766" cy="510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6" name="Picture 15" descr="An orange arrow pointing at something&#10;&#10;AI-generated content may be incorrect.">
            <a:extLst>
              <a:ext uri="{FF2B5EF4-FFF2-40B4-BE49-F238E27FC236}">
                <a16:creationId xmlns:a16="http://schemas.microsoft.com/office/drawing/2014/main" id="{213107E9-A304-D8CE-B25E-71CC49D02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870969">
            <a:off x="8179664" y="4169331"/>
            <a:ext cx="530542" cy="422635"/>
          </a:xfrm>
          <a:prstGeom prst="rect">
            <a:avLst/>
          </a:prstGeom>
        </p:spPr>
      </p:pic>
      <p:sp>
        <p:nvSpPr>
          <p:cNvPr id="3" name="Slide Number Placeholder 2">
            <a:extLst>
              <a:ext uri="{FF2B5EF4-FFF2-40B4-BE49-F238E27FC236}">
                <a16:creationId xmlns:a16="http://schemas.microsoft.com/office/drawing/2014/main" id="{CC3927B0-34A2-0007-5366-E9BABF6FCCB4}"/>
              </a:ext>
            </a:extLst>
          </p:cNvPr>
          <p:cNvSpPr>
            <a:spLocks noGrp="1"/>
          </p:cNvSpPr>
          <p:nvPr>
            <p:ph type="sldNum" sz="quarter" idx="12"/>
          </p:nvPr>
        </p:nvSpPr>
        <p:spPr/>
        <p:txBody>
          <a:bodyPr/>
          <a:lstStyle/>
          <a:p>
            <a:fld id="{757993B9-1E1D-498A-9135-8F4EE768927A}" type="slidenum">
              <a:rPr lang="en-HK" smtClean="0"/>
              <a:pPr/>
              <a:t>134</a:t>
            </a:fld>
            <a:endParaRPr lang="en-HK" dirty="0"/>
          </a:p>
        </p:txBody>
      </p:sp>
    </p:spTree>
    <p:extLst>
      <p:ext uri="{BB962C8B-B14F-4D97-AF65-F5344CB8AC3E}">
        <p14:creationId xmlns:p14="http://schemas.microsoft.com/office/powerpoint/2010/main" val="29445643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05570D-065C-BDB3-3EDD-2EAE938D6931}"/>
              </a:ext>
            </a:extLst>
          </p:cNvPr>
          <p:cNvPicPr>
            <a:picLocks noChangeAspect="1"/>
          </p:cNvPicPr>
          <p:nvPr/>
        </p:nvPicPr>
        <p:blipFill>
          <a:blip r:embed="rId2"/>
          <a:srcRect r="8890"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CDE945BA-AEEC-C9CC-DE3D-1ADB63725BD4}"/>
              </a:ext>
            </a:extLst>
          </p:cNvPr>
          <p:cNvSpPr txBox="1"/>
          <p:nvPr/>
        </p:nvSpPr>
        <p:spPr>
          <a:xfrm>
            <a:off x="5481137" y="966142"/>
            <a:ext cx="279658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修改預報貨物資料的内容</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E7943876-211B-FC11-D0DE-A9292F91DEA1}"/>
              </a:ext>
            </a:extLst>
          </p:cNvPr>
          <p:cNvSpPr>
            <a:spLocks noGrp="1"/>
          </p:cNvSpPr>
          <p:nvPr>
            <p:ph type="sldNum" sz="quarter" idx="12"/>
          </p:nvPr>
        </p:nvSpPr>
        <p:spPr/>
        <p:txBody>
          <a:bodyPr/>
          <a:lstStyle/>
          <a:p>
            <a:fld id="{757993B9-1E1D-498A-9135-8F4EE768927A}" type="slidenum">
              <a:rPr lang="en-HK" smtClean="0"/>
              <a:pPr/>
              <a:t>135</a:t>
            </a:fld>
            <a:endParaRPr lang="en-HK" dirty="0"/>
          </a:p>
        </p:txBody>
      </p:sp>
    </p:spTree>
    <p:extLst>
      <p:ext uri="{BB962C8B-B14F-4D97-AF65-F5344CB8AC3E}">
        <p14:creationId xmlns:p14="http://schemas.microsoft.com/office/powerpoint/2010/main" val="995672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7B42A4-2389-35A9-1544-618A41077347}"/>
              </a:ext>
            </a:extLst>
          </p:cNvPr>
          <p:cNvPicPr>
            <a:picLocks noChangeAspect="1"/>
          </p:cNvPicPr>
          <p:nvPr/>
        </p:nvPicPr>
        <p:blipFill>
          <a:blip r:embed="rId2"/>
          <a:srcRect/>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31A02D5B-39C7-4210-461B-7A74149204BD}"/>
              </a:ext>
            </a:extLst>
          </p:cNvPr>
          <p:cNvSpPr/>
          <p:nvPr/>
        </p:nvSpPr>
        <p:spPr>
          <a:xfrm>
            <a:off x="9888970" y="4906918"/>
            <a:ext cx="1463840" cy="5354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514FD7DD-73BF-2185-B7AE-84305E756C9F}"/>
              </a:ext>
            </a:extLst>
          </p:cNvPr>
          <p:cNvSpPr txBox="1"/>
          <p:nvPr/>
        </p:nvSpPr>
        <p:spPr>
          <a:xfrm>
            <a:off x="6915399" y="5027934"/>
            <a:ext cx="188810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F0892ADA-991C-B354-CFB6-8DD7C7F4E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18974">
            <a:off x="9080965" y="5007817"/>
            <a:ext cx="530542" cy="422635"/>
          </a:xfrm>
          <a:prstGeom prst="rect">
            <a:avLst/>
          </a:prstGeom>
        </p:spPr>
      </p:pic>
      <p:sp>
        <p:nvSpPr>
          <p:cNvPr id="3" name="Slide Number Placeholder 2">
            <a:extLst>
              <a:ext uri="{FF2B5EF4-FFF2-40B4-BE49-F238E27FC236}">
                <a16:creationId xmlns:a16="http://schemas.microsoft.com/office/drawing/2014/main" id="{69982447-3532-6C52-DA07-8BBEDDC2A4FB}"/>
              </a:ext>
            </a:extLst>
          </p:cNvPr>
          <p:cNvSpPr>
            <a:spLocks noGrp="1"/>
          </p:cNvSpPr>
          <p:nvPr>
            <p:ph type="sldNum" sz="quarter" idx="12"/>
          </p:nvPr>
        </p:nvSpPr>
        <p:spPr/>
        <p:txBody>
          <a:bodyPr/>
          <a:lstStyle/>
          <a:p>
            <a:fld id="{757993B9-1E1D-498A-9135-8F4EE768927A}" type="slidenum">
              <a:rPr lang="en-HK" smtClean="0"/>
              <a:pPr/>
              <a:t>136</a:t>
            </a:fld>
            <a:endParaRPr lang="en-HK" dirty="0"/>
          </a:p>
        </p:txBody>
      </p:sp>
    </p:spTree>
    <p:extLst>
      <p:ext uri="{BB962C8B-B14F-4D97-AF65-F5344CB8AC3E}">
        <p14:creationId xmlns:p14="http://schemas.microsoft.com/office/powerpoint/2010/main" val="16705522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4947F6-90F6-E630-DE5B-D4359A4E28CB}"/>
              </a:ext>
            </a:extLst>
          </p:cNvPr>
          <p:cNvPicPr>
            <a:picLocks noChangeAspect="1"/>
          </p:cNvPicPr>
          <p:nvPr/>
        </p:nvPicPr>
        <p:blipFill>
          <a:blip r:embed="rId2"/>
          <a:srcRect r="2223"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A99D12B1-41FA-2846-6AAE-07F128905CED}"/>
              </a:ext>
            </a:extLst>
          </p:cNvPr>
          <p:cNvSpPr txBox="1"/>
          <p:nvPr/>
        </p:nvSpPr>
        <p:spPr>
          <a:xfrm>
            <a:off x="4408010" y="985297"/>
            <a:ext cx="206093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檢視輸入的内容</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9900C5AB-F9FF-BB66-31D8-C07409A10A73}"/>
              </a:ext>
            </a:extLst>
          </p:cNvPr>
          <p:cNvSpPr>
            <a:spLocks noGrp="1"/>
          </p:cNvSpPr>
          <p:nvPr>
            <p:ph type="sldNum" sz="quarter" idx="12"/>
          </p:nvPr>
        </p:nvSpPr>
        <p:spPr/>
        <p:txBody>
          <a:bodyPr/>
          <a:lstStyle/>
          <a:p>
            <a:fld id="{757993B9-1E1D-498A-9135-8F4EE768927A}" type="slidenum">
              <a:rPr lang="en-HK" smtClean="0"/>
              <a:pPr/>
              <a:t>137</a:t>
            </a:fld>
            <a:endParaRPr lang="en-HK" dirty="0"/>
          </a:p>
        </p:txBody>
      </p:sp>
    </p:spTree>
    <p:extLst>
      <p:ext uri="{BB962C8B-B14F-4D97-AF65-F5344CB8AC3E}">
        <p14:creationId xmlns:p14="http://schemas.microsoft.com/office/powerpoint/2010/main" val="41203668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47A99A-9DDE-1658-F1D3-1EF359B5CD3F}"/>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F299008B-4308-0BE0-FD00-E3583F486BA9}"/>
              </a:ext>
            </a:extLst>
          </p:cNvPr>
          <p:cNvSpPr/>
          <p:nvPr/>
        </p:nvSpPr>
        <p:spPr>
          <a:xfrm>
            <a:off x="10046524" y="4952334"/>
            <a:ext cx="1353787" cy="4509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7" name="Picture 6" descr="An orange arrow pointing at something&#10;&#10;AI-generated content may be incorrect.">
            <a:extLst>
              <a:ext uri="{FF2B5EF4-FFF2-40B4-BE49-F238E27FC236}">
                <a16:creationId xmlns:a16="http://schemas.microsoft.com/office/drawing/2014/main" id="{98F6A27A-D1D4-AC15-5F8B-114AB24FE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18974">
            <a:off x="9250859" y="4966485"/>
            <a:ext cx="530542" cy="422635"/>
          </a:xfrm>
          <a:prstGeom prst="rect">
            <a:avLst/>
          </a:prstGeom>
        </p:spPr>
      </p:pic>
      <p:sp>
        <p:nvSpPr>
          <p:cNvPr id="8" name="文字方塊 1">
            <a:extLst>
              <a:ext uri="{FF2B5EF4-FFF2-40B4-BE49-F238E27FC236}">
                <a16:creationId xmlns:a16="http://schemas.microsoft.com/office/drawing/2014/main" id="{4CC95758-B84F-EBEF-14CA-A24E11A182B4}"/>
              </a:ext>
            </a:extLst>
          </p:cNvPr>
          <p:cNvSpPr txBox="1"/>
          <p:nvPr/>
        </p:nvSpPr>
        <p:spPr>
          <a:xfrm>
            <a:off x="7108227" y="4993137"/>
            <a:ext cx="187751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3EC1A381-3D02-8B31-DCF8-E911C1030ED7}"/>
              </a:ext>
            </a:extLst>
          </p:cNvPr>
          <p:cNvSpPr>
            <a:spLocks noGrp="1"/>
          </p:cNvSpPr>
          <p:nvPr>
            <p:ph type="sldNum" sz="quarter" idx="12"/>
          </p:nvPr>
        </p:nvSpPr>
        <p:spPr/>
        <p:txBody>
          <a:bodyPr/>
          <a:lstStyle/>
          <a:p>
            <a:fld id="{757993B9-1E1D-498A-9135-8F4EE768927A}" type="slidenum">
              <a:rPr lang="en-HK" smtClean="0"/>
              <a:pPr/>
              <a:t>138</a:t>
            </a:fld>
            <a:endParaRPr lang="en-HK" dirty="0"/>
          </a:p>
        </p:txBody>
      </p:sp>
    </p:spTree>
    <p:extLst>
      <p:ext uri="{BB962C8B-B14F-4D97-AF65-F5344CB8AC3E}">
        <p14:creationId xmlns:p14="http://schemas.microsoft.com/office/powerpoint/2010/main" val="15900442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AC736E-2A9F-DF35-2B15-3D4BDF8E4977}"/>
              </a:ext>
            </a:extLst>
          </p:cNvPr>
          <p:cNvPicPr>
            <a:picLocks noChangeAspect="1"/>
          </p:cNvPicPr>
          <p:nvPr/>
        </p:nvPicPr>
        <p:blipFill>
          <a:blip r:embed="rId2"/>
          <a:srcRect l="889" r="-1"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36C12C6D-FD26-9015-2CAF-62002B6D7F52}"/>
              </a:ext>
            </a:extLst>
          </p:cNvPr>
          <p:cNvSpPr txBox="1"/>
          <p:nvPr/>
        </p:nvSpPr>
        <p:spPr>
          <a:xfrm>
            <a:off x="4621085" y="931311"/>
            <a:ext cx="294983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已成功修改預報貨物資料</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25DA31A-C661-B8B9-C47E-B9896994CD0A}"/>
              </a:ext>
            </a:extLst>
          </p:cNvPr>
          <p:cNvSpPr>
            <a:spLocks noGrp="1"/>
          </p:cNvSpPr>
          <p:nvPr>
            <p:ph type="sldNum" sz="quarter" idx="12"/>
          </p:nvPr>
        </p:nvSpPr>
        <p:spPr/>
        <p:txBody>
          <a:bodyPr/>
          <a:lstStyle/>
          <a:p>
            <a:fld id="{757993B9-1E1D-498A-9135-8F4EE768927A}" type="slidenum">
              <a:rPr lang="en-HK" smtClean="0"/>
              <a:pPr/>
              <a:t>139</a:t>
            </a:fld>
            <a:endParaRPr lang="en-HK" dirty="0"/>
          </a:p>
        </p:txBody>
      </p:sp>
    </p:spTree>
    <p:extLst>
      <p:ext uri="{BB962C8B-B14F-4D97-AF65-F5344CB8AC3E}">
        <p14:creationId xmlns:p14="http://schemas.microsoft.com/office/powerpoint/2010/main" val="256147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BD0C3-F353-4CC2-150B-E17D03F7831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8331ADC-8354-DECB-11E5-AD4B6D73D1CD}"/>
              </a:ext>
            </a:extLst>
          </p:cNvPr>
          <p:cNvPicPr>
            <a:picLocks noChangeAspect="1"/>
          </p:cNvPicPr>
          <p:nvPr/>
        </p:nvPicPr>
        <p:blipFill>
          <a:blip r:embed="rId2"/>
          <a:srcRect l="11052" r="2710"/>
          <a:stretch>
            <a:fillRect/>
          </a:stretch>
        </p:blipFill>
        <p:spPr>
          <a:xfrm>
            <a:off x="-5089" y="1282"/>
            <a:ext cx="12191980" cy="6856718"/>
          </a:xfrm>
          <a:prstGeom prst="rect">
            <a:avLst/>
          </a:prstGeom>
        </p:spPr>
      </p:pic>
      <p:sp>
        <p:nvSpPr>
          <p:cNvPr id="6" name="Rectangle 5">
            <a:extLst>
              <a:ext uri="{FF2B5EF4-FFF2-40B4-BE49-F238E27FC236}">
                <a16:creationId xmlns:a16="http://schemas.microsoft.com/office/drawing/2014/main" id="{CAAEC5B4-193C-958C-9447-D8AE06A15EA7}"/>
              </a:ext>
            </a:extLst>
          </p:cNvPr>
          <p:cNvSpPr/>
          <p:nvPr/>
        </p:nvSpPr>
        <p:spPr>
          <a:xfrm flipH="1" flipV="1">
            <a:off x="142100" y="1986649"/>
            <a:ext cx="3378823" cy="730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6F8BAED4-882C-40C5-5A38-A8002170F727}"/>
              </a:ext>
            </a:extLst>
          </p:cNvPr>
          <p:cNvSpPr/>
          <p:nvPr/>
        </p:nvSpPr>
        <p:spPr>
          <a:xfrm flipH="1" flipV="1">
            <a:off x="142102" y="2728116"/>
            <a:ext cx="3378823" cy="730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A8697F3F-EC0B-FFAA-D123-7FFE02AB5CE2}"/>
              </a:ext>
            </a:extLst>
          </p:cNvPr>
          <p:cNvSpPr/>
          <p:nvPr/>
        </p:nvSpPr>
        <p:spPr>
          <a:xfrm flipH="1" flipV="1">
            <a:off x="142103" y="3464101"/>
            <a:ext cx="5175886" cy="6982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7B1BC542-BC09-C648-E5F3-6B2218D4B29F}"/>
              </a:ext>
            </a:extLst>
          </p:cNvPr>
          <p:cNvSpPr/>
          <p:nvPr/>
        </p:nvSpPr>
        <p:spPr>
          <a:xfrm flipH="1" flipV="1">
            <a:off x="9549080" y="4641279"/>
            <a:ext cx="1403842" cy="4122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ED95550B-EFEA-FC3B-5583-E07D56EE3FCD}"/>
              </a:ext>
            </a:extLst>
          </p:cNvPr>
          <p:cNvSpPr txBox="1"/>
          <p:nvPr/>
        </p:nvSpPr>
        <p:spPr>
          <a:xfrm>
            <a:off x="4394485" y="2185158"/>
            <a:ext cx="318741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輸入第一步中使用的帳戶名稱</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C3ADAAA9-F0EB-B312-79A5-1597ADD6C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00475">
            <a:off x="3715521" y="2159411"/>
            <a:ext cx="530542" cy="422635"/>
          </a:xfrm>
          <a:prstGeom prst="rect">
            <a:avLst/>
          </a:prstGeom>
        </p:spPr>
      </p:pic>
      <p:pic>
        <p:nvPicPr>
          <p:cNvPr id="12" name="Picture 11" descr="An orange arrow pointing at something&#10;&#10;AI-generated content may be incorrect.">
            <a:extLst>
              <a:ext uri="{FF2B5EF4-FFF2-40B4-BE49-F238E27FC236}">
                <a16:creationId xmlns:a16="http://schemas.microsoft.com/office/drawing/2014/main" id="{C160092D-CA7C-8B49-8CA9-6D66E483F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85871">
            <a:off x="3720392" y="2879216"/>
            <a:ext cx="530542" cy="422635"/>
          </a:xfrm>
          <a:prstGeom prst="rect">
            <a:avLst/>
          </a:prstGeom>
        </p:spPr>
      </p:pic>
      <p:sp>
        <p:nvSpPr>
          <p:cNvPr id="13" name="文字方塊 1">
            <a:extLst>
              <a:ext uri="{FF2B5EF4-FFF2-40B4-BE49-F238E27FC236}">
                <a16:creationId xmlns:a16="http://schemas.microsoft.com/office/drawing/2014/main" id="{643CF91D-95FC-0B11-37F1-194E2DA43190}"/>
              </a:ext>
            </a:extLst>
          </p:cNvPr>
          <p:cNvSpPr txBox="1"/>
          <p:nvPr/>
        </p:nvSpPr>
        <p:spPr>
          <a:xfrm>
            <a:off x="4394487" y="2866914"/>
            <a:ext cx="362556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輸入您在電子郵件中收到的啟動碼</a:t>
            </a:r>
            <a:endParaRPr lang="en-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E2BE349E-D2CD-4938-A33E-124243AFF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85871">
            <a:off x="5539061" y="3620447"/>
            <a:ext cx="530542" cy="422635"/>
          </a:xfrm>
          <a:prstGeom prst="rect">
            <a:avLst/>
          </a:prstGeom>
        </p:spPr>
      </p:pic>
      <p:sp>
        <p:nvSpPr>
          <p:cNvPr id="15" name="文字方塊 1">
            <a:extLst>
              <a:ext uri="{FF2B5EF4-FFF2-40B4-BE49-F238E27FC236}">
                <a16:creationId xmlns:a16="http://schemas.microsoft.com/office/drawing/2014/main" id="{55011286-49F0-959F-641E-E2E49B2E1835}"/>
              </a:ext>
            </a:extLst>
          </p:cNvPr>
          <p:cNvSpPr txBox="1"/>
          <p:nvPr/>
        </p:nvSpPr>
        <p:spPr>
          <a:xfrm>
            <a:off x="6199968" y="3647098"/>
            <a:ext cx="148670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dirty="0">
              <a:latin typeface="Microsoft JhengHei" panose="020B0604030504040204" pitchFamily="34" charset="-120"/>
              <a:ea typeface="Microsoft JhengHei" panose="020B0604030504040204" pitchFamily="34" charset="-120"/>
            </a:endParaRPr>
          </a:p>
        </p:txBody>
      </p:sp>
      <p:sp>
        <p:nvSpPr>
          <p:cNvPr id="16" name="文字方塊 1">
            <a:extLst>
              <a:ext uri="{FF2B5EF4-FFF2-40B4-BE49-F238E27FC236}">
                <a16:creationId xmlns:a16="http://schemas.microsoft.com/office/drawing/2014/main" id="{C2748E8E-A8FF-91DE-2525-4A167B3D2BBB}"/>
              </a:ext>
            </a:extLst>
          </p:cNvPr>
          <p:cNvSpPr txBox="1"/>
          <p:nvPr/>
        </p:nvSpPr>
        <p:spPr>
          <a:xfrm>
            <a:off x="7109058" y="4641279"/>
            <a:ext cx="148670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BC8506C4-E889-03AC-0A54-9DCD628C6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01759">
            <a:off x="8761254" y="4636079"/>
            <a:ext cx="530542" cy="422635"/>
          </a:xfrm>
          <a:prstGeom prst="rect">
            <a:avLst/>
          </a:prstGeom>
        </p:spPr>
      </p:pic>
      <p:sp>
        <p:nvSpPr>
          <p:cNvPr id="4" name="Slide Number Placeholder 3">
            <a:extLst>
              <a:ext uri="{FF2B5EF4-FFF2-40B4-BE49-F238E27FC236}">
                <a16:creationId xmlns:a16="http://schemas.microsoft.com/office/drawing/2014/main" id="{A2386812-40A6-BF2D-4903-54B4EA1E48A4}"/>
              </a:ext>
            </a:extLst>
          </p:cNvPr>
          <p:cNvSpPr>
            <a:spLocks noGrp="1"/>
          </p:cNvSpPr>
          <p:nvPr>
            <p:ph type="sldNum" sz="quarter" idx="12"/>
          </p:nvPr>
        </p:nvSpPr>
        <p:spPr/>
        <p:txBody>
          <a:bodyPr/>
          <a:lstStyle/>
          <a:p>
            <a:fld id="{757993B9-1E1D-498A-9135-8F4EE768927A}" type="slidenum">
              <a:rPr lang="en-HK" smtClean="0"/>
              <a:pPr/>
              <a:t>14</a:t>
            </a:fld>
            <a:endParaRPr lang="en-HK" dirty="0"/>
          </a:p>
        </p:txBody>
      </p:sp>
    </p:spTree>
    <p:extLst>
      <p:ext uri="{BB962C8B-B14F-4D97-AF65-F5344CB8AC3E}">
        <p14:creationId xmlns:p14="http://schemas.microsoft.com/office/powerpoint/2010/main" val="25155157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63E95-B2EE-5FF9-7BC1-60BE24083EBD}"/>
              </a:ext>
            </a:extLst>
          </p:cNvPr>
          <p:cNvPicPr>
            <a:picLocks noChangeAspect="1"/>
          </p:cNvPicPr>
          <p:nvPr/>
        </p:nvPicPr>
        <p:blipFill>
          <a:blip r:embed="rId2"/>
          <a:srcRect l="1333"/>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57998C85-CFBC-5F56-A7CA-54FB2450A3DF}"/>
              </a:ext>
            </a:extLst>
          </p:cNvPr>
          <p:cNvSpPr/>
          <p:nvPr/>
        </p:nvSpPr>
        <p:spPr>
          <a:xfrm>
            <a:off x="9880270" y="4957632"/>
            <a:ext cx="1413163" cy="4522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C5CE2A29-6E55-CF6E-9FCD-04220F906B3E}"/>
              </a:ext>
            </a:extLst>
          </p:cNvPr>
          <p:cNvSpPr txBox="1"/>
          <p:nvPr/>
        </p:nvSpPr>
        <p:spPr>
          <a:xfrm>
            <a:off x="7598497" y="3528946"/>
            <a:ext cx="369493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點擊「確認」返回「提交」頁面</a:t>
            </a:r>
            <a:endParaRPr lang="en-GB" altLang="zh-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04FD9633-1C60-D355-A6D0-DB8115560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21676">
            <a:off x="10321581" y="4153043"/>
            <a:ext cx="530542" cy="422635"/>
          </a:xfrm>
          <a:prstGeom prst="rect">
            <a:avLst/>
          </a:prstGeom>
        </p:spPr>
      </p:pic>
      <p:sp>
        <p:nvSpPr>
          <p:cNvPr id="3" name="Slide Number Placeholder 2">
            <a:extLst>
              <a:ext uri="{FF2B5EF4-FFF2-40B4-BE49-F238E27FC236}">
                <a16:creationId xmlns:a16="http://schemas.microsoft.com/office/drawing/2014/main" id="{AEC1D413-62F5-7C4E-B90C-31A386502ACA}"/>
              </a:ext>
            </a:extLst>
          </p:cNvPr>
          <p:cNvSpPr>
            <a:spLocks noGrp="1"/>
          </p:cNvSpPr>
          <p:nvPr>
            <p:ph type="sldNum" sz="quarter" idx="12"/>
          </p:nvPr>
        </p:nvSpPr>
        <p:spPr/>
        <p:txBody>
          <a:bodyPr/>
          <a:lstStyle/>
          <a:p>
            <a:fld id="{757993B9-1E1D-498A-9135-8F4EE768927A}" type="slidenum">
              <a:rPr lang="en-HK" smtClean="0"/>
              <a:pPr/>
              <a:t>140</a:t>
            </a:fld>
            <a:endParaRPr lang="en-HK" dirty="0"/>
          </a:p>
        </p:txBody>
      </p:sp>
    </p:spTree>
    <p:extLst>
      <p:ext uri="{BB962C8B-B14F-4D97-AF65-F5344CB8AC3E}">
        <p14:creationId xmlns:p14="http://schemas.microsoft.com/office/powerpoint/2010/main" val="29136512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81737F-C17B-11D1-7AAA-42CBD8D7A562}"/>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5.1.3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透過</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貿易單一窗口</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網站刪除</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r>
              <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方法一</a:t>
            </a:r>
            <a:endPar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5" name="Picture 4">
            <a:extLst>
              <a:ext uri="{FF2B5EF4-FFF2-40B4-BE49-F238E27FC236}">
                <a16:creationId xmlns:a16="http://schemas.microsoft.com/office/drawing/2014/main" id="{0B9812C5-1B18-4320-3323-C128773208B7}"/>
              </a:ext>
            </a:extLst>
          </p:cNvPr>
          <p:cNvPicPr>
            <a:picLocks noChangeAspect="1"/>
          </p:cNvPicPr>
          <p:nvPr/>
        </p:nvPicPr>
        <p:blipFill>
          <a:blip r:embed="rId2"/>
          <a:stretch>
            <a:fillRect/>
          </a:stretch>
        </p:blipFill>
        <p:spPr>
          <a:xfrm>
            <a:off x="-20" y="1201995"/>
            <a:ext cx="12192000" cy="5656005"/>
          </a:xfrm>
          <a:prstGeom prst="rect">
            <a:avLst/>
          </a:prstGeom>
        </p:spPr>
      </p:pic>
      <p:sp>
        <p:nvSpPr>
          <p:cNvPr id="6" name="文字方塊 1">
            <a:extLst>
              <a:ext uri="{FF2B5EF4-FFF2-40B4-BE49-F238E27FC236}">
                <a16:creationId xmlns:a16="http://schemas.microsoft.com/office/drawing/2014/main" id="{4C12233C-FF8C-DC6C-C05C-BB236B686945}"/>
              </a:ext>
            </a:extLst>
          </p:cNvPr>
          <p:cNvSpPr txBox="1"/>
          <p:nvPr/>
        </p:nvSpPr>
        <p:spPr>
          <a:xfrm>
            <a:off x="8132903" y="3852146"/>
            <a:ext cx="29198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輸入「搜尋條件」以選擇</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需修訂的預報貨物資料</a:t>
            </a:r>
            <a:endParaRPr lang="en-GB" altLang="zh-HK"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143AFE9B-78EF-A77A-712C-BFEF277ED3C4}"/>
              </a:ext>
            </a:extLst>
          </p:cNvPr>
          <p:cNvSpPr txBox="1"/>
          <p:nvPr/>
        </p:nvSpPr>
        <p:spPr>
          <a:xfrm>
            <a:off x="9499526" y="4775753"/>
            <a:ext cx="15532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點擊「搜尋」</a:t>
            </a:r>
            <a:endParaRPr lang="en-GB" altLang="zh-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681A4C09-8567-A7DF-469B-BF1EF7EE9473}"/>
              </a:ext>
            </a:extLst>
          </p:cNvPr>
          <p:cNvSpPr/>
          <p:nvPr/>
        </p:nvSpPr>
        <p:spPr>
          <a:xfrm>
            <a:off x="7247012" y="3095862"/>
            <a:ext cx="3357795" cy="646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Rectangle 8">
            <a:extLst>
              <a:ext uri="{FF2B5EF4-FFF2-40B4-BE49-F238E27FC236}">
                <a16:creationId xmlns:a16="http://schemas.microsoft.com/office/drawing/2014/main" id="{DDCB9EC1-396F-F7CC-2F1D-E20513F69AAC}"/>
              </a:ext>
            </a:extLst>
          </p:cNvPr>
          <p:cNvSpPr/>
          <p:nvPr/>
        </p:nvSpPr>
        <p:spPr>
          <a:xfrm flipV="1">
            <a:off x="8799616" y="5363639"/>
            <a:ext cx="943376"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0" name="Picture 9" descr="An orange arrow pointing at something&#10;&#10;AI-generated content may be incorrect.">
            <a:extLst>
              <a:ext uri="{FF2B5EF4-FFF2-40B4-BE49-F238E27FC236}">
                <a16:creationId xmlns:a16="http://schemas.microsoft.com/office/drawing/2014/main" id="{FCD7DEC4-534E-C8A3-5027-4104834D4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29680">
            <a:off x="9952209" y="5290265"/>
            <a:ext cx="530542" cy="422635"/>
          </a:xfrm>
          <a:prstGeom prst="rect">
            <a:avLst/>
          </a:prstGeom>
        </p:spPr>
      </p:pic>
      <p:pic>
        <p:nvPicPr>
          <p:cNvPr id="11" name="Picture 10" descr="An orange arrow pointing at something&#10;&#10;AI-generated content may be incorrect.">
            <a:extLst>
              <a:ext uri="{FF2B5EF4-FFF2-40B4-BE49-F238E27FC236}">
                <a16:creationId xmlns:a16="http://schemas.microsoft.com/office/drawing/2014/main" id="{E16D6610-47FF-36ED-AD20-991D4E864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5196">
            <a:off x="6871380" y="2443594"/>
            <a:ext cx="530542" cy="422635"/>
          </a:xfrm>
          <a:prstGeom prst="rect">
            <a:avLst/>
          </a:prstGeom>
        </p:spPr>
      </p:pic>
      <p:sp>
        <p:nvSpPr>
          <p:cNvPr id="12" name="文字方塊 1">
            <a:extLst>
              <a:ext uri="{FF2B5EF4-FFF2-40B4-BE49-F238E27FC236}">
                <a16:creationId xmlns:a16="http://schemas.microsoft.com/office/drawing/2014/main" id="{AC3382AE-8406-414C-4F92-37E23B40D408}"/>
              </a:ext>
            </a:extLst>
          </p:cNvPr>
          <p:cNvSpPr txBox="1"/>
          <p:nvPr/>
        </p:nvSpPr>
        <p:spPr>
          <a:xfrm>
            <a:off x="7638756" y="2484893"/>
            <a:ext cx="15904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選擇「查詢」</a:t>
            </a:r>
            <a:endParaRPr lang="en-GB" altLang="zh-HK" b="0"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8239B1C8-EF2C-20F2-3EC2-0440B50484C2}"/>
              </a:ext>
            </a:extLst>
          </p:cNvPr>
          <p:cNvSpPr/>
          <p:nvPr/>
        </p:nvSpPr>
        <p:spPr>
          <a:xfrm>
            <a:off x="5812035" y="2413337"/>
            <a:ext cx="575622"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4" name="Picture 13" descr="An orange arrow pointing at something&#10;&#10;AI-generated content may be incorrect.">
            <a:extLst>
              <a:ext uri="{FF2B5EF4-FFF2-40B4-BE49-F238E27FC236}">
                <a16:creationId xmlns:a16="http://schemas.microsoft.com/office/drawing/2014/main" id="{6A7FD4AE-C994-2DC8-CF0A-66C8C5401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490" y="3877622"/>
            <a:ext cx="530542" cy="422635"/>
          </a:xfrm>
          <a:prstGeom prst="rect">
            <a:avLst/>
          </a:prstGeom>
        </p:spPr>
      </p:pic>
      <p:sp>
        <p:nvSpPr>
          <p:cNvPr id="15" name="Rectangle 14">
            <a:extLst>
              <a:ext uri="{FF2B5EF4-FFF2-40B4-BE49-F238E27FC236}">
                <a16:creationId xmlns:a16="http://schemas.microsoft.com/office/drawing/2014/main" id="{F4E29C5B-CA27-5326-C614-71C0CF28E580}"/>
              </a:ext>
            </a:extLst>
          </p:cNvPr>
          <p:cNvSpPr/>
          <p:nvPr/>
        </p:nvSpPr>
        <p:spPr>
          <a:xfrm>
            <a:off x="2409232" y="6499093"/>
            <a:ext cx="381873" cy="3693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6" name="文字方塊 1">
            <a:extLst>
              <a:ext uri="{FF2B5EF4-FFF2-40B4-BE49-F238E27FC236}">
                <a16:creationId xmlns:a16="http://schemas.microsoft.com/office/drawing/2014/main" id="{2318775D-E267-52AC-620C-CACC9B2C4693}"/>
              </a:ext>
            </a:extLst>
          </p:cNvPr>
          <p:cNvSpPr txBox="1"/>
          <p:nvPr/>
        </p:nvSpPr>
        <p:spPr>
          <a:xfrm>
            <a:off x="1785526" y="5286673"/>
            <a:ext cx="50122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剔選要刪除的預報貨物資料（道路）旁的方格</a:t>
            </a:r>
            <a:endParaRPr lang="en-GB" altLang="zh-HK" b="0" dirty="0">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6ED4F877-AC02-1DEB-E46E-C04D0A5D6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128313">
            <a:off x="2009548" y="5916703"/>
            <a:ext cx="530542" cy="422635"/>
          </a:xfrm>
          <a:prstGeom prst="rect">
            <a:avLst/>
          </a:prstGeom>
        </p:spPr>
      </p:pic>
      <p:sp>
        <p:nvSpPr>
          <p:cNvPr id="3" name="Slide Number Placeholder 2">
            <a:extLst>
              <a:ext uri="{FF2B5EF4-FFF2-40B4-BE49-F238E27FC236}">
                <a16:creationId xmlns:a16="http://schemas.microsoft.com/office/drawing/2014/main" id="{824CD527-D8A6-7F8C-1086-05500E39D100}"/>
              </a:ext>
            </a:extLst>
          </p:cNvPr>
          <p:cNvSpPr>
            <a:spLocks noGrp="1"/>
          </p:cNvSpPr>
          <p:nvPr>
            <p:ph type="sldNum" sz="quarter" idx="12"/>
          </p:nvPr>
        </p:nvSpPr>
        <p:spPr/>
        <p:txBody>
          <a:bodyPr/>
          <a:lstStyle/>
          <a:p>
            <a:fld id="{757993B9-1E1D-498A-9135-8F4EE768927A}" type="slidenum">
              <a:rPr lang="en-HK" smtClean="0"/>
              <a:pPr/>
              <a:t>141</a:t>
            </a:fld>
            <a:endParaRPr lang="en-HK" dirty="0"/>
          </a:p>
        </p:txBody>
      </p:sp>
    </p:spTree>
    <p:extLst>
      <p:ext uri="{BB962C8B-B14F-4D97-AF65-F5344CB8AC3E}">
        <p14:creationId xmlns:p14="http://schemas.microsoft.com/office/powerpoint/2010/main" val="31148311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4B88F-38EE-BE71-4155-E91556871F73}"/>
              </a:ext>
            </a:extLst>
          </p:cNvPr>
          <p:cNvPicPr>
            <a:picLocks noChangeAspect="1"/>
          </p:cNvPicPr>
          <p:nvPr/>
        </p:nvPicPr>
        <p:blipFill>
          <a:blip r:embed="rId2"/>
          <a:srcRect l="8000" r="-1"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835BBAD-084C-1CD7-E7BE-E2DDA7A7126F}"/>
              </a:ext>
            </a:extLst>
          </p:cNvPr>
          <p:cNvSpPr txBox="1"/>
          <p:nvPr/>
        </p:nvSpPr>
        <p:spPr>
          <a:xfrm>
            <a:off x="8811834" y="3834143"/>
            <a:ext cx="295362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點擊「刪除」以刪除選定的預報貨物資料（道路）</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71312BEA-CE51-8869-4BCC-0E14F1C2B053}"/>
              </a:ext>
            </a:extLst>
          </p:cNvPr>
          <p:cNvSpPr/>
          <p:nvPr/>
        </p:nvSpPr>
        <p:spPr>
          <a:xfrm>
            <a:off x="10022774" y="5391397"/>
            <a:ext cx="594599" cy="4868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86FED5CD-F709-2D7E-EEC0-A639233ED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67036">
            <a:off x="10023375" y="4685818"/>
            <a:ext cx="530542" cy="422635"/>
          </a:xfrm>
          <a:prstGeom prst="rect">
            <a:avLst/>
          </a:prstGeom>
        </p:spPr>
      </p:pic>
      <p:sp>
        <p:nvSpPr>
          <p:cNvPr id="3" name="Slide Number Placeholder 2">
            <a:extLst>
              <a:ext uri="{FF2B5EF4-FFF2-40B4-BE49-F238E27FC236}">
                <a16:creationId xmlns:a16="http://schemas.microsoft.com/office/drawing/2014/main" id="{CAC1E8E1-4BEA-E441-9A4B-85EC4B6444B9}"/>
              </a:ext>
            </a:extLst>
          </p:cNvPr>
          <p:cNvSpPr>
            <a:spLocks noGrp="1"/>
          </p:cNvSpPr>
          <p:nvPr>
            <p:ph type="sldNum" sz="quarter" idx="12"/>
          </p:nvPr>
        </p:nvSpPr>
        <p:spPr/>
        <p:txBody>
          <a:bodyPr/>
          <a:lstStyle/>
          <a:p>
            <a:fld id="{757993B9-1E1D-498A-9135-8F4EE768927A}" type="slidenum">
              <a:rPr lang="en-HK" smtClean="0"/>
              <a:pPr/>
              <a:t>142</a:t>
            </a:fld>
            <a:endParaRPr lang="en-HK" dirty="0"/>
          </a:p>
        </p:txBody>
      </p:sp>
    </p:spTree>
    <p:extLst>
      <p:ext uri="{BB962C8B-B14F-4D97-AF65-F5344CB8AC3E}">
        <p14:creationId xmlns:p14="http://schemas.microsoft.com/office/powerpoint/2010/main" val="34582707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42097-EDF7-3025-937C-FC2E04C73C2A}"/>
              </a:ext>
            </a:extLst>
          </p:cNvPr>
          <p:cNvPicPr>
            <a:picLocks noChangeAspect="1"/>
          </p:cNvPicPr>
          <p:nvPr/>
        </p:nvPicPr>
        <p:blipFill>
          <a:blip r:embed="rId2"/>
          <a:srcRect t="861" b="455"/>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E0F8E288-5C17-7185-C43D-6F5BD9002F27}"/>
              </a:ext>
            </a:extLst>
          </p:cNvPr>
          <p:cNvSpPr/>
          <p:nvPr/>
        </p:nvSpPr>
        <p:spPr>
          <a:xfrm>
            <a:off x="4251366" y="3234916"/>
            <a:ext cx="3660713" cy="7737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BA53B5B9-776E-AC30-09AB-B61B7ED06A55}"/>
              </a:ext>
            </a:extLst>
          </p:cNvPr>
          <p:cNvSpPr txBox="1"/>
          <p:nvPr/>
        </p:nvSpPr>
        <p:spPr>
          <a:xfrm>
            <a:off x="8618225" y="3576878"/>
            <a:ext cx="198644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輸入密碼，然後</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點擊「刪除」</a:t>
            </a:r>
            <a:endParaRPr lang="en-GB" altLang="zh-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B475C689-95A8-9149-E7CF-A48505AAC385}"/>
              </a:ext>
            </a:extLst>
          </p:cNvPr>
          <p:cNvSpPr/>
          <p:nvPr/>
        </p:nvSpPr>
        <p:spPr>
          <a:xfrm>
            <a:off x="6485832" y="4371788"/>
            <a:ext cx="1438122" cy="4970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9" name="Picture 8" descr="An orange arrow pointing at something&#10;&#10;AI-generated content may be incorrect.">
            <a:extLst>
              <a:ext uri="{FF2B5EF4-FFF2-40B4-BE49-F238E27FC236}">
                <a16:creationId xmlns:a16="http://schemas.microsoft.com/office/drawing/2014/main" id="{FA6A096C-721A-811B-71FA-803F5FCE3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59277">
            <a:off x="7922981" y="3855348"/>
            <a:ext cx="530542" cy="422635"/>
          </a:xfrm>
          <a:prstGeom prst="rect">
            <a:avLst/>
          </a:prstGeom>
        </p:spPr>
      </p:pic>
      <p:sp>
        <p:nvSpPr>
          <p:cNvPr id="3" name="Slide Number Placeholder 2">
            <a:extLst>
              <a:ext uri="{FF2B5EF4-FFF2-40B4-BE49-F238E27FC236}">
                <a16:creationId xmlns:a16="http://schemas.microsoft.com/office/drawing/2014/main" id="{E1D60FDA-A431-4B45-E127-0D9CC4073600}"/>
              </a:ext>
            </a:extLst>
          </p:cNvPr>
          <p:cNvSpPr>
            <a:spLocks noGrp="1"/>
          </p:cNvSpPr>
          <p:nvPr>
            <p:ph type="sldNum" sz="quarter" idx="12"/>
          </p:nvPr>
        </p:nvSpPr>
        <p:spPr/>
        <p:txBody>
          <a:bodyPr/>
          <a:lstStyle/>
          <a:p>
            <a:fld id="{757993B9-1E1D-498A-9135-8F4EE768927A}" type="slidenum">
              <a:rPr lang="en-HK" smtClean="0"/>
              <a:pPr/>
              <a:t>143</a:t>
            </a:fld>
            <a:endParaRPr lang="en-HK" dirty="0"/>
          </a:p>
        </p:txBody>
      </p:sp>
    </p:spTree>
    <p:extLst>
      <p:ext uri="{BB962C8B-B14F-4D97-AF65-F5344CB8AC3E}">
        <p14:creationId xmlns:p14="http://schemas.microsoft.com/office/powerpoint/2010/main" val="304295269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337E7A8-B331-6F8F-E499-95FB8414947B}"/>
              </a:ext>
            </a:extLst>
          </p:cNvPr>
          <p:cNvPicPr>
            <a:picLocks noChangeAspect="1"/>
          </p:cNvPicPr>
          <p:nvPr/>
        </p:nvPicPr>
        <p:blipFill>
          <a:blip r:embed="rId2"/>
          <a:srcRect b="10359"/>
          <a:stretch>
            <a:fillRect/>
          </a:stretch>
        </p:blipFill>
        <p:spPr>
          <a:xfrm>
            <a:off x="20" y="10"/>
            <a:ext cx="12191980" cy="6857990"/>
          </a:xfrm>
          <a:prstGeom prst="rect">
            <a:avLst/>
          </a:prstGeom>
          <a:solidFill>
            <a:schemeClr val="accent4">
              <a:lumMod val="40000"/>
              <a:lumOff val="60000"/>
            </a:schemeClr>
          </a:solidFill>
        </p:spPr>
      </p:pic>
      <p:sp>
        <p:nvSpPr>
          <p:cNvPr id="16" name="文字方塊 1">
            <a:extLst>
              <a:ext uri="{FF2B5EF4-FFF2-40B4-BE49-F238E27FC236}">
                <a16:creationId xmlns:a16="http://schemas.microsoft.com/office/drawing/2014/main" id="{4C9CD1CA-628B-2EDE-A146-FF42A55782D2}"/>
              </a:ext>
            </a:extLst>
          </p:cNvPr>
          <p:cNvSpPr txBox="1"/>
          <p:nvPr/>
        </p:nvSpPr>
        <p:spPr>
          <a:xfrm>
            <a:off x="8106338" y="2340502"/>
            <a:ext cx="291788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系統會顯示預報貨物資料</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已被刪除的確認訊息</a:t>
            </a:r>
            <a:endParaRPr lang="en-US" b="0" dirty="0">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75E333B5-8147-A095-3623-6CDF2E5E012A}"/>
              </a:ext>
            </a:extLst>
          </p:cNvPr>
          <p:cNvSpPr/>
          <p:nvPr/>
        </p:nvSpPr>
        <p:spPr>
          <a:xfrm>
            <a:off x="1531917" y="699622"/>
            <a:ext cx="8841447" cy="6094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8" name="Picture 17" descr="An orange arrow pointing at something&#10;&#10;AI-generated content may be incorrect.">
            <a:extLst>
              <a:ext uri="{FF2B5EF4-FFF2-40B4-BE49-F238E27FC236}">
                <a16:creationId xmlns:a16="http://schemas.microsoft.com/office/drawing/2014/main" id="{C76E0D24-47E6-FE17-CF3F-D05551FEB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84944">
            <a:off x="9257360" y="1613475"/>
            <a:ext cx="530542" cy="422635"/>
          </a:xfrm>
          <a:prstGeom prst="rect">
            <a:avLst/>
          </a:prstGeom>
        </p:spPr>
      </p:pic>
      <p:sp>
        <p:nvSpPr>
          <p:cNvPr id="19" name="Rectangle 18">
            <a:extLst>
              <a:ext uri="{FF2B5EF4-FFF2-40B4-BE49-F238E27FC236}">
                <a16:creationId xmlns:a16="http://schemas.microsoft.com/office/drawing/2014/main" id="{96CE09A6-3FBF-DFA9-D1B7-D070E1DD88B2}"/>
              </a:ext>
            </a:extLst>
          </p:cNvPr>
          <p:cNvSpPr/>
          <p:nvPr/>
        </p:nvSpPr>
        <p:spPr>
          <a:xfrm>
            <a:off x="9108374" y="6282047"/>
            <a:ext cx="581891" cy="2968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0" name="文字方塊 1">
            <a:extLst>
              <a:ext uri="{FF2B5EF4-FFF2-40B4-BE49-F238E27FC236}">
                <a16:creationId xmlns:a16="http://schemas.microsoft.com/office/drawing/2014/main" id="{BE3FC85B-7207-1990-439E-B6DF9D136B56}"/>
              </a:ext>
            </a:extLst>
          </p:cNvPr>
          <p:cNvSpPr txBox="1"/>
          <p:nvPr/>
        </p:nvSpPr>
        <p:spPr>
          <a:xfrm>
            <a:off x="5263430" y="5460308"/>
            <a:ext cx="309233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貨物狀態已更改為「已取消」</a:t>
            </a:r>
            <a:endParaRPr lang="en-GB" altLang="zh-HK" b="0" dirty="0">
              <a:latin typeface="Microsoft JhengHei" panose="020B0604030504040204" pitchFamily="34" charset="-120"/>
              <a:ea typeface="Microsoft JhengHei" panose="020B0604030504040204" pitchFamily="34" charset="-120"/>
            </a:endParaRPr>
          </a:p>
        </p:txBody>
      </p:sp>
      <p:pic>
        <p:nvPicPr>
          <p:cNvPr id="21" name="Picture 20" descr="An orange arrow pointing at something&#10;&#10;AI-generated content may be incorrect.">
            <a:extLst>
              <a:ext uri="{FF2B5EF4-FFF2-40B4-BE49-F238E27FC236}">
                <a16:creationId xmlns:a16="http://schemas.microsoft.com/office/drawing/2014/main" id="{A070F573-EE46-08EA-0E6C-EFB5EAECC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462444" y="5735743"/>
            <a:ext cx="530542" cy="422635"/>
          </a:xfrm>
          <a:prstGeom prst="rect">
            <a:avLst/>
          </a:prstGeom>
        </p:spPr>
      </p:pic>
      <p:sp>
        <p:nvSpPr>
          <p:cNvPr id="3" name="Slide Number Placeholder 2">
            <a:extLst>
              <a:ext uri="{FF2B5EF4-FFF2-40B4-BE49-F238E27FC236}">
                <a16:creationId xmlns:a16="http://schemas.microsoft.com/office/drawing/2014/main" id="{061ABC01-6923-85AF-52B3-774D077AABB3}"/>
              </a:ext>
            </a:extLst>
          </p:cNvPr>
          <p:cNvSpPr>
            <a:spLocks noGrp="1"/>
          </p:cNvSpPr>
          <p:nvPr>
            <p:ph type="sldNum" sz="quarter" idx="12"/>
          </p:nvPr>
        </p:nvSpPr>
        <p:spPr/>
        <p:txBody>
          <a:bodyPr/>
          <a:lstStyle/>
          <a:p>
            <a:fld id="{757993B9-1E1D-498A-9135-8F4EE768927A}" type="slidenum">
              <a:rPr lang="en-HK" smtClean="0"/>
              <a:pPr/>
              <a:t>144</a:t>
            </a:fld>
            <a:endParaRPr lang="en-HK" dirty="0"/>
          </a:p>
        </p:txBody>
      </p:sp>
    </p:spTree>
    <p:extLst>
      <p:ext uri="{BB962C8B-B14F-4D97-AF65-F5344CB8AC3E}">
        <p14:creationId xmlns:p14="http://schemas.microsoft.com/office/powerpoint/2010/main" val="1369971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063539-C84A-2A7E-8313-3B778369E281}"/>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5.1.4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透過</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貿易單一窗口</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網站刪除</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r>
              <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方法二</a:t>
            </a:r>
            <a:endPar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14" name="Picture 13">
            <a:extLst>
              <a:ext uri="{FF2B5EF4-FFF2-40B4-BE49-F238E27FC236}">
                <a16:creationId xmlns:a16="http://schemas.microsoft.com/office/drawing/2014/main" id="{6F2DCD52-AB7A-87E4-1C23-CAF8E1FAAB30}"/>
              </a:ext>
            </a:extLst>
          </p:cNvPr>
          <p:cNvPicPr>
            <a:picLocks noChangeAspect="1"/>
          </p:cNvPicPr>
          <p:nvPr/>
        </p:nvPicPr>
        <p:blipFill>
          <a:blip r:embed="rId2"/>
          <a:stretch>
            <a:fillRect/>
          </a:stretch>
        </p:blipFill>
        <p:spPr>
          <a:xfrm>
            <a:off x="-20" y="764887"/>
            <a:ext cx="12192000" cy="6093113"/>
          </a:xfrm>
          <a:prstGeom prst="rect">
            <a:avLst/>
          </a:prstGeom>
          <a:solidFill>
            <a:schemeClr val="accent4">
              <a:lumMod val="40000"/>
              <a:lumOff val="60000"/>
            </a:schemeClr>
          </a:solidFill>
        </p:spPr>
      </p:pic>
      <p:sp>
        <p:nvSpPr>
          <p:cNvPr id="15" name="文字方塊 1">
            <a:extLst>
              <a:ext uri="{FF2B5EF4-FFF2-40B4-BE49-F238E27FC236}">
                <a16:creationId xmlns:a16="http://schemas.microsoft.com/office/drawing/2014/main" id="{07962533-70FB-1589-3D18-DBDD44B6B1DA}"/>
              </a:ext>
            </a:extLst>
          </p:cNvPr>
          <p:cNvSpPr txBox="1"/>
          <p:nvPr/>
        </p:nvSpPr>
        <p:spPr>
          <a:xfrm>
            <a:off x="8548961" y="3425165"/>
            <a:ext cx="29198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輸入「搜尋條件」以選擇</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需修訂的預報貨物資料</a:t>
            </a:r>
            <a:endParaRPr lang="en-GB" altLang="zh-HK" b="0" dirty="0">
              <a:latin typeface="Microsoft JhengHei" panose="020B0604030504040204" pitchFamily="34" charset="-120"/>
              <a:ea typeface="Microsoft JhengHei" panose="020B0604030504040204" pitchFamily="34" charset="-120"/>
            </a:endParaRPr>
          </a:p>
        </p:txBody>
      </p:sp>
      <p:sp>
        <p:nvSpPr>
          <p:cNvPr id="16" name="文字方塊 1">
            <a:extLst>
              <a:ext uri="{FF2B5EF4-FFF2-40B4-BE49-F238E27FC236}">
                <a16:creationId xmlns:a16="http://schemas.microsoft.com/office/drawing/2014/main" id="{24655795-3D24-9FB2-A8BC-1FC5FD715A23}"/>
              </a:ext>
            </a:extLst>
          </p:cNvPr>
          <p:cNvSpPr txBox="1"/>
          <p:nvPr/>
        </p:nvSpPr>
        <p:spPr>
          <a:xfrm>
            <a:off x="9915584" y="4396461"/>
            <a:ext cx="15532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點擊「搜尋」</a:t>
            </a:r>
            <a:endParaRPr lang="en-GB" altLang="zh-HK" b="0" dirty="0">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F16462B4-9B5C-F4E4-68C6-4BBA96B38E6F}"/>
              </a:ext>
            </a:extLst>
          </p:cNvPr>
          <p:cNvSpPr/>
          <p:nvPr/>
        </p:nvSpPr>
        <p:spPr>
          <a:xfrm>
            <a:off x="7243947" y="2745752"/>
            <a:ext cx="2724149" cy="5445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8" name="Rectangle 17">
            <a:extLst>
              <a:ext uri="{FF2B5EF4-FFF2-40B4-BE49-F238E27FC236}">
                <a16:creationId xmlns:a16="http://schemas.microsoft.com/office/drawing/2014/main" id="{33B30255-5441-9575-0CD3-948DCDB1DFC1}"/>
              </a:ext>
            </a:extLst>
          </p:cNvPr>
          <p:cNvSpPr/>
          <p:nvPr/>
        </p:nvSpPr>
        <p:spPr>
          <a:xfrm flipV="1">
            <a:off x="8906494" y="5247374"/>
            <a:ext cx="1073478" cy="3280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9" name="Picture 18" descr="An orange arrow pointing at something&#10;&#10;AI-generated content may be incorrect.">
            <a:extLst>
              <a:ext uri="{FF2B5EF4-FFF2-40B4-BE49-F238E27FC236}">
                <a16:creationId xmlns:a16="http://schemas.microsoft.com/office/drawing/2014/main" id="{1DB93C78-2795-0352-7292-87328AE61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72659">
            <a:off x="9189596" y="4643044"/>
            <a:ext cx="530542" cy="422635"/>
          </a:xfrm>
          <a:prstGeom prst="rect">
            <a:avLst/>
          </a:prstGeom>
        </p:spPr>
      </p:pic>
      <p:pic>
        <p:nvPicPr>
          <p:cNvPr id="20" name="Picture 19" descr="An orange arrow pointing at something&#10;&#10;AI-generated content may be incorrect.">
            <a:extLst>
              <a:ext uri="{FF2B5EF4-FFF2-40B4-BE49-F238E27FC236}">
                <a16:creationId xmlns:a16="http://schemas.microsoft.com/office/drawing/2014/main" id="{75B3AB13-EDA0-2CAC-ADCB-5C6547882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925" y="3384831"/>
            <a:ext cx="530542" cy="422635"/>
          </a:xfrm>
          <a:prstGeom prst="rect">
            <a:avLst/>
          </a:prstGeom>
        </p:spPr>
      </p:pic>
      <p:sp>
        <p:nvSpPr>
          <p:cNvPr id="21" name="文字方塊 1">
            <a:extLst>
              <a:ext uri="{FF2B5EF4-FFF2-40B4-BE49-F238E27FC236}">
                <a16:creationId xmlns:a16="http://schemas.microsoft.com/office/drawing/2014/main" id="{85774AC1-9A6C-2883-04B7-558AFDA51CE3}"/>
              </a:ext>
            </a:extLst>
          </p:cNvPr>
          <p:cNvSpPr txBox="1"/>
          <p:nvPr/>
        </p:nvSpPr>
        <p:spPr>
          <a:xfrm>
            <a:off x="7556043" y="2004787"/>
            <a:ext cx="15904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選擇「查詢」</a:t>
            </a:r>
            <a:endParaRPr lang="en-GB" altLang="zh-HK" b="0" dirty="0">
              <a:latin typeface="Microsoft JhengHei" panose="020B0604030504040204" pitchFamily="34" charset="-120"/>
              <a:ea typeface="Microsoft JhengHei" panose="020B0604030504040204" pitchFamily="34" charset="-120"/>
            </a:endParaRPr>
          </a:p>
        </p:txBody>
      </p:sp>
      <p:sp>
        <p:nvSpPr>
          <p:cNvPr id="22" name="Rectangle 21">
            <a:extLst>
              <a:ext uri="{FF2B5EF4-FFF2-40B4-BE49-F238E27FC236}">
                <a16:creationId xmlns:a16="http://schemas.microsoft.com/office/drawing/2014/main" id="{CE8E603C-5C7D-BF60-352C-9E4E6AF72227}"/>
              </a:ext>
            </a:extLst>
          </p:cNvPr>
          <p:cNvSpPr/>
          <p:nvPr/>
        </p:nvSpPr>
        <p:spPr>
          <a:xfrm>
            <a:off x="5680038" y="2019852"/>
            <a:ext cx="482601" cy="3815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23" name="Picture 22" descr="An orange arrow pointing at something&#10;&#10;AI-generated content may be incorrect.">
            <a:extLst>
              <a:ext uri="{FF2B5EF4-FFF2-40B4-BE49-F238E27FC236}">
                <a16:creationId xmlns:a16="http://schemas.microsoft.com/office/drawing/2014/main" id="{FC108CEF-542E-DF11-4C1A-AF1AB156F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78435">
            <a:off x="6782100" y="1999297"/>
            <a:ext cx="530542" cy="422635"/>
          </a:xfrm>
          <a:prstGeom prst="rect">
            <a:avLst/>
          </a:prstGeom>
        </p:spPr>
      </p:pic>
      <p:sp>
        <p:nvSpPr>
          <p:cNvPr id="24" name="Rectangle 23">
            <a:extLst>
              <a:ext uri="{FF2B5EF4-FFF2-40B4-BE49-F238E27FC236}">
                <a16:creationId xmlns:a16="http://schemas.microsoft.com/office/drawing/2014/main" id="{60C34D2B-C0B7-76AB-BBAA-06357539974B}"/>
              </a:ext>
            </a:extLst>
          </p:cNvPr>
          <p:cNvSpPr/>
          <p:nvPr/>
        </p:nvSpPr>
        <p:spPr>
          <a:xfrm>
            <a:off x="9742752" y="6423251"/>
            <a:ext cx="237220" cy="3280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5" name="文字方塊 1">
            <a:extLst>
              <a:ext uri="{FF2B5EF4-FFF2-40B4-BE49-F238E27FC236}">
                <a16:creationId xmlns:a16="http://schemas.microsoft.com/office/drawing/2014/main" id="{7F62F2F6-6299-6610-4257-D659CC763427}"/>
              </a:ext>
            </a:extLst>
          </p:cNvPr>
          <p:cNvSpPr txBox="1"/>
          <p:nvPr/>
        </p:nvSpPr>
        <p:spPr>
          <a:xfrm>
            <a:off x="3583857" y="5814672"/>
            <a:ext cx="53226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    」查看需要修改的預報貨物資料的内容</a:t>
            </a:r>
            <a:endParaRPr lang="en-US" b="0" dirty="0">
              <a:latin typeface="Microsoft JhengHei" panose="020B0604030504040204" pitchFamily="34" charset="-120"/>
              <a:ea typeface="Microsoft JhengHei" panose="020B0604030504040204" pitchFamily="34" charset="-120"/>
            </a:endParaRPr>
          </a:p>
        </p:txBody>
      </p:sp>
      <p:pic>
        <p:nvPicPr>
          <p:cNvPr id="26" name="Picture 25" descr="An orange arrow pointing at something&#10;&#10;AI-generated content may be incorrect.">
            <a:extLst>
              <a:ext uri="{FF2B5EF4-FFF2-40B4-BE49-F238E27FC236}">
                <a16:creationId xmlns:a16="http://schemas.microsoft.com/office/drawing/2014/main" id="{5AFA38C5-E667-3EB6-A252-7EACEE4B5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42103">
            <a:off x="9062929" y="6067434"/>
            <a:ext cx="530542" cy="422635"/>
          </a:xfrm>
          <a:prstGeom prst="rect">
            <a:avLst/>
          </a:prstGeom>
        </p:spPr>
      </p:pic>
      <p:pic>
        <p:nvPicPr>
          <p:cNvPr id="27" name="Picture 26">
            <a:extLst>
              <a:ext uri="{FF2B5EF4-FFF2-40B4-BE49-F238E27FC236}">
                <a16:creationId xmlns:a16="http://schemas.microsoft.com/office/drawing/2014/main" id="{E1E32EBA-2BF2-8AB4-7B11-20BF03201870}"/>
              </a:ext>
            </a:extLst>
          </p:cNvPr>
          <p:cNvPicPr>
            <a:picLocks noChangeAspect="1"/>
          </p:cNvPicPr>
          <p:nvPr/>
        </p:nvPicPr>
        <p:blipFill>
          <a:blip r:embed="rId4"/>
          <a:stretch>
            <a:fillRect/>
          </a:stretch>
        </p:blipFill>
        <p:spPr>
          <a:xfrm>
            <a:off x="4306137" y="5890727"/>
            <a:ext cx="298362" cy="236203"/>
          </a:xfrm>
          <a:prstGeom prst="rect">
            <a:avLst/>
          </a:prstGeom>
        </p:spPr>
      </p:pic>
      <p:sp>
        <p:nvSpPr>
          <p:cNvPr id="3" name="Slide Number Placeholder 2">
            <a:extLst>
              <a:ext uri="{FF2B5EF4-FFF2-40B4-BE49-F238E27FC236}">
                <a16:creationId xmlns:a16="http://schemas.microsoft.com/office/drawing/2014/main" id="{DCE83BB7-034A-CE2D-CE76-630BC8B97A3A}"/>
              </a:ext>
            </a:extLst>
          </p:cNvPr>
          <p:cNvSpPr>
            <a:spLocks noGrp="1"/>
          </p:cNvSpPr>
          <p:nvPr>
            <p:ph type="sldNum" sz="quarter" idx="12"/>
          </p:nvPr>
        </p:nvSpPr>
        <p:spPr/>
        <p:txBody>
          <a:bodyPr/>
          <a:lstStyle/>
          <a:p>
            <a:fld id="{757993B9-1E1D-498A-9135-8F4EE768927A}" type="slidenum">
              <a:rPr lang="en-HK" smtClean="0"/>
              <a:pPr/>
              <a:t>145</a:t>
            </a:fld>
            <a:endParaRPr lang="en-HK" dirty="0"/>
          </a:p>
        </p:txBody>
      </p:sp>
    </p:spTree>
    <p:extLst>
      <p:ext uri="{BB962C8B-B14F-4D97-AF65-F5344CB8AC3E}">
        <p14:creationId xmlns:p14="http://schemas.microsoft.com/office/powerpoint/2010/main" val="15864780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452DA8-397D-4159-DFD4-DC5161E7B79F}"/>
              </a:ext>
            </a:extLst>
          </p:cNvPr>
          <p:cNvPicPr>
            <a:picLocks noChangeAspect="1"/>
          </p:cNvPicPr>
          <p:nvPr/>
        </p:nvPicPr>
        <p:blipFill>
          <a:blip r:embed="rId2"/>
          <a:srcRect l="10938" r="3730" b="1"/>
          <a:stretch>
            <a:fillRect/>
          </a:stretch>
        </p:blipFill>
        <p:spPr>
          <a:xfrm>
            <a:off x="20" y="10"/>
            <a:ext cx="12191980" cy="6857990"/>
          </a:xfrm>
          <a:prstGeom prst="rect">
            <a:avLst/>
          </a:prstGeom>
          <a:noFill/>
        </p:spPr>
      </p:pic>
      <p:sp>
        <p:nvSpPr>
          <p:cNvPr id="14" name="文字方塊 1">
            <a:extLst>
              <a:ext uri="{FF2B5EF4-FFF2-40B4-BE49-F238E27FC236}">
                <a16:creationId xmlns:a16="http://schemas.microsoft.com/office/drawing/2014/main" id="{CD4C025C-8644-65EC-3E45-A434137C3903}"/>
              </a:ext>
            </a:extLst>
          </p:cNvPr>
          <p:cNvSpPr txBox="1"/>
          <p:nvPr/>
        </p:nvSpPr>
        <p:spPr>
          <a:xfrm>
            <a:off x="7378024" y="3716699"/>
            <a:ext cx="1540345" cy="37424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點擊「刪除」</a:t>
            </a:r>
            <a:endParaRPr lang="en-GB" altLang="zh-HK" b="0" dirty="0">
              <a:latin typeface="Microsoft JhengHei" panose="020B0604030504040204" pitchFamily="34" charset="-120"/>
              <a:ea typeface="Microsoft JhengHei" panose="020B0604030504040204" pitchFamily="34" charset="-120"/>
            </a:endParaRPr>
          </a:p>
        </p:txBody>
      </p:sp>
      <p:sp>
        <p:nvSpPr>
          <p:cNvPr id="15" name="Rectangle 14">
            <a:extLst>
              <a:ext uri="{FF2B5EF4-FFF2-40B4-BE49-F238E27FC236}">
                <a16:creationId xmlns:a16="http://schemas.microsoft.com/office/drawing/2014/main" id="{EBFD70CB-BF23-B93A-981F-25E433433C1E}"/>
              </a:ext>
            </a:extLst>
          </p:cNvPr>
          <p:cNvSpPr/>
          <p:nvPr/>
        </p:nvSpPr>
        <p:spPr>
          <a:xfrm flipV="1">
            <a:off x="7946572" y="4963886"/>
            <a:ext cx="627412" cy="4156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6" name="Picture 15" descr="An orange arrow pointing at something&#10;&#10;AI-generated content may be incorrect.">
            <a:extLst>
              <a:ext uri="{FF2B5EF4-FFF2-40B4-BE49-F238E27FC236}">
                <a16:creationId xmlns:a16="http://schemas.microsoft.com/office/drawing/2014/main" id="{070C03F0-5BED-D241-3DD0-880B1045F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44138">
            <a:off x="7979437" y="4316099"/>
            <a:ext cx="530542" cy="422635"/>
          </a:xfrm>
          <a:prstGeom prst="rect">
            <a:avLst/>
          </a:prstGeom>
        </p:spPr>
      </p:pic>
      <p:sp>
        <p:nvSpPr>
          <p:cNvPr id="3" name="Slide Number Placeholder 2">
            <a:extLst>
              <a:ext uri="{FF2B5EF4-FFF2-40B4-BE49-F238E27FC236}">
                <a16:creationId xmlns:a16="http://schemas.microsoft.com/office/drawing/2014/main" id="{D87701EE-8FCE-73F5-19C2-81013ED725C2}"/>
              </a:ext>
            </a:extLst>
          </p:cNvPr>
          <p:cNvSpPr>
            <a:spLocks noGrp="1"/>
          </p:cNvSpPr>
          <p:nvPr>
            <p:ph type="sldNum" sz="quarter" idx="12"/>
          </p:nvPr>
        </p:nvSpPr>
        <p:spPr/>
        <p:txBody>
          <a:bodyPr/>
          <a:lstStyle/>
          <a:p>
            <a:fld id="{757993B9-1E1D-498A-9135-8F4EE768927A}" type="slidenum">
              <a:rPr lang="en-HK" smtClean="0"/>
              <a:pPr/>
              <a:t>146</a:t>
            </a:fld>
            <a:endParaRPr lang="en-HK" dirty="0"/>
          </a:p>
        </p:txBody>
      </p:sp>
    </p:spTree>
    <p:extLst>
      <p:ext uri="{BB962C8B-B14F-4D97-AF65-F5344CB8AC3E}">
        <p14:creationId xmlns:p14="http://schemas.microsoft.com/office/powerpoint/2010/main" val="38216574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33907D-3567-D701-0376-CC638384D2A7}"/>
              </a:ext>
            </a:extLst>
          </p:cNvPr>
          <p:cNvPicPr>
            <a:picLocks noChangeAspect="1"/>
          </p:cNvPicPr>
          <p:nvPr/>
        </p:nvPicPr>
        <p:blipFill>
          <a:blip r:embed="rId2"/>
          <a:srcRect t="1316"/>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8414565D-4F20-0499-5C9F-8578FD672F46}"/>
              </a:ext>
            </a:extLst>
          </p:cNvPr>
          <p:cNvSpPr/>
          <p:nvPr/>
        </p:nvSpPr>
        <p:spPr>
          <a:xfrm flipV="1">
            <a:off x="4322618" y="3226204"/>
            <a:ext cx="3776353" cy="7401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Rectangle 6">
            <a:extLst>
              <a:ext uri="{FF2B5EF4-FFF2-40B4-BE49-F238E27FC236}">
                <a16:creationId xmlns:a16="http://schemas.microsoft.com/office/drawing/2014/main" id="{1039C754-3152-F8EF-2FA1-7F1683FE7A4F}"/>
              </a:ext>
            </a:extLst>
          </p:cNvPr>
          <p:cNvSpPr/>
          <p:nvPr/>
        </p:nvSpPr>
        <p:spPr>
          <a:xfrm flipV="1">
            <a:off x="6626431" y="4403567"/>
            <a:ext cx="1460665" cy="4729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28FDF7CC-22FB-C45C-25BD-BEFD1353EECC}"/>
              </a:ext>
            </a:extLst>
          </p:cNvPr>
          <p:cNvSpPr txBox="1"/>
          <p:nvPr/>
        </p:nvSpPr>
        <p:spPr>
          <a:xfrm>
            <a:off x="8791259" y="3446143"/>
            <a:ext cx="189653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輸入密碼，然後</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點擊「刪除」</a:t>
            </a:r>
            <a:endParaRPr lang="en-GB" altLang="zh-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C9EFCFB6-7675-AD0C-3BA6-120ED3E70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30102">
            <a:off x="8084310" y="3861846"/>
            <a:ext cx="530542" cy="422635"/>
          </a:xfrm>
          <a:prstGeom prst="rect">
            <a:avLst/>
          </a:prstGeom>
        </p:spPr>
      </p:pic>
      <p:sp>
        <p:nvSpPr>
          <p:cNvPr id="3" name="Slide Number Placeholder 2">
            <a:extLst>
              <a:ext uri="{FF2B5EF4-FFF2-40B4-BE49-F238E27FC236}">
                <a16:creationId xmlns:a16="http://schemas.microsoft.com/office/drawing/2014/main" id="{22530CAD-A705-34D7-5F18-1D80F0F72E1A}"/>
              </a:ext>
            </a:extLst>
          </p:cNvPr>
          <p:cNvSpPr>
            <a:spLocks noGrp="1"/>
          </p:cNvSpPr>
          <p:nvPr>
            <p:ph type="sldNum" sz="quarter" idx="12"/>
          </p:nvPr>
        </p:nvSpPr>
        <p:spPr/>
        <p:txBody>
          <a:bodyPr/>
          <a:lstStyle/>
          <a:p>
            <a:fld id="{757993B9-1E1D-498A-9135-8F4EE768927A}" type="slidenum">
              <a:rPr lang="en-HK" smtClean="0"/>
              <a:pPr/>
              <a:t>147</a:t>
            </a:fld>
            <a:endParaRPr lang="en-HK" dirty="0"/>
          </a:p>
        </p:txBody>
      </p:sp>
    </p:spTree>
    <p:extLst>
      <p:ext uri="{BB962C8B-B14F-4D97-AF65-F5344CB8AC3E}">
        <p14:creationId xmlns:p14="http://schemas.microsoft.com/office/powerpoint/2010/main" val="8369583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EBFCF-4EED-F911-A2E5-63CE50B81C11}"/>
              </a:ext>
            </a:extLst>
          </p:cNvPr>
          <p:cNvPicPr>
            <a:picLocks noChangeAspect="1"/>
          </p:cNvPicPr>
          <p:nvPr/>
        </p:nvPicPr>
        <p:blipFill>
          <a:blip r:embed="rId2"/>
          <a:srcRect l="147" r="1186"/>
          <a:stretch>
            <a:fillRect/>
          </a:stretch>
        </p:blipFill>
        <p:spPr>
          <a:xfrm>
            <a:off x="20" y="10"/>
            <a:ext cx="12191980" cy="6857990"/>
          </a:xfrm>
          <a:prstGeom prst="rect">
            <a:avLst/>
          </a:prstGeom>
          <a:solidFill>
            <a:schemeClr val="accent4">
              <a:lumMod val="40000"/>
              <a:lumOff val="60000"/>
            </a:schemeClr>
          </a:solidFill>
        </p:spPr>
      </p:pic>
      <p:sp>
        <p:nvSpPr>
          <p:cNvPr id="8" name="Rectangle 7">
            <a:extLst>
              <a:ext uri="{FF2B5EF4-FFF2-40B4-BE49-F238E27FC236}">
                <a16:creationId xmlns:a16="http://schemas.microsoft.com/office/drawing/2014/main" id="{87FB7235-9B1C-BB7E-1F16-DD00F2129519}"/>
              </a:ext>
            </a:extLst>
          </p:cNvPr>
          <p:cNvSpPr/>
          <p:nvPr/>
        </p:nvSpPr>
        <p:spPr>
          <a:xfrm>
            <a:off x="2120515" y="1098095"/>
            <a:ext cx="7937885" cy="5878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31551934-7880-4FC4-004D-FF0542CB4D39}"/>
              </a:ext>
            </a:extLst>
          </p:cNvPr>
          <p:cNvSpPr txBox="1"/>
          <p:nvPr/>
        </p:nvSpPr>
        <p:spPr>
          <a:xfrm>
            <a:off x="8243853" y="2619551"/>
            <a:ext cx="271159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系統顯示預報貨物資料</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已被刪除的確認訊息</a:t>
            </a:r>
            <a:endParaRPr lang="en-GB" altLang="zh-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E8174623-3153-04DF-B8EA-671382EFB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96535">
            <a:off x="9202063" y="1923512"/>
            <a:ext cx="530542" cy="422635"/>
          </a:xfrm>
          <a:prstGeom prst="rect">
            <a:avLst/>
          </a:prstGeom>
        </p:spPr>
      </p:pic>
      <p:sp>
        <p:nvSpPr>
          <p:cNvPr id="11" name="Rectangle 10">
            <a:extLst>
              <a:ext uri="{FF2B5EF4-FFF2-40B4-BE49-F238E27FC236}">
                <a16:creationId xmlns:a16="http://schemas.microsoft.com/office/drawing/2014/main" id="{847F1300-D21F-74C2-FF51-24695EEFDA74}"/>
              </a:ext>
            </a:extLst>
          </p:cNvPr>
          <p:cNvSpPr/>
          <p:nvPr/>
        </p:nvSpPr>
        <p:spPr>
          <a:xfrm>
            <a:off x="9037121" y="6187044"/>
            <a:ext cx="368135" cy="2015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2" name="文字方塊 1">
            <a:extLst>
              <a:ext uri="{FF2B5EF4-FFF2-40B4-BE49-F238E27FC236}">
                <a16:creationId xmlns:a16="http://schemas.microsoft.com/office/drawing/2014/main" id="{FE98B7F4-0A26-9659-6DF5-4EEB3F49C79B}"/>
              </a:ext>
            </a:extLst>
          </p:cNvPr>
          <p:cNvSpPr txBox="1"/>
          <p:nvPr/>
        </p:nvSpPr>
        <p:spPr>
          <a:xfrm>
            <a:off x="4883080" y="5390572"/>
            <a:ext cx="3244337" cy="369333"/>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貨物狀態已變更為「已取消」</a:t>
            </a:r>
            <a:endParaRPr lang="en-GB" altLang="zh-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67C539A5-F05F-3EBF-62F7-E99E3F92B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88090">
            <a:off x="8272269" y="5727392"/>
            <a:ext cx="530542" cy="422635"/>
          </a:xfrm>
          <a:prstGeom prst="rect">
            <a:avLst/>
          </a:prstGeom>
        </p:spPr>
      </p:pic>
      <p:sp>
        <p:nvSpPr>
          <p:cNvPr id="3" name="Slide Number Placeholder 2">
            <a:extLst>
              <a:ext uri="{FF2B5EF4-FFF2-40B4-BE49-F238E27FC236}">
                <a16:creationId xmlns:a16="http://schemas.microsoft.com/office/drawing/2014/main" id="{0B53EE72-DEEB-D73F-26A1-231C6CEE8F43}"/>
              </a:ext>
            </a:extLst>
          </p:cNvPr>
          <p:cNvSpPr>
            <a:spLocks noGrp="1"/>
          </p:cNvSpPr>
          <p:nvPr>
            <p:ph type="sldNum" sz="quarter" idx="12"/>
          </p:nvPr>
        </p:nvSpPr>
        <p:spPr/>
        <p:txBody>
          <a:bodyPr/>
          <a:lstStyle/>
          <a:p>
            <a:fld id="{757993B9-1E1D-498A-9135-8F4EE768927A}" type="slidenum">
              <a:rPr lang="en-HK" smtClean="0"/>
              <a:pPr/>
              <a:t>148</a:t>
            </a:fld>
            <a:endParaRPr lang="en-HK" dirty="0"/>
          </a:p>
        </p:txBody>
      </p:sp>
    </p:spTree>
    <p:extLst>
      <p:ext uri="{BB962C8B-B14F-4D97-AF65-F5344CB8AC3E}">
        <p14:creationId xmlns:p14="http://schemas.microsoft.com/office/powerpoint/2010/main" val="31280563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881A30-B5A5-E8C8-3714-6E3F132013A6}"/>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5.1.5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透過</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貿易單一窗口</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網站對</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預報貨物資料（道路）進行</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部分運裝</a:t>
            </a:r>
            <a:endPar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8" name="Picture 7">
            <a:extLst>
              <a:ext uri="{FF2B5EF4-FFF2-40B4-BE49-F238E27FC236}">
                <a16:creationId xmlns:a16="http://schemas.microsoft.com/office/drawing/2014/main" id="{062A9E41-140D-30FC-DB51-304D946A6D9D}"/>
              </a:ext>
            </a:extLst>
          </p:cNvPr>
          <p:cNvPicPr>
            <a:picLocks noChangeAspect="1"/>
          </p:cNvPicPr>
          <p:nvPr/>
        </p:nvPicPr>
        <p:blipFill>
          <a:blip r:embed="rId2"/>
          <a:stretch>
            <a:fillRect/>
          </a:stretch>
        </p:blipFill>
        <p:spPr>
          <a:xfrm>
            <a:off x="-20" y="764887"/>
            <a:ext cx="12192000" cy="6096000"/>
          </a:xfrm>
          <a:prstGeom prst="rect">
            <a:avLst/>
          </a:prstGeom>
        </p:spPr>
      </p:pic>
      <p:sp>
        <p:nvSpPr>
          <p:cNvPr id="9" name="文字方塊 1">
            <a:extLst>
              <a:ext uri="{FF2B5EF4-FFF2-40B4-BE49-F238E27FC236}">
                <a16:creationId xmlns:a16="http://schemas.microsoft.com/office/drawing/2014/main" id="{B0F94D89-54D9-B476-D90A-F805250827A9}"/>
              </a:ext>
            </a:extLst>
          </p:cNvPr>
          <p:cNvSpPr txBox="1"/>
          <p:nvPr/>
        </p:nvSpPr>
        <p:spPr>
          <a:xfrm>
            <a:off x="8218625" y="3412197"/>
            <a:ext cx="29198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輸入「搜尋條件」以選擇</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需修訂的預報貨物資料</a:t>
            </a:r>
            <a:endParaRPr lang="en-GB" altLang="zh-HK" b="0"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80714824-BFCC-E049-42A4-240A94D79A94}"/>
              </a:ext>
            </a:extLst>
          </p:cNvPr>
          <p:cNvSpPr txBox="1"/>
          <p:nvPr/>
        </p:nvSpPr>
        <p:spPr>
          <a:xfrm>
            <a:off x="9669022" y="4451592"/>
            <a:ext cx="15532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點擊「搜尋」</a:t>
            </a:r>
            <a:endParaRPr lang="en-GB" altLang="zh-HK" b="0" dirty="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2DB2659D-575A-2892-14C2-1A25514C7639}"/>
              </a:ext>
            </a:extLst>
          </p:cNvPr>
          <p:cNvSpPr/>
          <p:nvPr/>
        </p:nvSpPr>
        <p:spPr>
          <a:xfrm>
            <a:off x="7412367" y="2637029"/>
            <a:ext cx="2598531" cy="6463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2" name="Rectangle 11">
            <a:extLst>
              <a:ext uri="{FF2B5EF4-FFF2-40B4-BE49-F238E27FC236}">
                <a16:creationId xmlns:a16="http://schemas.microsoft.com/office/drawing/2014/main" id="{A7F5E7DE-8E49-E1D6-E7EB-13A202580AB2}"/>
              </a:ext>
            </a:extLst>
          </p:cNvPr>
          <p:cNvSpPr/>
          <p:nvPr/>
        </p:nvSpPr>
        <p:spPr>
          <a:xfrm flipV="1">
            <a:off x="8893585" y="5213937"/>
            <a:ext cx="1117313" cy="3816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3" name="Picture 12" descr="An orange arrow pointing at something&#10;&#10;AI-generated content may be incorrect.">
            <a:extLst>
              <a:ext uri="{FF2B5EF4-FFF2-40B4-BE49-F238E27FC236}">
                <a16:creationId xmlns:a16="http://schemas.microsoft.com/office/drawing/2014/main" id="{83E813B1-E360-F405-E8C7-6A07DF87A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72659">
            <a:off x="8994472" y="4702812"/>
            <a:ext cx="530542" cy="422635"/>
          </a:xfrm>
          <a:prstGeom prst="rect">
            <a:avLst/>
          </a:prstGeom>
        </p:spPr>
      </p:pic>
      <p:pic>
        <p:nvPicPr>
          <p:cNvPr id="14" name="Picture 13" descr="An orange arrow pointing at something&#10;&#10;AI-generated content may be incorrect.">
            <a:extLst>
              <a:ext uri="{FF2B5EF4-FFF2-40B4-BE49-F238E27FC236}">
                <a16:creationId xmlns:a16="http://schemas.microsoft.com/office/drawing/2014/main" id="{10A70FD9-4A35-D845-5402-757994F32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201" y="3429000"/>
            <a:ext cx="530542" cy="422635"/>
          </a:xfrm>
          <a:prstGeom prst="rect">
            <a:avLst/>
          </a:prstGeom>
        </p:spPr>
      </p:pic>
      <p:sp>
        <p:nvSpPr>
          <p:cNvPr id="15" name="文字方塊 1">
            <a:extLst>
              <a:ext uri="{FF2B5EF4-FFF2-40B4-BE49-F238E27FC236}">
                <a16:creationId xmlns:a16="http://schemas.microsoft.com/office/drawing/2014/main" id="{7F1E4AFA-FEB9-8C18-CEB7-E5444D0BF162}"/>
              </a:ext>
            </a:extLst>
          </p:cNvPr>
          <p:cNvSpPr txBox="1"/>
          <p:nvPr/>
        </p:nvSpPr>
        <p:spPr>
          <a:xfrm>
            <a:off x="7551201" y="2044612"/>
            <a:ext cx="15904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選擇「查詢」</a:t>
            </a:r>
            <a:endParaRPr lang="en-GB" altLang="zh-HK" b="0" dirty="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934A6D46-7E15-D93B-7629-C7A3CC1B4761}"/>
              </a:ext>
            </a:extLst>
          </p:cNvPr>
          <p:cNvSpPr/>
          <p:nvPr/>
        </p:nvSpPr>
        <p:spPr>
          <a:xfrm>
            <a:off x="5805627" y="2053233"/>
            <a:ext cx="47642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7" name="Picture 16" descr="An orange arrow pointing at something&#10;&#10;AI-generated content may be incorrect.">
            <a:extLst>
              <a:ext uri="{FF2B5EF4-FFF2-40B4-BE49-F238E27FC236}">
                <a16:creationId xmlns:a16="http://schemas.microsoft.com/office/drawing/2014/main" id="{045B8A88-8C18-E72F-2C06-F8F612FBE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99270">
            <a:off x="6807946" y="2046481"/>
            <a:ext cx="530542" cy="422635"/>
          </a:xfrm>
          <a:prstGeom prst="rect">
            <a:avLst/>
          </a:prstGeom>
        </p:spPr>
      </p:pic>
      <p:sp>
        <p:nvSpPr>
          <p:cNvPr id="18" name="Rectangle 17">
            <a:extLst>
              <a:ext uri="{FF2B5EF4-FFF2-40B4-BE49-F238E27FC236}">
                <a16:creationId xmlns:a16="http://schemas.microsoft.com/office/drawing/2014/main" id="{39F98FC1-58BC-9800-0ADB-654FB2900287}"/>
              </a:ext>
            </a:extLst>
          </p:cNvPr>
          <p:cNvSpPr/>
          <p:nvPr/>
        </p:nvSpPr>
        <p:spPr>
          <a:xfrm>
            <a:off x="9654644" y="6464438"/>
            <a:ext cx="346300" cy="3318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9" name="文字方塊 1">
            <a:extLst>
              <a:ext uri="{FF2B5EF4-FFF2-40B4-BE49-F238E27FC236}">
                <a16:creationId xmlns:a16="http://schemas.microsoft.com/office/drawing/2014/main" id="{33510D9D-E2C9-5464-7C8E-332174805123}"/>
              </a:ext>
            </a:extLst>
          </p:cNvPr>
          <p:cNvSpPr txBox="1"/>
          <p:nvPr/>
        </p:nvSpPr>
        <p:spPr>
          <a:xfrm>
            <a:off x="3425156" y="5830492"/>
            <a:ext cx="53226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    」查看需要修改的預報貨物資料的内容</a:t>
            </a:r>
            <a:endParaRPr lang="en-US" b="0" dirty="0">
              <a:latin typeface="Microsoft JhengHei" panose="020B0604030504040204" pitchFamily="34" charset="-120"/>
              <a:ea typeface="Microsoft JhengHei" panose="020B0604030504040204" pitchFamily="34" charset="-120"/>
            </a:endParaRPr>
          </a:p>
        </p:txBody>
      </p:sp>
      <p:pic>
        <p:nvPicPr>
          <p:cNvPr id="20" name="Picture 19">
            <a:extLst>
              <a:ext uri="{FF2B5EF4-FFF2-40B4-BE49-F238E27FC236}">
                <a16:creationId xmlns:a16="http://schemas.microsoft.com/office/drawing/2014/main" id="{474F3D69-AB9F-0662-8752-C6CFE678F076}"/>
              </a:ext>
            </a:extLst>
          </p:cNvPr>
          <p:cNvPicPr>
            <a:picLocks noChangeAspect="1"/>
          </p:cNvPicPr>
          <p:nvPr/>
        </p:nvPicPr>
        <p:blipFill>
          <a:blip r:embed="rId4"/>
          <a:stretch>
            <a:fillRect/>
          </a:stretch>
        </p:blipFill>
        <p:spPr>
          <a:xfrm>
            <a:off x="4156961" y="5906547"/>
            <a:ext cx="298362" cy="236203"/>
          </a:xfrm>
          <a:prstGeom prst="rect">
            <a:avLst/>
          </a:prstGeom>
        </p:spPr>
      </p:pic>
      <p:pic>
        <p:nvPicPr>
          <p:cNvPr id="21" name="Picture 20" descr="An orange arrow pointing at something&#10;&#10;AI-generated content may be incorrect.">
            <a:extLst>
              <a:ext uri="{FF2B5EF4-FFF2-40B4-BE49-F238E27FC236}">
                <a16:creationId xmlns:a16="http://schemas.microsoft.com/office/drawing/2014/main" id="{B486E5C0-663C-ADCE-86DD-86C7CC37B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909678" y="6041803"/>
            <a:ext cx="530542" cy="422635"/>
          </a:xfrm>
          <a:prstGeom prst="rect">
            <a:avLst/>
          </a:prstGeom>
        </p:spPr>
      </p:pic>
      <p:sp>
        <p:nvSpPr>
          <p:cNvPr id="3" name="Slide Number Placeholder 2">
            <a:extLst>
              <a:ext uri="{FF2B5EF4-FFF2-40B4-BE49-F238E27FC236}">
                <a16:creationId xmlns:a16="http://schemas.microsoft.com/office/drawing/2014/main" id="{B431B563-ED99-1868-25A0-CFCEDC6526BB}"/>
              </a:ext>
            </a:extLst>
          </p:cNvPr>
          <p:cNvSpPr>
            <a:spLocks noGrp="1"/>
          </p:cNvSpPr>
          <p:nvPr>
            <p:ph type="sldNum" sz="quarter" idx="12"/>
          </p:nvPr>
        </p:nvSpPr>
        <p:spPr/>
        <p:txBody>
          <a:bodyPr/>
          <a:lstStyle/>
          <a:p>
            <a:fld id="{757993B9-1E1D-498A-9135-8F4EE768927A}" type="slidenum">
              <a:rPr lang="en-HK" smtClean="0"/>
              <a:pPr/>
              <a:t>149</a:t>
            </a:fld>
            <a:endParaRPr lang="en-HK" dirty="0"/>
          </a:p>
        </p:txBody>
      </p:sp>
    </p:spTree>
    <p:extLst>
      <p:ext uri="{BB962C8B-B14F-4D97-AF65-F5344CB8AC3E}">
        <p14:creationId xmlns:p14="http://schemas.microsoft.com/office/powerpoint/2010/main" val="1258171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ECF4A-02CC-8912-EC53-7793727574B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8277D5-F6D1-03A8-308C-296045917B9B}"/>
              </a:ext>
            </a:extLst>
          </p:cNvPr>
          <p:cNvPicPr>
            <a:picLocks noChangeAspect="1"/>
          </p:cNvPicPr>
          <p:nvPr/>
        </p:nvPicPr>
        <p:blipFill>
          <a:blip r:embed="rId2"/>
          <a:srcRect l="4092" r="14559" b="-1"/>
          <a:stretch>
            <a:fillRect/>
          </a:stretch>
        </p:blipFill>
        <p:spPr>
          <a:xfrm>
            <a:off x="0" y="1282"/>
            <a:ext cx="12191980" cy="6856718"/>
          </a:xfrm>
          <a:prstGeom prst="rect">
            <a:avLst/>
          </a:prstGeom>
        </p:spPr>
      </p:pic>
      <p:sp>
        <p:nvSpPr>
          <p:cNvPr id="4" name="文字方塊 1">
            <a:extLst>
              <a:ext uri="{FF2B5EF4-FFF2-40B4-BE49-F238E27FC236}">
                <a16:creationId xmlns:a16="http://schemas.microsoft.com/office/drawing/2014/main" id="{5B32C576-B9FB-6D0D-E73D-D602EE1691AB}"/>
              </a:ext>
            </a:extLst>
          </p:cNvPr>
          <p:cNvSpPr txBox="1"/>
          <p:nvPr/>
        </p:nvSpPr>
        <p:spPr>
          <a:xfrm>
            <a:off x="6137175" y="3229762"/>
            <a:ext cx="342219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點擊「前往登入」進入登入頁面</a:t>
            </a:r>
            <a:endParaRPr lang="en-HK" b="0" dirty="0">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4FEA5E26-0E5F-8BA4-E7FC-AB3386DEF970}"/>
              </a:ext>
            </a:extLst>
          </p:cNvPr>
          <p:cNvSpPr/>
          <p:nvPr/>
        </p:nvSpPr>
        <p:spPr>
          <a:xfrm flipH="1" flipV="1">
            <a:off x="10478506" y="3215190"/>
            <a:ext cx="807593" cy="3984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6" name="Picture 5" descr="An orange arrow pointing at something&#10;&#10;AI-generated content may be incorrect.">
            <a:extLst>
              <a:ext uri="{FF2B5EF4-FFF2-40B4-BE49-F238E27FC236}">
                <a16:creationId xmlns:a16="http://schemas.microsoft.com/office/drawing/2014/main" id="{4B8B60DC-D948-6A06-0B2A-A141DB8E6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01759">
            <a:off x="9753668" y="3217682"/>
            <a:ext cx="530542" cy="422635"/>
          </a:xfrm>
          <a:prstGeom prst="rect">
            <a:avLst/>
          </a:prstGeom>
        </p:spPr>
      </p:pic>
      <p:sp>
        <p:nvSpPr>
          <p:cNvPr id="7" name="Slide Number Placeholder 6">
            <a:extLst>
              <a:ext uri="{FF2B5EF4-FFF2-40B4-BE49-F238E27FC236}">
                <a16:creationId xmlns:a16="http://schemas.microsoft.com/office/drawing/2014/main" id="{66084B11-753F-E7F2-1363-D22364F8B251}"/>
              </a:ext>
            </a:extLst>
          </p:cNvPr>
          <p:cNvSpPr>
            <a:spLocks noGrp="1"/>
          </p:cNvSpPr>
          <p:nvPr>
            <p:ph type="sldNum" sz="quarter" idx="12"/>
          </p:nvPr>
        </p:nvSpPr>
        <p:spPr/>
        <p:txBody>
          <a:bodyPr/>
          <a:lstStyle/>
          <a:p>
            <a:fld id="{757993B9-1E1D-498A-9135-8F4EE768927A}" type="slidenum">
              <a:rPr lang="en-HK" smtClean="0"/>
              <a:pPr/>
              <a:t>15</a:t>
            </a:fld>
            <a:endParaRPr lang="en-HK" dirty="0"/>
          </a:p>
        </p:txBody>
      </p:sp>
    </p:spTree>
    <p:extLst>
      <p:ext uri="{BB962C8B-B14F-4D97-AF65-F5344CB8AC3E}">
        <p14:creationId xmlns:p14="http://schemas.microsoft.com/office/powerpoint/2010/main" val="295484649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96DB6B-CBBB-6D8C-FADE-0C3FFE486DF0}"/>
              </a:ext>
            </a:extLst>
          </p:cNvPr>
          <p:cNvPicPr>
            <a:picLocks noChangeAspect="1"/>
          </p:cNvPicPr>
          <p:nvPr/>
        </p:nvPicPr>
        <p:blipFill>
          <a:blip r:embed="rId2"/>
          <a:srcRect t="442"/>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598D099B-AD85-43A8-85DD-FD819542366D}"/>
              </a:ext>
            </a:extLst>
          </p:cNvPr>
          <p:cNvSpPr txBox="1"/>
          <p:nvPr/>
        </p:nvSpPr>
        <p:spPr>
          <a:xfrm>
            <a:off x="8546530" y="3462783"/>
            <a:ext cx="206183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點擊「部分裝運」</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D91A8A9F-ADAB-8F19-5466-EFF58F1EE320}"/>
              </a:ext>
            </a:extLst>
          </p:cNvPr>
          <p:cNvSpPr/>
          <p:nvPr/>
        </p:nvSpPr>
        <p:spPr>
          <a:xfrm>
            <a:off x="9144000" y="4857008"/>
            <a:ext cx="866898" cy="4868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016BDEFA-4E49-79D5-C9D9-16ACEE305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59579">
            <a:off x="9312177" y="4133244"/>
            <a:ext cx="530542" cy="422635"/>
          </a:xfrm>
          <a:prstGeom prst="rect">
            <a:avLst/>
          </a:prstGeom>
        </p:spPr>
      </p:pic>
      <p:sp>
        <p:nvSpPr>
          <p:cNvPr id="3" name="Slide Number Placeholder 2">
            <a:extLst>
              <a:ext uri="{FF2B5EF4-FFF2-40B4-BE49-F238E27FC236}">
                <a16:creationId xmlns:a16="http://schemas.microsoft.com/office/drawing/2014/main" id="{9809A2C1-01E9-C434-AF8F-DD49CE3CBD4C}"/>
              </a:ext>
            </a:extLst>
          </p:cNvPr>
          <p:cNvSpPr>
            <a:spLocks noGrp="1"/>
          </p:cNvSpPr>
          <p:nvPr>
            <p:ph type="sldNum" sz="quarter" idx="12"/>
          </p:nvPr>
        </p:nvSpPr>
        <p:spPr/>
        <p:txBody>
          <a:bodyPr/>
          <a:lstStyle/>
          <a:p>
            <a:fld id="{757993B9-1E1D-498A-9135-8F4EE768927A}" type="slidenum">
              <a:rPr lang="en-HK" smtClean="0"/>
              <a:pPr/>
              <a:t>150</a:t>
            </a:fld>
            <a:endParaRPr lang="en-HK" dirty="0"/>
          </a:p>
        </p:txBody>
      </p:sp>
    </p:spTree>
    <p:extLst>
      <p:ext uri="{BB962C8B-B14F-4D97-AF65-F5344CB8AC3E}">
        <p14:creationId xmlns:p14="http://schemas.microsoft.com/office/powerpoint/2010/main" val="26058342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A8902-514A-0418-2AB3-23F80E1D2628}"/>
              </a:ext>
            </a:extLst>
          </p:cNvPr>
          <p:cNvPicPr>
            <a:picLocks noChangeAspect="1"/>
          </p:cNvPicPr>
          <p:nvPr/>
        </p:nvPicPr>
        <p:blipFill>
          <a:blip r:embed="rId2"/>
          <a:srcRect r="444"/>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8D2C3BD2-3B2F-ECB8-0DC2-F1A2F676A68E}"/>
              </a:ext>
            </a:extLst>
          </p:cNvPr>
          <p:cNvSpPr/>
          <p:nvPr/>
        </p:nvSpPr>
        <p:spPr>
          <a:xfrm>
            <a:off x="6302121" y="4488941"/>
            <a:ext cx="2526020" cy="4732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F4902B44-231D-C779-6694-FD251E734EEB}"/>
              </a:ext>
            </a:extLst>
          </p:cNvPr>
          <p:cNvSpPr txBox="1"/>
          <p:nvPr/>
        </p:nvSpPr>
        <p:spPr>
          <a:xfrm>
            <a:off x="3665453" y="5266530"/>
            <a:ext cx="281364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輸入分配部份裝運的數量</a:t>
            </a:r>
            <a:endParaRPr lang="en-GB" altLang="zh-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0D486189-CFF4-B686-9778-2092F9C4D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77250">
            <a:off x="6605604" y="5087949"/>
            <a:ext cx="530542" cy="422635"/>
          </a:xfrm>
          <a:prstGeom prst="rect">
            <a:avLst/>
          </a:prstGeom>
        </p:spPr>
      </p:pic>
      <p:sp>
        <p:nvSpPr>
          <p:cNvPr id="9" name="Rectangle 8">
            <a:extLst>
              <a:ext uri="{FF2B5EF4-FFF2-40B4-BE49-F238E27FC236}">
                <a16:creationId xmlns:a16="http://schemas.microsoft.com/office/drawing/2014/main" id="{D30441CE-86F0-557A-E150-59B114931F0E}"/>
              </a:ext>
            </a:extLst>
          </p:cNvPr>
          <p:cNvSpPr/>
          <p:nvPr/>
        </p:nvSpPr>
        <p:spPr>
          <a:xfrm>
            <a:off x="10082151" y="6012669"/>
            <a:ext cx="1298034" cy="4000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文字方塊 1">
            <a:extLst>
              <a:ext uri="{FF2B5EF4-FFF2-40B4-BE49-F238E27FC236}">
                <a16:creationId xmlns:a16="http://schemas.microsoft.com/office/drawing/2014/main" id="{931457BB-2442-5BD6-1C19-59C6601BA2C9}"/>
              </a:ext>
            </a:extLst>
          </p:cNvPr>
          <p:cNvSpPr txBox="1"/>
          <p:nvPr/>
        </p:nvSpPr>
        <p:spPr>
          <a:xfrm>
            <a:off x="6328145" y="6042396"/>
            <a:ext cx="252602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點擊「建立部份裝運」</a:t>
            </a:r>
            <a:endParaRPr lang="en-GB" altLang="zh-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F9CAD774-B024-323F-74AC-200AD00BC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60984">
            <a:off x="9202887" y="6001354"/>
            <a:ext cx="530542" cy="422635"/>
          </a:xfrm>
          <a:prstGeom prst="rect">
            <a:avLst/>
          </a:prstGeom>
        </p:spPr>
      </p:pic>
      <p:sp>
        <p:nvSpPr>
          <p:cNvPr id="3" name="Slide Number Placeholder 2">
            <a:extLst>
              <a:ext uri="{FF2B5EF4-FFF2-40B4-BE49-F238E27FC236}">
                <a16:creationId xmlns:a16="http://schemas.microsoft.com/office/drawing/2014/main" id="{51C546FF-720C-7C0F-6B75-42CC15430AFE}"/>
              </a:ext>
            </a:extLst>
          </p:cNvPr>
          <p:cNvSpPr>
            <a:spLocks noGrp="1"/>
          </p:cNvSpPr>
          <p:nvPr>
            <p:ph type="sldNum" sz="quarter" idx="12"/>
          </p:nvPr>
        </p:nvSpPr>
        <p:spPr/>
        <p:txBody>
          <a:bodyPr/>
          <a:lstStyle/>
          <a:p>
            <a:fld id="{757993B9-1E1D-498A-9135-8F4EE768927A}" type="slidenum">
              <a:rPr lang="en-HK" smtClean="0"/>
              <a:pPr/>
              <a:t>151</a:t>
            </a:fld>
            <a:endParaRPr lang="en-HK" dirty="0"/>
          </a:p>
        </p:txBody>
      </p:sp>
    </p:spTree>
    <p:extLst>
      <p:ext uri="{BB962C8B-B14F-4D97-AF65-F5344CB8AC3E}">
        <p14:creationId xmlns:p14="http://schemas.microsoft.com/office/powerpoint/2010/main" val="28451136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A4B09-29B5-3A42-A39D-BC9FE70CE910}"/>
              </a:ext>
            </a:extLst>
          </p:cNvPr>
          <p:cNvPicPr>
            <a:picLocks noChangeAspect="1"/>
          </p:cNvPicPr>
          <p:nvPr/>
        </p:nvPicPr>
        <p:blipFill>
          <a:blip r:embed="rId2"/>
          <a:srcRect l="3714" r="1619"/>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4CFC574-FE25-A831-CB47-7FA6BF206D7D}"/>
              </a:ext>
            </a:extLst>
          </p:cNvPr>
          <p:cNvSpPr txBox="1"/>
          <p:nvPr/>
        </p:nvSpPr>
        <p:spPr>
          <a:xfrm>
            <a:off x="5250281" y="2907107"/>
            <a:ext cx="205841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檢視輸入的數量</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ADA8E5FA-73C1-E20E-610F-1F3B05343DD9}"/>
              </a:ext>
            </a:extLst>
          </p:cNvPr>
          <p:cNvSpPr/>
          <p:nvPr/>
        </p:nvSpPr>
        <p:spPr>
          <a:xfrm>
            <a:off x="5861567" y="4484625"/>
            <a:ext cx="83584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6559A0BE-5D39-0FCB-825E-C417F43F26DE}"/>
              </a:ext>
            </a:extLst>
          </p:cNvPr>
          <p:cNvSpPr txBox="1"/>
          <p:nvPr/>
        </p:nvSpPr>
        <p:spPr>
          <a:xfrm>
            <a:off x="7171075" y="5940538"/>
            <a:ext cx="155448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GB" altLang="zh-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38584CB7-AC96-1A94-6F1F-9F09C504B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58633">
            <a:off x="6014217" y="3570561"/>
            <a:ext cx="530542" cy="422635"/>
          </a:xfrm>
          <a:prstGeom prst="rect">
            <a:avLst/>
          </a:prstGeom>
        </p:spPr>
      </p:pic>
      <p:sp>
        <p:nvSpPr>
          <p:cNvPr id="10" name="Rectangle 9">
            <a:extLst>
              <a:ext uri="{FF2B5EF4-FFF2-40B4-BE49-F238E27FC236}">
                <a16:creationId xmlns:a16="http://schemas.microsoft.com/office/drawing/2014/main" id="{9BAC5F4A-C4C7-9623-0466-AEDD1517963A}"/>
              </a:ext>
            </a:extLst>
          </p:cNvPr>
          <p:cNvSpPr/>
          <p:nvPr/>
        </p:nvSpPr>
        <p:spPr>
          <a:xfrm>
            <a:off x="9892145" y="5908988"/>
            <a:ext cx="1377538" cy="4324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A21746BD-4021-47BF-A10F-C42E5F473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81710">
            <a:off x="9043579" y="5911288"/>
            <a:ext cx="530542" cy="422635"/>
          </a:xfrm>
          <a:prstGeom prst="rect">
            <a:avLst/>
          </a:prstGeom>
        </p:spPr>
      </p:pic>
      <p:sp>
        <p:nvSpPr>
          <p:cNvPr id="12" name="文字方塊 1">
            <a:extLst>
              <a:ext uri="{FF2B5EF4-FFF2-40B4-BE49-F238E27FC236}">
                <a16:creationId xmlns:a16="http://schemas.microsoft.com/office/drawing/2014/main" id="{CA0AAF3A-AA64-3F19-BBE9-9A41B925A898}"/>
              </a:ext>
            </a:extLst>
          </p:cNvPr>
          <p:cNvSpPr txBox="1"/>
          <p:nvPr/>
        </p:nvSpPr>
        <p:spPr>
          <a:xfrm>
            <a:off x="2501068" y="5940538"/>
            <a:ext cx="345203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點擊「返回」以更改輸入的數量</a:t>
            </a:r>
            <a:endParaRPr lang="en-US" b="0"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CD2E79E1-C059-665D-E32D-9F8E879BE3D1}"/>
              </a:ext>
            </a:extLst>
          </p:cNvPr>
          <p:cNvSpPr/>
          <p:nvPr/>
        </p:nvSpPr>
        <p:spPr>
          <a:xfrm>
            <a:off x="808779" y="5908989"/>
            <a:ext cx="677226" cy="4324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4" name="Picture 13" descr="An orange arrow pointing at something&#10;&#10;AI-generated content may be incorrect.">
            <a:extLst>
              <a:ext uri="{FF2B5EF4-FFF2-40B4-BE49-F238E27FC236}">
                <a16:creationId xmlns:a16="http://schemas.microsoft.com/office/drawing/2014/main" id="{D027B27D-4E94-0D1B-C46F-6702BB505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81460">
            <a:off x="1690881" y="5913887"/>
            <a:ext cx="530542" cy="422635"/>
          </a:xfrm>
          <a:prstGeom prst="rect">
            <a:avLst/>
          </a:prstGeom>
        </p:spPr>
      </p:pic>
      <p:sp>
        <p:nvSpPr>
          <p:cNvPr id="3" name="Slide Number Placeholder 2">
            <a:extLst>
              <a:ext uri="{FF2B5EF4-FFF2-40B4-BE49-F238E27FC236}">
                <a16:creationId xmlns:a16="http://schemas.microsoft.com/office/drawing/2014/main" id="{03F19F20-FAA7-9C3F-BE29-47223C9B36E2}"/>
              </a:ext>
            </a:extLst>
          </p:cNvPr>
          <p:cNvSpPr>
            <a:spLocks noGrp="1"/>
          </p:cNvSpPr>
          <p:nvPr>
            <p:ph type="sldNum" sz="quarter" idx="12"/>
          </p:nvPr>
        </p:nvSpPr>
        <p:spPr/>
        <p:txBody>
          <a:bodyPr/>
          <a:lstStyle/>
          <a:p>
            <a:fld id="{757993B9-1E1D-498A-9135-8F4EE768927A}" type="slidenum">
              <a:rPr lang="en-HK" smtClean="0"/>
              <a:pPr/>
              <a:t>152</a:t>
            </a:fld>
            <a:endParaRPr lang="en-HK" dirty="0"/>
          </a:p>
        </p:txBody>
      </p:sp>
    </p:spTree>
    <p:extLst>
      <p:ext uri="{BB962C8B-B14F-4D97-AF65-F5344CB8AC3E}">
        <p14:creationId xmlns:p14="http://schemas.microsoft.com/office/powerpoint/2010/main" val="41514855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8F577-03A3-264E-7F41-CC61F9DB4A90}"/>
              </a:ext>
            </a:extLst>
          </p:cNvPr>
          <p:cNvPicPr>
            <a:picLocks noChangeAspect="1"/>
          </p:cNvPicPr>
          <p:nvPr/>
        </p:nvPicPr>
        <p:blipFill>
          <a:blip r:embed="rId2"/>
          <a:srcRect t="442"/>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5DC6BBC1-03C5-EE88-EFA3-23EE2B2D2E2F}"/>
              </a:ext>
            </a:extLst>
          </p:cNvPr>
          <p:cNvSpPr txBox="1"/>
          <p:nvPr/>
        </p:nvSpPr>
        <p:spPr>
          <a:xfrm>
            <a:off x="7711044" y="2988718"/>
            <a:ext cx="16042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點擊「確定」</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7A93BB17-2486-D41A-F75F-052691DAB384}"/>
              </a:ext>
            </a:extLst>
          </p:cNvPr>
          <p:cNvSpPr/>
          <p:nvPr/>
        </p:nvSpPr>
        <p:spPr>
          <a:xfrm>
            <a:off x="6828310" y="3669475"/>
            <a:ext cx="1389413" cy="45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FE0A8B40-5EDB-E41D-CBD5-C11565C7E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12733">
            <a:off x="7068122" y="3146733"/>
            <a:ext cx="530542" cy="422635"/>
          </a:xfrm>
          <a:prstGeom prst="rect">
            <a:avLst/>
          </a:prstGeom>
        </p:spPr>
      </p:pic>
      <p:sp>
        <p:nvSpPr>
          <p:cNvPr id="3" name="Slide Number Placeholder 2">
            <a:extLst>
              <a:ext uri="{FF2B5EF4-FFF2-40B4-BE49-F238E27FC236}">
                <a16:creationId xmlns:a16="http://schemas.microsoft.com/office/drawing/2014/main" id="{DE645865-0168-FD72-85EB-C4B996E5EA43}"/>
              </a:ext>
            </a:extLst>
          </p:cNvPr>
          <p:cNvSpPr>
            <a:spLocks noGrp="1"/>
          </p:cNvSpPr>
          <p:nvPr>
            <p:ph type="sldNum" sz="quarter" idx="12"/>
          </p:nvPr>
        </p:nvSpPr>
        <p:spPr/>
        <p:txBody>
          <a:bodyPr/>
          <a:lstStyle/>
          <a:p>
            <a:fld id="{757993B9-1E1D-498A-9135-8F4EE768927A}" type="slidenum">
              <a:rPr lang="en-HK" smtClean="0"/>
              <a:pPr/>
              <a:t>153</a:t>
            </a:fld>
            <a:endParaRPr lang="en-HK" dirty="0"/>
          </a:p>
        </p:txBody>
      </p:sp>
    </p:spTree>
    <p:extLst>
      <p:ext uri="{BB962C8B-B14F-4D97-AF65-F5344CB8AC3E}">
        <p14:creationId xmlns:p14="http://schemas.microsoft.com/office/powerpoint/2010/main" val="29872387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8054FD-C25C-1BAA-81BC-F48F3CBED511}"/>
              </a:ext>
            </a:extLst>
          </p:cNvPr>
          <p:cNvPicPr>
            <a:picLocks noChangeAspect="1"/>
          </p:cNvPicPr>
          <p:nvPr/>
        </p:nvPicPr>
        <p:blipFill>
          <a:blip r:embed="rId2"/>
          <a:srcRect l="5893" r="6996"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D5166FF9-1DA6-B01F-8261-2DE770270110}"/>
              </a:ext>
            </a:extLst>
          </p:cNvPr>
          <p:cNvSpPr/>
          <p:nvPr/>
        </p:nvSpPr>
        <p:spPr>
          <a:xfrm>
            <a:off x="451262" y="3657599"/>
            <a:ext cx="11590317" cy="8170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944D52DA-43E8-73EE-EA37-FCD4D87A6F17}"/>
              </a:ext>
            </a:extLst>
          </p:cNvPr>
          <p:cNvSpPr txBox="1"/>
          <p:nvPr/>
        </p:nvSpPr>
        <p:spPr>
          <a:xfrm>
            <a:off x="1478614" y="5296972"/>
            <a:ext cx="204835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輸入密碼以確認</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建立部份裝運</a:t>
            </a:r>
            <a:endParaRPr lang="en-GB" altLang="zh-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78330032-716E-ED9C-0190-66776BEB2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87113">
            <a:off x="1654818" y="4674471"/>
            <a:ext cx="530542" cy="422635"/>
          </a:xfrm>
          <a:prstGeom prst="rect">
            <a:avLst/>
          </a:prstGeom>
        </p:spPr>
      </p:pic>
      <p:sp>
        <p:nvSpPr>
          <p:cNvPr id="9" name="文字方塊 1">
            <a:extLst>
              <a:ext uri="{FF2B5EF4-FFF2-40B4-BE49-F238E27FC236}">
                <a16:creationId xmlns:a16="http://schemas.microsoft.com/office/drawing/2014/main" id="{7F559957-E7A9-D23B-A57F-85AB77364B0A}"/>
              </a:ext>
            </a:extLst>
          </p:cNvPr>
          <p:cNvSpPr txBox="1"/>
          <p:nvPr/>
        </p:nvSpPr>
        <p:spPr>
          <a:xfrm>
            <a:off x="7922649" y="5053767"/>
            <a:ext cx="148476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GB" altLang="zh-HK" b="0" dirty="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0BBC3989-922B-E701-66B0-E5AEBBC9C86B}"/>
              </a:ext>
            </a:extLst>
          </p:cNvPr>
          <p:cNvSpPr/>
          <p:nvPr/>
        </p:nvSpPr>
        <p:spPr>
          <a:xfrm>
            <a:off x="10390909" y="4952009"/>
            <a:ext cx="1650669" cy="5225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736EAAF3-4B17-0739-13B2-E6CAF091C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9958">
            <a:off x="9692907" y="5027116"/>
            <a:ext cx="530542" cy="422635"/>
          </a:xfrm>
          <a:prstGeom prst="rect">
            <a:avLst/>
          </a:prstGeom>
        </p:spPr>
      </p:pic>
      <p:pic>
        <p:nvPicPr>
          <p:cNvPr id="4" name="Picture 3">
            <a:extLst>
              <a:ext uri="{FF2B5EF4-FFF2-40B4-BE49-F238E27FC236}">
                <a16:creationId xmlns:a16="http://schemas.microsoft.com/office/drawing/2014/main" id="{B60DBCFB-5B80-8AB4-5D04-3289BA07B7C5}"/>
              </a:ext>
            </a:extLst>
          </p:cNvPr>
          <p:cNvPicPr>
            <a:picLocks noChangeAspect="1"/>
          </p:cNvPicPr>
          <p:nvPr/>
        </p:nvPicPr>
        <p:blipFill>
          <a:blip r:embed="rId4"/>
          <a:stretch>
            <a:fillRect/>
          </a:stretch>
        </p:blipFill>
        <p:spPr>
          <a:xfrm>
            <a:off x="437027" y="3287870"/>
            <a:ext cx="2314898" cy="247685"/>
          </a:xfrm>
          <a:prstGeom prst="rect">
            <a:avLst/>
          </a:prstGeom>
        </p:spPr>
      </p:pic>
      <p:pic>
        <p:nvPicPr>
          <p:cNvPr id="13" name="Picture 12">
            <a:extLst>
              <a:ext uri="{FF2B5EF4-FFF2-40B4-BE49-F238E27FC236}">
                <a16:creationId xmlns:a16="http://schemas.microsoft.com/office/drawing/2014/main" id="{89A14BF2-E8BA-A8E5-9FF8-6978DEBE314C}"/>
              </a:ext>
            </a:extLst>
          </p:cNvPr>
          <p:cNvPicPr>
            <a:picLocks noChangeAspect="1"/>
          </p:cNvPicPr>
          <p:nvPr/>
        </p:nvPicPr>
        <p:blipFill>
          <a:blip r:embed="rId5"/>
          <a:stretch>
            <a:fillRect/>
          </a:stretch>
        </p:blipFill>
        <p:spPr>
          <a:xfrm>
            <a:off x="523875" y="3324178"/>
            <a:ext cx="800100" cy="151370"/>
          </a:xfrm>
          <a:prstGeom prst="rect">
            <a:avLst/>
          </a:prstGeom>
        </p:spPr>
      </p:pic>
      <p:sp>
        <p:nvSpPr>
          <p:cNvPr id="3" name="Slide Number Placeholder 2">
            <a:extLst>
              <a:ext uri="{FF2B5EF4-FFF2-40B4-BE49-F238E27FC236}">
                <a16:creationId xmlns:a16="http://schemas.microsoft.com/office/drawing/2014/main" id="{A95963DD-BAD6-16D8-6BC7-EBBFEC35BAF3}"/>
              </a:ext>
            </a:extLst>
          </p:cNvPr>
          <p:cNvSpPr>
            <a:spLocks noGrp="1"/>
          </p:cNvSpPr>
          <p:nvPr>
            <p:ph type="sldNum" sz="quarter" idx="12"/>
          </p:nvPr>
        </p:nvSpPr>
        <p:spPr/>
        <p:txBody>
          <a:bodyPr/>
          <a:lstStyle/>
          <a:p>
            <a:fld id="{757993B9-1E1D-498A-9135-8F4EE768927A}" type="slidenum">
              <a:rPr lang="en-HK" smtClean="0"/>
              <a:pPr/>
              <a:t>154</a:t>
            </a:fld>
            <a:endParaRPr lang="en-HK" dirty="0"/>
          </a:p>
        </p:txBody>
      </p:sp>
    </p:spTree>
    <p:extLst>
      <p:ext uri="{BB962C8B-B14F-4D97-AF65-F5344CB8AC3E}">
        <p14:creationId xmlns:p14="http://schemas.microsoft.com/office/powerpoint/2010/main" val="3247470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889E3E-0E76-7190-D7E2-810E414100FF}"/>
              </a:ext>
            </a:extLst>
          </p:cNvPr>
          <p:cNvPicPr>
            <a:picLocks noChangeAspect="1"/>
          </p:cNvPicPr>
          <p:nvPr/>
        </p:nvPicPr>
        <p:blipFill>
          <a:blip r:embed="rId2"/>
          <a:srcRect r="4000"/>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614F722A-DC34-0C04-E812-36D461416D96}"/>
              </a:ext>
            </a:extLst>
          </p:cNvPr>
          <p:cNvSpPr txBox="1"/>
          <p:nvPr/>
        </p:nvSpPr>
        <p:spPr>
          <a:xfrm>
            <a:off x="4580502" y="5903776"/>
            <a:ext cx="362790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點擊「確認」返回「提交」頁面</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84D8770A-C4BE-9DB3-61E5-A786EC2B66A3}"/>
              </a:ext>
            </a:extLst>
          </p:cNvPr>
          <p:cNvSpPr/>
          <p:nvPr/>
        </p:nvSpPr>
        <p:spPr>
          <a:xfrm flipV="1">
            <a:off x="9348850" y="5903776"/>
            <a:ext cx="113030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0DB4F06E-B3EA-CA5A-08CD-16351C71C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23237">
            <a:off x="8513357" y="5877125"/>
            <a:ext cx="530542" cy="422635"/>
          </a:xfrm>
          <a:prstGeom prst="rect">
            <a:avLst/>
          </a:prstGeom>
        </p:spPr>
      </p:pic>
      <p:sp>
        <p:nvSpPr>
          <p:cNvPr id="3" name="Slide Number Placeholder 2">
            <a:extLst>
              <a:ext uri="{FF2B5EF4-FFF2-40B4-BE49-F238E27FC236}">
                <a16:creationId xmlns:a16="http://schemas.microsoft.com/office/drawing/2014/main" id="{85507D00-D3DB-B3A5-3150-06C17CBC9115}"/>
              </a:ext>
            </a:extLst>
          </p:cNvPr>
          <p:cNvSpPr>
            <a:spLocks noGrp="1"/>
          </p:cNvSpPr>
          <p:nvPr>
            <p:ph type="sldNum" sz="quarter" idx="12"/>
          </p:nvPr>
        </p:nvSpPr>
        <p:spPr/>
        <p:txBody>
          <a:bodyPr/>
          <a:lstStyle/>
          <a:p>
            <a:fld id="{757993B9-1E1D-498A-9135-8F4EE768927A}" type="slidenum">
              <a:rPr lang="en-HK" smtClean="0"/>
              <a:pPr/>
              <a:t>155</a:t>
            </a:fld>
            <a:endParaRPr lang="en-HK" dirty="0"/>
          </a:p>
        </p:txBody>
      </p:sp>
    </p:spTree>
    <p:extLst>
      <p:ext uri="{BB962C8B-B14F-4D97-AF65-F5344CB8AC3E}">
        <p14:creationId xmlns:p14="http://schemas.microsoft.com/office/powerpoint/2010/main" val="347839394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07EEFA-0970-CCF9-4358-A6586A1290BC}"/>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5.2.1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整批上</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載 </a:t>
            </a:r>
            <a:r>
              <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rPr>
              <a:t>-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直接</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上</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載</a:t>
            </a:r>
            <a:endPar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5" name="Picture 4" descr="A screenshot of a computer&#10;&#10;AI-generated content may be incorrect.">
            <a:extLst>
              <a:ext uri="{FF2B5EF4-FFF2-40B4-BE49-F238E27FC236}">
                <a16:creationId xmlns:a16="http://schemas.microsoft.com/office/drawing/2014/main" id="{B5AE9D9F-5FBF-A69A-B572-294C1D8243AF}"/>
              </a:ext>
            </a:extLst>
          </p:cNvPr>
          <p:cNvPicPr>
            <a:picLocks noChangeAspect="1"/>
          </p:cNvPicPr>
          <p:nvPr/>
        </p:nvPicPr>
        <p:blipFill>
          <a:blip r:embed="rId2"/>
          <a:srcRect l="2222" r="1" b="1"/>
          <a:stretch>
            <a:fillRect/>
          </a:stretch>
        </p:blipFill>
        <p:spPr>
          <a:xfrm>
            <a:off x="712519" y="764886"/>
            <a:ext cx="10960924" cy="6093113"/>
          </a:xfrm>
          <a:prstGeom prst="rect">
            <a:avLst/>
          </a:prstGeom>
          <a:noFill/>
        </p:spPr>
      </p:pic>
      <p:pic>
        <p:nvPicPr>
          <p:cNvPr id="9" name="Picture 8">
            <a:extLst>
              <a:ext uri="{FF2B5EF4-FFF2-40B4-BE49-F238E27FC236}">
                <a16:creationId xmlns:a16="http://schemas.microsoft.com/office/drawing/2014/main" id="{09061762-F369-767A-8304-AF9F8DD9A79D}"/>
              </a:ext>
            </a:extLst>
          </p:cNvPr>
          <p:cNvPicPr>
            <a:picLocks noChangeAspect="1"/>
          </p:cNvPicPr>
          <p:nvPr/>
        </p:nvPicPr>
        <p:blipFill>
          <a:blip r:embed="rId3"/>
          <a:stretch>
            <a:fillRect/>
          </a:stretch>
        </p:blipFill>
        <p:spPr>
          <a:xfrm>
            <a:off x="11673442" y="1340901"/>
            <a:ext cx="518557" cy="385904"/>
          </a:xfrm>
          <a:prstGeom prst="rect">
            <a:avLst/>
          </a:prstGeom>
        </p:spPr>
      </p:pic>
      <p:pic>
        <p:nvPicPr>
          <p:cNvPr id="10" name="Picture 9">
            <a:extLst>
              <a:ext uri="{FF2B5EF4-FFF2-40B4-BE49-F238E27FC236}">
                <a16:creationId xmlns:a16="http://schemas.microsoft.com/office/drawing/2014/main" id="{8DE86703-7346-3333-D07F-7FDD557F7233}"/>
              </a:ext>
            </a:extLst>
          </p:cNvPr>
          <p:cNvPicPr>
            <a:picLocks noChangeAspect="1"/>
          </p:cNvPicPr>
          <p:nvPr/>
        </p:nvPicPr>
        <p:blipFill>
          <a:blip r:embed="rId3"/>
          <a:stretch>
            <a:fillRect/>
          </a:stretch>
        </p:blipFill>
        <p:spPr>
          <a:xfrm>
            <a:off x="11673443" y="6033737"/>
            <a:ext cx="518557" cy="385904"/>
          </a:xfrm>
          <a:prstGeom prst="rect">
            <a:avLst/>
          </a:prstGeom>
        </p:spPr>
      </p:pic>
      <p:pic>
        <p:nvPicPr>
          <p:cNvPr id="13" name="Picture 12">
            <a:extLst>
              <a:ext uri="{FF2B5EF4-FFF2-40B4-BE49-F238E27FC236}">
                <a16:creationId xmlns:a16="http://schemas.microsoft.com/office/drawing/2014/main" id="{DAD211F8-2E60-4628-C832-E798C7870BE7}"/>
              </a:ext>
            </a:extLst>
          </p:cNvPr>
          <p:cNvPicPr>
            <a:picLocks noChangeAspect="1"/>
          </p:cNvPicPr>
          <p:nvPr/>
        </p:nvPicPr>
        <p:blipFill>
          <a:blip r:embed="rId4"/>
          <a:stretch>
            <a:fillRect/>
          </a:stretch>
        </p:blipFill>
        <p:spPr>
          <a:xfrm>
            <a:off x="1" y="1376734"/>
            <a:ext cx="712518" cy="311726"/>
          </a:xfrm>
          <a:prstGeom prst="rect">
            <a:avLst/>
          </a:prstGeom>
        </p:spPr>
      </p:pic>
      <p:pic>
        <p:nvPicPr>
          <p:cNvPr id="14" name="Picture 13">
            <a:extLst>
              <a:ext uri="{FF2B5EF4-FFF2-40B4-BE49-F238E27FC236}">
                <a16:creationId xmlns:a16="http://schemas.microsoft.com/office/drawing/2014/main" id="{C2772636-2FAE-E64D-BEC4-E75C4198707C}"/>
              </a:ext>
            </a:extLst>
          </p:cNvPr>
          <p:cNvPicPr>
            <a:picLocks noChangeAspect="1"/>
          </p:cNvPicPr>
          <p:nvPr/>
        </p:nvPicPr>
        <p:blipFill>
          <a:blip r:embed="rId4"/>
          <a:stretch>
            <a:fillRect/>
          </a:stretch>
        </p:blipFill>
        <p:spPr>
          <a:xfrm>
            <a:off x="0" y="6070826"/>
            <a:ext cx="712518" cy="311726"/>
          </a:xfrm>
          <a:prstGeom prst="rect">
            <a:avLst/>
          </a:prstGeom>
        </p:spPr>
      </p:pic>
      <p:pic>
        <p:nvPicPr>
          <p:cNvPr id="16" name="Picture 15">
            <a:extLst>
              <a:ext uri="{FF2B5EF4-FFF2-40B4-BE49-F238E27FC236}">
                <a16:creationId xmlns:a16="http://schemas.microsoft.com/office/drawing/2014/main" id="{A75C2FDF-D07F-15D9-46A8-0321F4DBEAB1}"/>
              </a:ext>
            </a:extLst>
          </p:cNvPr>
          <p:cNvPicPr>
            <a:picLocks noChangeAspect="1"/>
          </p:cNvPicPr>
          <p:nvPr/>
        </p:nvPicPr>
        <p:blipFill>
          <a:blip r:embed="rId5"/>
          <a:stretch>
            <a:fillRect/>
          </a:stretch>
        </p:blipFill>
        <p:spPr>
          <a:xfrm>
            <a:off x="-1" y="1688460"/>
            <a:ext cx="712519" cy="4382365"/>
          </a:xfrm>
          <a:prstGeom prst="rect">
            <a:avLst/>
          </a:prstGeom>
        </p:spPr>
      </p:pic>
      <p:pic>
        <p:nvPicPr>
          <p:cNvPr id="17" name="Picture 16">
            <a:extLst>
              <a:ext uri="{FF2B5EF4-FFF2-40B4-BE49-F238E27FC236}">
                <a16:creationId xmlns:a16="http://schemas.microsoft.com/office/drawing/2014/main" id="{6606979F-8C81-CBD1-9047-7B6C8BAADEB0}"/>
              </a:ext>
            </a:extLst>
          </p:cNvPr>
          <p:cNvPicPr>
            <a:picLocks noChangeAspect="1"/>
          </p:cNvPicPr>
          <p:nvPr/>
        </p:nvPicPr>
        <p:blipFill>
          <a:blip r:embed="rId5"/>
          <a:stretch>
            <a:fillRect/>
          </a:stretch>
        </p:blipFill>
        <p:spPr>
          <a:xfrm>
            <a:off x="11673441" y="1735711"/>
            <a:ext cx="518559" cy="4382365"/>
          </a:xfrm>
          <a:prstGeom prst="rect">
            <a:avLst/>
          </a:prstGeom>
        </p:spPr>
      </p:pic>
      <p:pic>
        <p:nvPicPr>
          <p:cNvPr id="19" name="Picture 18">
            <a:extLst>
              <a:ext uri="{FF2B5EF4-FFF2-40B4-BE49-F238E27FC236}">
                <a16:creationId xmlns:a16="http://schemas.microsoft.com/office/drawing/2014/main" id="{59DD06CA-4E39-3A60-A3FA-06DC52CA9809}"/>
              </a:ext>
            </a:extLst>
          </p:cNvPr>
          <p:cNvPicPr>
            <a:picLocks noChangeAspect="1"/>
          </p:cNvPicPr>
          <p:nvPr/>
        </p:nvPicPr>
        <p:blipFill>
          <a:blip r:embed="rId6"/>
          <a:stretch>
            <a:fillRect/>
          </a:stretch>
        </p:blipFill>
        <p:spPr>
          <a:xfrm>
            <a:off x="11874" y="764885"/>
            <a:ext cx="866896" cy="623516"/>
          </a:xfrm>
          <a:prstGeom prst="rect">
            <a:avLst/>
          </a:prstGeom>
        </p:spPr>
      </p:pic>
      <p:pic>
        <p:nvPicPr>
          <p:cNvPr id="20" name="Picture 19">
            <a:extLst>
              <a:ext uri="{FF2B5EF4-FFF2-40B4-BE49-F238E27FC236}">
                <a16:creationId xmlns:a16="http://schemas.microsoft.com/office/drawing/2014/main" id="{3A8CA3FE-8B9F-B19D-833D-AD58B0E263AE}"/>
              </a:ext>
            </a:extLst>
          </p:cNvPr>
          <p:cNvPicPr>
            <a:picLocks noChangeAspect="1"/>
          </p:cNvPicPr>
          <p:nvPr/>
        </p:nvPicPr>
        <p:blipFill>
          <a:blip r:embed="rId6"/>
          <a:stretch>
            <a:fillRect/>
          </a:stretch>
        </p:blipFill>
        <p:spPr>
          <a:xfrm>
            <a:off x="0" y="6289429"/>
            <a:ext cx="866896" cy="568570"/>
          </a:xfrm>
          <a:prstGeom prst="rect">
            <a:avLst/>
          </a:prstGeom>
        </p:spPr>
      </p:pic>
      <p:pic>
        <p:nvPicPr>
          <p:cNvPr id="21" name="Picture 20">
            <a:extLst>
              <a:ext uri="{FF2B5EF4-FFF2-40B4-BE49-F238E27FC236}">
                <a16:creationId xmlns:a16="http://schemas.microsoft.com/office/drawing/2014/main" id="{C7B07893-3EC0-2ED3-B58B-96F6B555E6E3}"/>
              </a:ext>
            </a:extLst>
          </p:cNvPr>
          <p:cNvPicPr>
            <a:picLocks noChangeAspect="1"/>
          </p:cNvPicPr>
          <p:nvPr/>
        </p:nvPicPr>
        <p:blipFill>
          <a:blip r:embed="rId6"/>
          <a:stretch>
            <a:fillRect/>
          </a:stretch>
        </p:blipFill>
        <p:spPr>
          <a:xfrm>
            <a:off x="11325104" y="791532"/>
            <a:ext cx="866896" cy="623516"/>
          </a:xfrm>
          <a:prstGeom prst="rect">
            <a:avLst/>
          </a:prstGeom>
        </p:spPr>
      </p:pic>
      <p:pic>
        <p:nvPicPr>
          <p:cNvPr id="22" name="Picture 21">
            <a:extLst>
              <a:ext uri="{FF2B5EF4-FFF2-40B4-BE49-F238E27FC236}">
                <a16:creationId xmlns:a16="http://schemas.microsoft.com/office/drawing/2014/main" id="{9EB8BBDF-5AB4-9A0F-45A9-62BB8F244DC1}"/>
              </a:ext>
            </a:extLst>
          </p:cNvPr>
          <p:cNvPicPr>
            <a:picLocks noChangeAspect="1"/>
          </p:cNvPicPr>
          <p:nvPr/>
        </p:nvPicPr>
        <p:blipFill>
          <a:blip r:embed="rId6"/>
          <a:stretch>
            <a:fillRect/>
          </a:stretch>
        </p:blipFill>
        <p:spPr>
          <a:xfrm>
            <a:off x="11325104" y="6281635"/>
            <a:ext cx="866896" cy="568570"/>
          </a:xfrm>
          <a:prstGeom prst="rect">
            <a:avLst/>
          </a:prstGeom>
        </p:spPr>
      </p:pic>
      <p:pic>
        <p:nvPicPr>
          <p:cNvPr id="26" name="Picture 25">
            <a:extLst>
              <a:ext uri="{FF2B5EF4-FFF2-40B4-BE49-F238E27FC236}">
                <a16:creationId xmlns:a16="http://schemas.microsoft.com/office/drawing/2014/main" id="{ADF2D169-2EBA-76C7-D6E0-9799EFFD16E3}"/>
              </a:ext>
            </a:extLst>
          </p:cNvPr>
          <p:cNvPicPr>
            <a:picLocks noChangeAspect="1"/>
          </p:cNvPicPr>
          <p:nvPr/>
        </p:nvPicPr>
        <p:blipFill>
          <a:blip r:embed="rId7"/>
          <a:stretch>
            <a:fillRect/>
          </a:stretch>
        </p:blipFill>
        <p:spPr>
          <a:xfrm>
            <a:off x="-2" y="2225661"/>
            <a:ext cx="712518" cy="458163"/>
          </a:xfrm>
          <a:prstGeom prst="rect">
            <a:avLst/>
          </a:prstGeom>
        </p:spPr>
      </p:pic>
      <p:pic>
        <p:nvPicPr>
          <p:cNvPr id="29" name="Picture 28">
            <a:extLst>
              <a:ext uri="{FF2B5EF4-FFF2-40B4-BE49-F238E27FC236}">
                <a16:creationId xmlns:a16="http://schemas.microsoft.com/office/drawing/2014/main" id="{D7CB64CF-A1DF-ACE7-99B6-CE6C757BA333}"/>
              </a:ext>
            </a:extLst>
          </p:cNvPr>
          <p:cNvPicPr>
            <a:picLocks noChangeAspect="1"/>
          </p:cNvPicPr>
          <p:nvPr/>
        </p:nvPicPr>
        <p:blipFill>
          <a:blip r:embed="rId8"/>
          <a:stretch>
            <a:fillRect/>
          </a:stretch>
        </p:blipFill>
        <p:spPr>
          <a:xfrm>
            <a:off x="11637813" y="2237536"/>
            <a:ext cx="570200" cy="446288"/>
          </a:xfrm>
          <a:prstGeom prst="rect">
            <a:avLst/>
          </a:prstGeom>
        </p:spPr>
      </p:pic>
      <p:pic>
        <p:nvPicPr>
          <p:cNvPr id="31" name="Picture 30">
            <a:extLst>
              <a:ext uri="{FF2B5EF4-FFF2-40B4-BE49-F238E27FC236}">
                <a16:creationId xmlns:a16="http://schemas.microsoft.com/office/drawing/2014/main" id="{38FFD1B7-B1E2-F31B-4C3E-D77D0CDCDED7}"/>
              </a:ext>
            </a:extLst>
          </p:cNvPr>
          <p:cNvPicPr>
            <a:picLocks noChangeAspect="1"/>
          </p:cNvPicPr>
          <p:nvPr/>
        </p:nvPicPr>
        <p:blipFill>
          <a:blip r:embed="rId9"/>
          <a:stretch>
            <a:fillRect/>
          </a:stretch>
        </p:blipFill>
        <p:spPr>
          <a:xfrm>
            <a:off x="11649130" y="2675302"/>
            <a:ext cx="495369" cy="133369"/>
          </a:xfrm>
          <a:prstGeom prst="rect">
            <a:avLst/>
          </a:prstGeom>
        </p:spPr>
      </p:pic>
      <p:sp>
        <p:nvSpPr>
          <p:cNvPr id="32" name="文字方塊 1">
            <a:extLst>
              <a:ext uri="{FF2B5EF4-FFF2-40B4-BE49-F238E27FC236}">
                <a16:creationId xmlns:a16="http://schemas.microsoft.com/office/drawing/2014/main" id="{34BA8408-40CB-CF19-54B1-59BDEAA3068D}"/>
              </a:ext>
            </a:extLst>
          </p:cNvPr>
          <p:cNvSpPr txBox="1"/>
          <p:nvPr/>
        </p:nvSpPr>
        <p:spPr>
          <a:xfrm>
            <a:off x="7349930" y="5636278"/>
            <a:ext cx="188932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點擊「整批上載」</a:t>
            </a:r>
            <a:endParaRPr lang="en-GB" altLang="zh-HK" b="0" dirty="0">
              <a:latin typeface="Microsoft JhengHei" panose="020B0604030504040204" pitchFamily="34" charset="-120"/>
              <a:ea typeface="Microsoft JhengHei" panose="020B0604030504040204" pitchFamily="34" charset="-120"/>
            </a:endParaRPr>
          </a:p>
        </p:txBody>
      </p:sp>
      <p:sp>
        <p:nvSpPr>
          <p:cNvPr id="33" name="Rectangle 32">
            <a:extLst>
              <a:ext uri="{FF2B5EF4-FFF2-40B4-BE49-F238E27FC236}">
                <a16:creationId xmlns:a16="http://schemas.microsoft.com/office/drawing/2014/main" id="{3E9D3E04-AE2B-412D-B999-BA89C97F1E77}"/>
              </a:ext>
            </a:extLst>
          </p:cNvPr>
          <p:cNvSpPr/>
          <p:nvPr/>
        </p:nvSpPr>
        <p:spPr>
          <a:xfrm>
            <a:off x="8061696" y="4506578"/>
            <a:ext cx="797296" cy="4233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b="1" dirty="0"/>
          </a:p>
        </p:txBody>
      </p:sp>
      <p:pic>
        <p:nvPicPr>
          <p:cNvPr id="34" name="Picture 33" descr="An orange arrow pointing at something&#10;&#10;AI-generated content may be incorrect.">
            <a:extLst>
              <a:ext uri="{FF2B5EF4-FFF2-40B4-BE49-F238E27FC236}">
                <a16:creationId xmlns:a16="http://schemas.microsoft.com/office/drawing/2014/main" id="{58C648FD-E6C0-608C-AB31-6DF7A80A0A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253847">
            <a:off x="8210981" y="5068009"/>
            <a:ext cx="475814" cy="379038"/>
          </a:xfrm>
          <a:prstGeom prst="rect">
            <a:avLst/>
          </a:prstGeom>
        </p:spPr>
      </p:pic>
      <p:sp>
        <p:nvSpPr>
          <p:cNvPr id="3" name="Slide Number Placeholder 2">
            <a:extLst>
              <a:ext uri="{FF2B5EF4-FFF2-40B4-BE49-F238E27FC236}">
                <a16:creationId xmlns:a16="http://schemas.microsoft.com/office/drawing/2014/main" id="{5975C365-DD49-4B8F-1C0C-8246D2697A6E}"/>
              </a:ext>
            </a:extLst>
          </p:cNvPr>
          <p:cNvSpPr>
            <a:spLocks noGrp="1"/>
          </p:cNvSpPr>
          <p:nvPr>
            <p:ph type="sldNum" sz="quarter" idx="12"/>
          </p:nvPr>
        </p:nvSpPr>
        <p:spPr/>
        <p:txBody>
          <a:bodyPr/>
          <a:lstStyle/>
          <a:p>
            <a:fld id="{757993B9-1E1D-498A-9135-8F4EE768927A}" type="slidenum">
              <a:rPr lang="en-HK" smtClean="0"/>
              <a:pPr/>
              <a:t>156</a:t>
            </a:fld>
            <a:endParaRPr lang="en-HK" dirty="0"/>
          </a:p>
        </p:txBody>
      </p:sp>
    </p:spTree>
    <p:extLst>
      <p:ext uri="{BB962C8B-B14F-4D97-AF65-F5344CB8AC3E}">
        <p14:creationId xmlns:p14="http://schemas.microsoft.com/office/powerpoint/2010/main" val="173851988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82E50B-ECB9-734B-1F0D-E4BAC7CB73FE}"/>
              </a:ext>
            </a:extLst>
          </p:cNvPr>
          <p:cNvPicPr>
            <a:picLocks noChangeAspect="1"/>
          </p:cNvPicPr>
          <p:nvPr/>
        </p:nvPicPr>
        <p:blipFill>
          <a:blip r:embed="rId2"/>
          <a:srcRect l="7709" r="4735"/>
          <a:stretch>
            <a:fillRect/>
          </a:stretch>
        </p:blipFill>
        <p:spPr>
          <a:xfrm>
            <a:off x="20" y="10"/>
            <a:ext cx="12191980" cy="6857990"/>
          </a:xfrm>
          <a:prstGeom prst="rect">
            <a:avLst/>
          </a:prstGeom>
          <a:noFill/>
        </p:spPr>
      </p:pic>
      <p:sp>
        <p:nvSpPr>
          <p:cNvPr id="10" name="文字方塊 1">
            <a:extLst>
              <a:ext uri="{FF2B5EF4-FFF2-40B4-BE49-F238E27FC236}">
                <a16:creationId xmlns:a16="http://schemas.microsoft.com/office/drawing/2014/main" id="{D00B8489-3FA2-EFBF-E4E7-8E21B573B0D6}"/>
              </a:ext>
            </a:extLst>
          </p:cNvPr>
          <p:cNvSpPr txBox="1"/>
          <p:nvPr/>
        </p:nvSpPr>
        <p:spPr>
          <a:xfrm>
            <a:off x="4116258" y="3495200"/>
            <a:ext cx="509222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點擊「選擇檔案」，然後選擇要上載的 </a:t>
            </a:r>
            <a:r>
              <a:rPr lang="en-US" altLang="zh-TW" b="0" dirty="0">
                <a:latin typeface="Microsoft JhengHei" panose="020B0604030504040204" pitchFamily="34" charset="-120"/>
                <a:ea typeface="Microsoft JhengHei" panose="020B0604030504040204" pitchFamily="34" charset="-120"/>
              </a:rPr>
              <a:t>XML</a:t>
            </a:r>
            <a:r>
              <a:rPr lang="zh-TW" altLang="en-US" b="0">
                <a:latin typeface="Microsoft JhengHei" panose="020B0604030504040204" pitchFamily="34" charset="-120"/>
                <a:ea typeface="Microsoft JhengHei" panose="020B0604030504040204" pitchFamily="34" charset="-120"/>
              </a:rPr>
              <a:t>檔案</a:t>
            </a:r>
            <a:endParaRPr lang="en-GB" altLang="zh-HK" b="0" dirty="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A97FDA8B-10FA-6A31-F593-E476FDB556EC}"/>
              </a:ext>
            </a:extLst>
          </p:cNvPr>
          <p:cNvSpPr/>
          <p:nvPr/>
        </p:nvSpPr>
        <p:spPr>
          <a:xfrm>
            <a:off x="10414660" y="3429000"/>
            <a:ext cx="902524" cy="5017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2" name="Picture 11" descr="An orange arrow pointing at something&#10;&#10;AI-generated content may be incorrect.">
            <a:extLst>
              <a:ext uri="{FF2B5EF4-FFF2-40B4-BE49-F238E27FC236}">
                <a16:creationId xmlns:a16="http://schemas.microsoft.com/office/drawing/2014/main" id="{0DB5547E-B8FD-BBCB-F28B-7B8C48615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91876">
            <a:off x="9497428" y="3468549"/>
            <a:ext cx="530542" cy="422635"/>
          </a:xfrm>
          <a:prstGeom prst="rect">
            <a:avLst/>
          </a:prstGeom>
        </p:spPr>
      </p:pic>
      <p:sp>
        <p:nvSpPr>
          <p:cNvPr id="3" name="Slide Number Placeholder 2">
            <a:extLst>
              <a:ext uri="{FF2B5EF4-FFF2-40B4-BE49-F238E27FC236}">
                <a16:creationId xmlns:a16="http://schemas.microsoft.com/office/drawing/2014/main" id="{1EBA8099-07DC-E222-CD88-95A926DD097F}"/>
              </a:ext>
            </a:extLst>
          </p:cNvPr>
          <p:cNvSpPr>
            <a:spLocks noGrp="1"/>
          </p:cNvSpPr>
          <p:nvPr>
            <p:ph type="sldNum" sz="quarter" idx="12"/>
          </p:nvPr>
        </p:nvSpPr>
        <p:spPr/>
        <p:txBody>
          <a:bodyPr/>
          <a:lstStyle/>
          <a:p>
            <a:fld id="{757993B9-1E1D-498A-9135-8F4EE768927A}" type="slidenum">
              <a:rPr lang="en-HK" smtClean="0"/>
              <a:pPr/>
              <a:t>157</a:t>
            </a:fld>
            <a:endParaRPr lang="en-HK" dirty="0"/>
          </a:p>
        </p:txBody>
      </p:sp>
    </p:spTree>
    <p:extLst>
      <p:ext uri="{BB962C8B-B14F-4D97-AF65-F5344CB8AC3E}">
        <p14:creationId xmlns:p14="http://schemas.microsoft.com/office/powerpoint/2010/main" val="34808227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D49D6-09DF-A8C2-9C85-F80936EFCDC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C232664-C74C-1E61-C853-26C7FEF15AC7}"/>
              </a:ext>
            </a:extLst>
          </p:cNvPr>
          <p:cNvPicPr>
            <a:picLocks noChangeAspect="1"/>
          </p:cNvPicPr>
          <p:nvPr/>
        </p:nvPicPr>
        <p:blipFill>
          <a:blip r:embed="rId2"/>
          <a:stretch>
            <a:fillRect/>
          </a:stretch>
        </p:blipFill>
        <p:spPr>
          <a:xfrm>
            <a:off x="0" y="242671"/>
            <a:ext cx="12192000" cy="6615329"/>
          </a:xfrm>
          <a:prstGeom prst="rect">
            <a:avLst/>
          </a:prstGeom>
        </p:spPr>
      </p:pic>
      <p:sp>
        <p:nvSpPr>
          <p:cNvPr id="3" name="文字方塊 1">
            <a:extLst>
              <a:ext uri="{FF2B5EF4-FFF2-40B4-BE49-F238E27FC236}">
                <a16:creationId xmlns:a16="http://schemas.microsoft.com/office/drawing/2014/main" id="{C3417F3B-A36A-B83F-5957-5CECAC03D636}"/>
              </a:ext>
            </a:extLst>
          </p:cNvPr>
          <p:cNvSpPr txBox="1"/>
          <p:nvPr/>
        </p:nvSpPr>
        <p:spPr>
          <a:xfrm>
            <a:off x="7041816" y="4872285"/>
            <a:ext cx="465488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從本機選擇準備好的 </a:t>
            </a:r>
            <a:r>
              <a:rPr lang="en-US" altLang="zh-TW" b="0" dirty="0">
                <a:latin typeface="Microsoft JhengHei" panose="020B0604030504040204" pitchFamily="34" charset="-120"/>
                <a:ea typeface="Microsoft JhengHei" panose="020B0604030504040204" pitchFamily="34" charset="-120"/>
              </a:rPr>
              <a:t>XML </a:t>
            </a:r>
            <a:r>
              <a:rPr lang="zh-TW" altLang="en-US" b="0">
                <a:latin typeface="Microsoft JhengHei" panose="020B0604030504040204" pitchFamily="34" charset="-120"/>
                <a:ea typeface="Microsoft JhengHei" panose="020B0604030504040204" pitchFamily="34" charset="-120"/>
              </a:rPr>
              <a:t>檔案和點擊「開啟」</a:t>
            </a:r>
            <a:endParaRPr lang="en-US" b="0"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77D1A9E1-FAEF-38E9-B383-141A6461032D}"/>
              </a:ext>
            </a:extLst>
          </p:cNvPr>
          <p:cNvSpPr/>
          <p:nvPr/>
        </p:nvSpPr>
        <p:spPr>
          <a:xfrm>
            <a:off x="1600200" y="1549400"/>
            <a:ext cx="6654800" cy="469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5" name="Rectangle 4">
            <a:extLst>
              <a:ext uri="{FF2B5EF4-FFF2-40B4-BE49-F238E27FC236}">
                <a16:creationId xmlns:a16="http://schemas.microsoft.com/office/drawing/2014/main" id="{163F5585-FDDE-585E-496F-96689C21FDF3}"/>
              </a:ext>
            </a:extLst>
          </p:cNvPr>
          <p:cNvSpPr/>
          <p:nvPr/>
        </p:nvSpPr>
        <p:spPr>
          <a:xfrm>
            <a:off x="10110107" y="6291942"/>
            <a:ext cx="964294" cy="453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6" name="Picture 5" descr="An orange arrow pointing at something&#10;&#10;AI-generated content may be incorrect.">
            <a:extLst>
              <a:ext uri="{FF2B5EF4-FFF2-40B4-BE49-F238E27FC236}">
                <a16:creationId xmlns:a16="http://schemas.microsoft.com/office/drawing/2014/main" id="{1BB2C65A-0539-E468-CF84-30CCD54EB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09971">
            <a:off x="10326983" y="5463129"/>
            <a:ext cx="530542" cy="422635"/>
          </a:xfrm>
          <a:prstGeom prst="rect">
            <a:avLst/>
          </a:prstGeom>
        </p:spPr>
      </p:pic>
      <p:sp>
        <p:nvSpPr>
          <p:cNvPr id="7" name="文字方塊 1">
            <a:extLst>
              <a:ext uri="{FF2B5EF4-FFF2-40B4-BE49-F238E27FC236}">
                <a16:creationId xmlns:a16="http://schemas.microsoft.com/office/drawing/2014/main" id="{B50148C3-3525-00D2-D430-52752ECFE265}"/>
              </a:ext>
            </a:extLst>
          </p:cNvPr>
          <p:cNvSpPr txBox="1"/>
          <p:nvPr/>
        </p:nvSpPr>
        <p:spPr>
          <a:xfrm>
            <a:off x="1600200" y="2269891"/>
            <a:ext cx="597491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系統僅接受 </a:t>
            </a:r>
            <a:r>
              <a:rPr lang="en-US" altLang="zh-TW" b="0" dirty="0">
                <a:latin typeface="Microsoft JhengHei" panose="020B0604030504040204" pitchFamily="34" charset="-120"/>
                <a:ea typeface="Microsoft JhengHei" panose="020B0604030504040204" pitchFamily="34" charset="-120"/>
              </a:rPr>
              <a:t>XML </a:t>
            </a:r>
            <a:r>
              <a:rPr lang="zh-TW" altLang="en-US" b="0">
                <a:latin typeface="Microsoft JhengHei" panose="020B0604030504040204" pitchFamily="34" charset="-120"/>
                <a:ea typeface="Microsoft JhengHei" panose="020B0604030504040204" pitchFamily="34" charset="-120"/>
              </a:rPr>
              <a:t>檔案格式，而且一次只能上載一個檔案。檔案大小不能超過 </a:t>
            </a:r>
            <a:r>
              <a:rPr lang="en-US" altLang="zh-TW" b="0" dirty="0">
                <a:latin typeface="Microsoft JhengHei" panose="020B0604030504040204" pitchFamily="34" charset="-120"/>
                <a:ea typeface="Microsoft JhengHei" panose="020B0604030504040204" pitchFamily="34" charset="-120"/>
              </a:rPr>
              <a:t>5MB </a:t>
            </a:r>
            <a:endParaRPr lang="en-GB" altLang="zh-HK" b="0" dirty="0">
              <a:latin typeface="Microsoft JhengHei" panose="020B0604030504040204" pitchFamily="34" charset="-120"/>
              <a:ea typeface="Microsoft JhengHei" panose="020B0604030504040204" pitchFamily="34" charset="-120"/>
            </a:endParaRPr>
          </a:p>
        </p:txBody>
      </p:sp>
      <p:sp>
        <p:nvSpPr>
          <p:cNvPr id="9" name="Slide Number Placeholder 8">
            <a:extLst>
              <a:ext uri="{FF2B5EF4-FFF2-40B4-BE49-F238E27FC236}">
                <a16:creationId xmlns:a16="http://schemas.microsoft.com/office/drawing/2014/main" id="{5063C41D-88F5-A4D0-B373-82FCF2C0D800}"/>
              </a:ext>
            </a:extLst>
          </p:cNvPr>
          <p:cNvSpPr>
            <a:spLocks noGrp="1"/>
          </p:cNvSpPr>
          <p:nvPr>
            <p:ph type="sldNum" sz="quarter" idx="12"/>
          </p:nvPr>
        </p:nvSpPr>
        <p:spPr/>
        <p:txBody>
          <a:bodyPr/>
          <a:lstStyle/>
          <a:p>
            <a:fld id="{757993B9-1E1D-498A-9135-8F4EE768927A}" type="slidenum">
              <a:rPr lang="en-HK" smtClean="0"/>
              <a:pPr/>
              <a:t>158</a:t>
            </a:fld>
            <a:endParaRPr lang="en-HK" dirty="0"/>
          </a:p>
        </p:txBody>
      </p:sp>
    </p:spTree>
    <p:extLst>
      <p:ext uri="{BB962C8B-B14F-4D97-AF65-F5344CB8AC3E}">
        <p14:creationId xmlns:p14="http://schemas.microsoft.com/office/powerpoint/2010/main" val="20680392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4AC34-00BB-6671-E80D-5723F4D57660}"/>
              </a:ext>
            </a:extLst>
          </p:cNvPr>
          <p:cNvPicPr>
            <a:picLocks noChangeAspect="1"/>
          </p:cNvPicPr>
          <p:nvPr/>
        </p:nvPicPr>
        <p:blipFill>
          <a:blip r:embed="rId2"/>
          <a:srcRect l="1942" r="9613"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398B5B1F-4DA5-090D-8833-E829ACA8F875}"/>
              </a:ext>
            </a:extLst>
          </p:cNvPr>
          <p:cNvSpPr txBox="1"/>
          <p:nvPr/>
        </p:nvSpPr>
        <p:spPr>
          <a:xfrm>
            <a:off x="5868972" y="2536681"/>
            <a:ext cx="431030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如有需要，點擊「刪除」移除已上載的檔案並重新上載其他檔案</a:t>
            </a:r>
            <a:endParaRPr lang="en-US"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88CE14CF-2CEB-9986-C35A-A88AE4EBF596}"/>
              </a:ext>
            </a:extLst>
          </p:cNvPr>
          <p:cNvSpPr txBox="1"/>
          <p:nvPr/>
        </p:nvSpPr>
        <p:spPr>
          <a:xfrm>
            <a:off x="5066080" y="4605379"/>
            <a:ext cx="419569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點擊「下一步」繼續處理已上載的檔案</a:t>
            </a:r>
            <a:endParaRPr lang="en-GB" altLang="zh-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C55EC426-2EA8-F5AD-43AE-19324F21277C}"/>
              </a:ext>
            </a:extLst>
          </p:cNvPr>
          <p:cNvSpPr/>
          <p:nvPr/>
        </p:nvSpPr>
        <p:spPr>
          <a:xfrm>
            <a:off x="10415085" y="4568702"/>
            <a:ext cx="1460240" cy="442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Rectangle 8">
            <a:extLst>
              <a:ext uri="{FF2B5EF4-FFF2-40B4-BE49-F238E27FC236}">
                <a16:creationId xmlns:a16="http://schemas.microsoft.com/office/drawing/2014/main" id="{2B147E2C-BCFA-CE68-D82E-43470EDA5626}"/>
              </a:ext>
            </a:extLst>
          </p:cNvPr>
          <p:cNvSpPr/>
          <p:nvPr/>
        </p:nvSpPr>
        <p:spPr>
          <a:xfrm>
            <a:off x="11162805" y="3393374"/>
            <a:ext cx="724394" cy="6014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0" name="Picture 9" descr="An orange arrow pointing at something&#10;&#10;AI-generated content may be incorrect.">
            <a:extLst>
              <a:ext uri="{FF2B5EF4-FFF2-40B4-BE49-F238E27FC236}">
                <a16:creationId xmlns:a16="http://schemas.microsoft.com/office/drawing/2014/main" id="{7C1059D8-81EB-74E3-DADD-76407D4C1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43483">
            <a:off x="10445676" y="2899840"/>
            <a:ext cx="530542" cy="422635"/>
          </a:xfrm>
          <a:prstGeom prst="rect">
            <a:avLst/>
          </a:prstGeom>
        </p:spPr>
      </p:pic>
      <p:pic>
        <p:nvPicPr>
          <p:cNvPr id="11" name="Picture 10" descr="An orange arrow pointing at something&#10;&#10;AI-generated content may be incorrect.">
            <a:extLst>
              <a:ext uri="{FF2B5EF4-FFF2-40B4-BE49-F238E27FC236}">
                <a16:creationId xmlns:a16="http://schemas.microsoft.com/office/drawing/2014/main" id="{17B94FCC-397E-6506-FC25-5E5769CC9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3562">
            <a:off x="9493988" y="4578728"/>
            <a:ext cx="530542" cy="422635"/>
          </a:xfrm>
          <a:prstGeom prst="rect">
            <a:avLst/>
          </a:prstGeom>
        </p:spPr>
      </p:pic>
      <p:sp>
        <p:nvSpPr>
          <p:cNvPr id="3" name="Slide Number Placeholder 2">
            <a:extLst>
              <a:ext uri="{FF2B5EF4-FFF2-40B4-BE49-F238E27FC236}">
                <a16:creationId xmlns:a16="http://schemas.microsoft.com/office/drawing/2014/main" id="{4AAE59E5-7692-A43F-4489-E7DDD683815A}"/>
              </a:ext>
            </a:extLst>
          </p:cNvPr>
          <p:cNvSpPr>
            <a:spLocks noGrp="1"/>
          </p:cNvSpPr>
          <p:nvPr>
            <p:ph type="sldNum" sz="quarter" idx="12"/>
          </p:nvPr>
        </p:nvSpPr>
        <p:spPr/>
        <p:txBody>
          <a:bodyPr/>
          <a:lstStyle/>
          <a:p>
            <a:fld id="{757993B9-1E1D-498A-9135-8F4EE768927A}" type="slidenum">
              <a:rPr lang="en-HK" smtClean="0"/>
              <a:pPr/>
              <a:t>159</a:t>
            </a:fld>
            <a:endParaRPr lang="en-HK" dirty="0"/>
          </a:p>
        </p:txBody>
      </p:sp>
    </p:spTree>
    <p:extLst>
      <p:ext uri="{BB962C8B-B14F-4D97-AF65-F5344CB8AC3E}">
        <p14:creationId xmlns:p14="http://schemas.microsoft.com/office/powerpoint/2010/main" val="95009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EFE8FD-9B59-1699-9580-A26E52EACD29}"/>
              </a:ext>
            </a:extLst>
          </p:cNvPr>
          <p:cNvPicPr>
            <a:picLocks noChangeAspect="1"/>
          </p:cNvPicPr>
          <p:nvPr/>
        </p:nvPicPr>
        <p:blipFill>
          <a:blip r:embed="rId2"/>
          <a:srcRect l="5316" r="-1" b="-1"/>
          <a:stretch>
            <a:fillRect/>
          </a:stretch>
        </p:blipFill>
        <p:spPr>
          <a:xfrm>
            <a:off x="20" y="0"/>
            <a:ext cx="12191980" cy="6856718"/>
          </a:xfrm>
          <a:prstGeom prst="rect">
            <a:avLst/>
          </a:prstGeom>
        </p:spPr>
      </p:pic>
      <p:sp>
        <p:nvSpPr>
          <p:cNvPr id="6" name="Rectangle 5">
            <a:extLst>
              <a:ext uri="{FF2B5EF4-FFF2-40B4-BE49-F238E27FC236}">
                <a16:creationId xmlns:a16="http://schemas.microsoft.com/office/drawing/2014/main" id="{85A72632-F733-F7A4-DEEE-E5586421F4FF}"/>
              </a:ext>
            </a:extLst>
          </p:cNvPr>
          <p:cNvSpPr/>
          <p:nvPr/>
        </p:nvSpPr>
        <p:spPr>
          <a:xfrm flipH="1" flipV="1">
            <a:off x="566614" y="1967238"/>
            <a:ext cx="10339753" cy="691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A1694158-CCBF-5059-1002-D0B7F7F94274}"/>
              </a:ext>
            </a:extLst>
          </p:cNvPr>
          <p:cNvSpPr/>
          <p:nvPr/>
        </p:nvSpPr>
        <p:spPr>
          <a:xfrm flipH="1" flipV="1">
            <a:off x="566615" y="2644180"/>
            <a:ext cx="10339754" cy="691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393A8772-059B-542A-90E0-963D332FF334}"/>
              </a:ext>
            </a:extLst>
          </p:cNvPr>
          <p:cNvSpPr/>
          <p:nvPr/>
        </p:nvSpPr>
        <p:spPr>
          <a:xfrm flipH="1" flipV="1">
            <a:off x="9448798" y="3587262"/>
            <a:ext cx="1352063" cy="4024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744DE9E2-D106-E29D-2DA6-8BF1B7A6C784}"/>
              </a:ext>
            </a:extLst>
          </p:cNvPr>
          <p:cNvSpPr txBox="1"/>
          <p:nvPr/>
        </p:nvSpPr>
        <p:spPr>
          <a:xfrm>
            <a:off x="5546936" y="1137424"/>
            <a:ext cx="319541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輸入步驟</a:t>
            </a:r>
            <a:r>
              <a:rPr lang="en-US" altLang="zh-TW" b="0" dirty="0">
                <a:latin typeface="Microsoft JhengHei" panose="020B0604030504040204" pitchFamily="34" charset="-120"/>
                <a:ea typeface="Microsoft JhengHei" panose="020B0604030504040204" pitchFamily="34" charset="-120"/>
              </a:rPr>
              <a:t>1</a:t>
            </a:r>
            <a:r>
              <a:rPr lang="zh-TW" altLang="en-US" b="0">
                <a:latin typeface="Microsoft JhengHei" panose="020B0604030504040204" pitchFamily="34" charset="-120"/>
                <a:ea typeface="Microsoft JhengHei" panose="020B0604030504040204" pitchFamily="34" charset="-120"/>
              </a:rPr>
              <a:t>所使用的帳戶名稱</a:t>
            </a:r>
          </a:p>
        </p:txBody>
      </p:sp>
      <p:pic>
        <p:nvPicPr>
          <p:cNvPr id="10" name="Picture 9" descr="An orange arrow pointing at something&#10;&#10;AI-generated content may be incorrect.">
            <a:extLst>
              <a:ext uri="{FF2B5EF4-FFF2-40B4-BE49-F238E27FC236}">
                <a16:creationId xmlns:a16="http://schemas.microsoft.com/office/drawing/2014/main" id="{B35F96E0-1EFB-8C02-1808-8651D6D2D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55873">
            <a:off x="4900000" y="1231082"/>
            <a:ext cx="530542" cy="422635"/>
          </a:xfrm>
          <a:prstGeom prst="rect">
            <a:avLst/>
          </a:prstGeom>
        </p:spPr>
      </p:pic>
      <p:sp>
        <p:nvSpPr>
          <p:cNvPr id="11" name="文字方塊 1">
            <a:extLst>
              <a:ext uri="{FF2B5EF4-FFF2-40B4-BE49-F238E27FC236}">
                <a16:creationId xmlns:a16="http://schemas.microsoft.com/office/drawing/2014/main" id="{2C6F36E9-C5DF-F9F9-1A8B-84D7FCB6B080}"/>
              </a:ext>
            </a:extLst>
          </p:cNvPr>
          <p:cNvSpPr txBox="1"/>
          <p:nvPr/>
        </p:nvSpPr>
        <p:spPr>
          <a:xfrm>
            <a:off x="3819970" y="4256520"/>
            <a:ext cx="134530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輸入密碼</a:t>
            </a:r>
          </a:p>
        </p:txBody>
      </p:sp>
      <p:pic>
        <p:nvPicPr>
          <p:cNvPr id="12" name="Picture 11" descr="An orange arrow pointing at something&#10;&#10;AI-generated content may be incorrect.">
            <a:extLst>
              <a:ext uri="{FF2B5EF4-FFF2-40B4-BE49-F238E27FC236}">
                <a16:creationId xmlns:a16="http://schemas.microsoft.com/office/drawing/2014/main" id="{5635853D-084E-C367-C099-E43BB27DF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53695">
            <a:off x="4319604" y="3649263"/>
            <a:ext cx="530542" cy="422635"/>
          </a:xfrm>
          <a:prstGeom prst="rect">
            <a:avLst/>
          </a:prstGeom>
        </p:spPr>
      </p:pic>
      <p:sp>
        <p:nvSpPr>
          <p:cNvPr id="13" name="文字方塊 1">
            <a:extLst>
              <a:ext uri="{FF2B5EF4-FFF2-40B4-BE49-F238E27FC236}">
                <a16:creationId xmlns:a16="http://schemas.microsoft.com/office/drawing/2014/main" id="{9A2EF6BC-BB56-7EBF-DD40-B7312768323B}"/>
              </a:ext>
            </a:extLst>
          </p:cNvPr>
          <p:cNvSpPr txBox="1"/>
          <p:nvPr/>
        </p:nvSpPr>
        <p:spPr>
          <a:xfrm>
            <a:off x="7130832" y="3604817"/>
            <a:ext cx="148311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點擊「登入」</a:t>
            </a:r>
          </a:p>
        </p:txBody>
      </p:sp>
      <p:pic>
        <p:nvPicPr>
          <p:cNvPr id="14" name="Picture 13" descr="An orange arrow pointing at something&#10;&#10;AI-generated content may be incorrect.">
            <a:extLst>
              <a:ext uri="{FF2B5EF4-FFF2-40B4-BE49-F238E27FC236}">
                <a16:creationId xmlns:a16="http://schemas.microsoft.com/office/drawing/2014/main" id="{141325CF-849C-D591-0667-01A72DABA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9450">
            <a:off x="8739982" y="3577191"/>
            <a:ext cx="530542" cy="422635"/>
          </a:xfrm>
          <a:prstGeom prst="rect">
            <a:avLst/>
          </a:prstGeom>
        </p:spPr>
      </p:pic>
      <p:sp>
        <p:nvSpPr>
          <p:cNvPr id="4" name="Slide Number Placeholder 3">
            <a:extLst>
              <a:ext uri="{FF2B5EF4-FFF2-40B4-BE49-F238E27FC236}">
                <a16:creationId xmlns:a16="http://schemas.microsoft.com/office/drawing/2014/main" id="{3C4E1B8D-5E5F-0F21-3030-406EE3C97F7F}"/>
              </a:ext>
            </a:extLst>
          </p:cNvPr>
          <p:cNvSpPr>
            <a:spLocks noGrp="1"/>
          </p:cNvSpPr>
          <p:nvPr>
            <p:ph type="sldNum" sz="quarter" idx="12"/>
          </p:nvPr>
        </p:nvSpPr>
        <p:spPr/>
        <p:txBody>
          <a:bodyPr/>
          <a:lstStyle/>
          <a:p>
            <a:fld id="{757993B9-1E1D-498A-9135-8F4EE768927A}" type="slidenum">
              <a:rPr lang="en-HK" smtClean="0"/>
              <a:pPr/>
              <a:t>16</a:t>
            </a:fld>
            <a:endParaRPr lang="en-HK" dirty="0"/>
          </a:p>
        </p:txBody>
      </p:sp>
    </p:spTree>
    <p:extLst>
      <p:ext uri="{BB962C8B-B14F-4D97-AF65-F5344CB8AC3E}">
        <p14:creationId xmlns:p14="http://schemas.microsoft.com/office/powerpoint/2010/main" val="224791973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3E2B9D2-D3EE-05F6-9395-E7249B4BAF8D}"/>
              </a:ext>
            </a:extLst>
          </p:cNvPr>
          <p:cNvPicPr>
            <a:picLocks noChangeAspect="1"/>
          </p:cNvPicPr>
          <p:nvPr/>
        </p:nvPicPr>
        <p:blipFill>
          <a:blip r:embed="rId2"/>
          <a:srcRect r="3112" b="1"/>
          <a:stretch>
            <a:fillRect/>
          </a:stretch>
        </p:blipFill>
        <p:spPr>
          <a:xfrm>
            <a:off x="20" y="10"/>
            <a:ext cx="12191980" cy="6857990"/>
          </a:xfrm>
          <a:prstGeom prst="rect">
            <a:avLst/>
          </a:prstGeom>
          <a:noFill/>
        </p:spPr>
      </p:pic>
      <p:sp>
        <p:nvSpPr>
          <p:cNvPr id="14" name="Rectangle 13">
            <a:extLst>
              <a:ext uri="{FF2B5EF4-FFF2-40B4-BE49-F238E27FC236}">
                <a16:creationId xmlns:a16="http://schemas.microsoft.com/office/drawing/2014/main" id="{588D3136-A620-705F-272B-3CE60FD2C03C}"/>
              </a:ext>
            </a:extLst>
          </p:cNvPr>
          <p:cNvSpPr/>
          <p:nvPr/>
        </p:nvSpPr>
        <p:spPr>
          <a:xfrm>
            <a:off x="2375154" y="1772498"/>
            <a:ext cx="7740396" cy="14088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8" name="Rectangle 17">
            <a:extLst>
              <a:ext uri="{FF2B5EF4-FFF2-40B4-BE49-F238E27FC236}">
                <a16:creationId xmlns:a16="http://schemas.microsoft.com/office/drawing/2014/main" id="{6B9CF2C5-CDF2-CD9D-8714-ADD773E2D054}"/>
              </a:ext>
            </a:extLst>
          </p:cNvPr>
          <p:cNvSpPr/>
          <p:nvPr/>
        </p:nvSpPr>
        <p:spPr>
          <a:xfrm>
            <a:off x="2375154" y="3495675"/>
            <a:ext cx="7740396" cy="12096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9" name="文字方塊 1">
            <a:extLst>
              <a:ext uri="{FF2B5EF4-FFF2-40B4-BE49-F238E27FC236}">
                <a16:creationId xmlns:a16="http://schemas.microsoft.com/office/drawing/2014/main" id="{4B5203FA-9ED4-E680-25BE-AE7042A52EC5}"/>
              </a:ext>
            </a:extLst>
          </p:cNvPr>
          <p:cNvSpPr txBox="1"/>
          <p:nvPr/>
        </p:nvSpPr>
        <p:spPr>
          <a:xfrm>
            <a:off x="344383" y="5019675"/>
            <a:ext cx="563731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未能通過錯誤驗證的預報貨物資料會顯示在上方列表</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已通過錯誤驗證的預報貨物資料會顯示在下方列表</a:t>
            </a:r>
            <a:endParaRPr lang="en-GB" altLang="zh-HK" b="0" dirty="0">
              <a:latin typeface="Microsoft JhengHei" panose="020B0604030504040204" pitchFamily="34" charset="-120"/>
              <a:ea typeface="Microsoft JhengHei" panose="020B0604030504040204" pitchFamily="34" charset="-120"/>
            </a:endParaRPr>
          </a:p>
        </p:txBody>
      </p:sp>
      <p:pic>
        <p:nvPicPr>
          <p:cNvPr id="21" name="Picture 20" descr="An orange arrow pointing at something&#10;&#10;AI-generated content may be incorrect.">
            <a:extLst>
              <a:ext uri="{FF2B5EF4-FFF2-40B4-BE49-F238E27FC236}">
                <a16:creationId xmlns:a16="http://schemas.microsoft.com/office/drawing/2014/main" id="{6520CB39-ABC7-D135-2E7D-618AEDCE0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85936">
            <a:off x="1576542" y="4367752"/>
            <a:ext cx="530542" cy="422635"/>
          </a:xfrm>
          <a:prstGeom prst="rect">
            <a:avLst/>
          </a:prstGeom>
        </p:spPr>
      </p:pic>
      <p:sp>
        <p:nvSpPr>
          <p:cNvPr id="3" name="Slide Number Placeholder 2">
            <a:extLst>
              <a:ext uri="{FF2B5EF4-FFF2-40B4-BE49-F238E27FC236}">
                <a16:creationId xmlns:a16="http://schemas.microsoft.com/office/drawing/2014/main" id="{30B43B35-AE14-5019-41AA-C0B7B9B65FD3}"/>
              </a:ext>
            </a:extLst>
          </p:cNvPr>
          <p:cNvSpPr>
            <a:spLocks noGrp="1"/>
          </p:cNvSpPr>
          <p:nvPr>
            <p:ph type="sldNum" sz="quarter" idx="12"/>
          </p:nvPr>
        </p:nvSpPr>
        <p:spPr/>
        <p:txBody>
          <a:bodyPr/>
          <a:lstStyle/>
          <a:p>
            <a:fld id="{757993B9-1E1D-498A-9135-8F4EE768927A}" type="slidenum">
              <a:rPr lang="en-HK" smtClean="0"/>
              <a:pPr/>
              <a:t>160</a:t>
            </a:fld>
            <a:endParaRPr lang="en-HK" dirty="0"/>
          </a:p>
        </p:txBody>
      </p:sp>
    </p:spTree>
    <p:extLst>
      <p:ext uri="{BB962C8B-B14F-4D97-AF65-F5344CB8AC3E}">
        <p14:creationId xmlns:p14="http://schemas.microsoft.com/office/powerpoint/2010/main" val="7813026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1B71E-C130-0AEA-4338-A05A47150DC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C37C1A-0DD7-3A8B-EED6-0907E29986B4}"/>
              </a:ext>
            </a:extLst>
          </p:cNvPr>
          <p:cNvPicPr>
            <a:picLocks noChangeAspect="1"/>
          </p:cNvPicPr>
          <p:nvPr/>
        </p:nvPicPr>
        <p:blipFill>
          <a:blip r:embed="rId2"/>
          <a:srcRect r="3112" b="1"/>
          <a:stretch>
            <a:fillRect/>
          </a:stretch>
        </p:blipFill>
        <p:spPr>
          <a:xfrm>
            <a:off x="20" y="10"/>
            <a:ext cx="12191980" cy="6857990"/>
          </a:xfrm>
          <a:prstGeom prst="rect">
            <a:avLst/>
          </a:prstGeom>
          <a:noFill/>
        </p:spPr>
      </p:pic>
      <p:sp>
        <p:nvSpPr>
          <p:cNvPr id="4" name="Rectangle 3">
            <a:extLst>
              <a:ext uri="{FF2B5EF4-FFF2-40B4-BE49-F238E27FC236}">
                <a16:creationId xmlns:a16="http://schemas.microsoft.com/office/drawing/2014/main" id="{E0ED734F-CB16-F007-DD6B-9B037A311032}"/>
              </a:ext>
            </a:extLst>
          </p:cNvPr>
          <p:cNvSpPr/>
          <p:nvPr/>
        </p:nvSpPr>
        <p:spPr>
          <a:xfrm>
            <a:off x="9426726" y="2887026"/>
            <a:ext cx="390144" cy="2199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4" name="文字方塊 1">
            <a:extLst>
              <a:ext uri="{FF2B5EF4-FFF2-40B4-BE49-F238E27FC236}">
                <a16:creationId xmlns:a16="http://schemas.microsoft.com/office/drawing/2014/main" id="{2EF5FDDC-4C0D-84D3-8AF5-3E2AF1ED2BE0}"/>
              </a:ext>
            </a:extLst>
          </p:cNvPr>
          <p:cNvSpPr txBox="1"/>
          <p:nvPr/>
        </p:nvSpPr>
        <p:spPr>
          <a:xfrm>
            <a:off x="3885313" y="3209352"/>
            <a:ext cx="459167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點擊未能通過錯誤驗證的預報貨物資料的</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   」以查看其內容</a:t>
            </a:r>
            <a:endParaRPr lang="en-GB" altLang="zh-HK" b="0" dirty="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16A34778-624F-459F-08B3-E37421F98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60068">
            <a:off x="8767336" y="2831914"/>
            <a:ext cx="530542" cy="422635"/>
          </a:xfrm>
          <a:prstGeom prst="rect">
            <a:avLst/>
          </a:prstGeom>
        </p:spPr>
      </p:pic>
      <p:pic>
        <p:nvPicPr>
          <p:cNvPr id="3" name="Picture 2">
            <a:extLst>
              <a:ext uri="{FF2B5EF4-FFF2-40B4-BE49-F238E27FC236}">
                <a16:creationId xmlns:a16="http://schemas.microsoft.com/office/drawing/2014/main" id="{3CF8C030-A7CB-9366-421C-C702AB30A8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00585" y="3648648"/>
            <a:ext cx="222708" cy="2227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94DCC3A-A782-F508-6885-674B18E37216}"/>
              </a:ext>
            </a:extLst>
          </p:cNvPr>
          <p:cNvPicPr>
            <a:picLocks noChangeAspect="1"/>
          </p:cNvPicPr>
          <p:nvPr/>
        </p:nvPicPr>
        <p:blipFill>
          <a:blip r:embed="rId6"/>
          <a:stretch>
            <a:fillRect/>
          </a:stretch>
        </p:blipFill>
        <p:spPr>
          <a:xfrm>
            <a:off x="4187525" y="3554552"/>
            <a:ext cx="213026" cy="186399"/>
          </a:xfrm>
          <a:prstGeom prst="rect">
            <a:avLst/>
          </a:prstGeom>
        </p:spPr>
      </p:pic>
      <p:sp>
        <p:nvSpPr>
          <p:cNvPr id="7" name="Slide Number Placeholder 6">
            <a:extLst>
              <a:ext uri="{FF2B5EF4-FFF2-40B4-BE49-F238E27FC236}">
                <a16:creationId xmlns:a16="http://schemas.microsoft.com/office/drawing/2014/main" id="{EAC89175-A7F0-02E4-3BCB-6BD4A964F6CF}"/>
              </a:ext>
            </a:extLst>
          </p:cNvPr>
          <p:cNvSpPr>
            <a:spLocks noGrp="1"/>
          </p:cNvSpPr>
          <p:nvPr>
            <p:ph type="sldNum" sz="quarter" idx="12"/>
          </p:nvPr>
        </p:nvSpPr>
        <p:spPr/>
        <p:txBody>
          <a:bodyPr/>
          <a:lstStyle/>
          <a:p>
            <a:fld id="{757993B9-1E1D-498A-9135-8F4EE768927A}" type="slidenum">
              <a:rPr lang="en-HK" smtClean="0"/>
              <a:pPr/>
              <a:t>161</a:t>
            </a:fld>
            <a:endParaRPr lang="en-HK" dirty="0"/>
          </a:p>
        </p:txBody>
      </p:sp>
    </p:spTree>
    <p:extLst>
      <p:ext uri="{BB962C8B-B14F-4D97-AF65-F5344CB8AC3E}">
        <p14:creationId xmlns:p14="http://schemas.microsoft.com/office/powerpoint/2010/main" val="38291630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3EF172-67BA-D5F0-CA03-F43D6F0C7930}"/>
              </a:ext>
            </a:extLst>
          </p:cNvPr>
          <p:cNvPicPr>
            <a:picLocks noChangeAspect="1"/>
          </p:cNvPicPr>
          <p:nvPr/>
        </p:nvPicPr>
        <p:blipFill>
          <a:blip r:embed="rId2"/>
          <a:srcRect r="4890" b="1"/>
          <a:stretch>
            <a:fillRect/>
          </a:stretch>
        </p:blipFill>
        <p:spPr>
          <a:xfrm>
            <a:off x="20" y="10"/>
            <a:ext cx="12191980" cy="6857990"/>
          </a:xfrm>
          <a:prstGeom prst="rect">
            <a:avLst/>
          </a:prstGeom>
          <a:noFill/>
        </p:spPr>
      </p:pic>
      <p:sp>
        <p:nvSpPr>
          <p:cNvPr id="7" name="Rectangle 6">
            <a:extLst>
              <a:ext uri="{FF2B5EF4-FFF2-40B4-BE49-F238E27FC236}">
                <a16:creationId xmlns:a16="http://schemas.microsoft.com/office/drawing/2014/main" id="{09A7EB50-FA38-927E-1D7E-CA8E206D3196}"/>
              </a:ext>
            </a:extLst>
          </p:cNvPr>
          <p:cNvSpPr/>
          <p:nvPr/>
        </p:nvSpPr>
        <p:spPr>
          <a:xfrm>
            <a:off x="2594229" y="476251"/>
            <a:ext cx="6822903" cy="8762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D5E18F12-271E-A5F0-CAC7-186D18C8B8D1}"/>
              </a:ext>
            </a:extLst>
          </p:cNvPr>
          <p:cNvSpPr txBox="1"/>
          <p:nvPr/>
        </p:nvSpPr>
        <p:spPr>
          <a:xfrm>
            <a:off x="5220136" y="2207905"/>
            <a:ext cx="376447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在彈出視窗頂部查看預報貨物資料</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的驗證錯誤訊息</a:t>
            </a:r>
            <a:endParaRPr lang="en-GB" altLang="zh-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B2BB5EFF-67F6-A358-2C20-226F80C2D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15142">
            <a:off x="6767086" y="1559357"/>
            <a:ext cx="530542" cy="422635"/>
          </a:xfrm>
          <a:prstGeom prst="rect">
            <a:avLst/>
          </a:prstGeom>
        </p:spPr>
      </p:pic>
      <p:pic>
        <p:nvPicPr>
          <p:cNvPr id="5" name="Picture 4">
            <a:extLst>
              <a:ext uri="{FF2B5EF4-FFF2-40B4-BE49-F238E27FC236}">
                <a16:creationId xmlns:a16="http://schemas.microsoft.com/office/drawing/2014/main" id="{8E548702-32F4-D656-70CB-70B45828F9BC}"/>
              </a:ext>
            </a:extLst>
          </p:cNvPr>
          <p:cNvPicPr>
            <a:picLocks noChangeAspect="1"/>
          </p:cNvPicPr>
          <p:nvPr/>
        </p:nvPicPr>
        <p:blipFill>
          <a:blip r:embed="rId4"/>
          <a:stretch>
            <a:fillRect/>
          </a:stretch>
        </p:blipFill>
        <p:spPr>
          <a:xfrm>
            <a:off x="2788175" y="3512966"/>
            <a:ext cx="2810267" cy="171474"/>
          </a:xfrm>
          <a:prstGeom prst="rect">
            <a:avLst/>
          </a:prstGeom>
        </p:spPr>
      </p:pic>
      <p:pic>
        <p:nvPicPr>
          <p:cNvPr id="10" name="Picture 9">
            <a:extLst>
              <a:ext uri="{FF2B5EF4-FFF2-40B4-BE49-F238E27FC236}">
                <a16:creationId xmlns:a16="http://schemas.microsoft.com/office/drawing/2014/main" id="{C80CB3B7-FC5A-7B95-8F25-009405407B27}"/>
              </a:ext>
            </a:extLst>
          </p:cNvPr>
          <p:cNvPicPr>
            <a:picLocks noChangeAspect="1"/>
          </p:cNvPicPr>
          <p:nvPr/>
        </p:nvPicPr>
        <p:blipFill>
          <a:blip r:embed="rId4"/>
          <a:stretch>
            <a:fillRect/>
          </a:stretch>
        </p:blipFill>
        <p:spPr>
          <a:xfrm>
            <a:off x="2788174" y="3136148"/>
            <a:ext cx="2810267" cy="171474"/>
          </a:xfrm>
          <a:prstGeom prst="rect">
            <a:avLst/>
          </a:prstGeom>
        </p:spPr>
      </p:pic>
      <p:sp>
        <p:nvSpPr>
          <p:cNvPr id="11" name="Rectangle 10">
            <a:extLst>
              <a:ext uri="{FF2B5EF4-FFF2-40B4-BE49-F238E27FC236}">
                <a16:creationId xmlns:a16="http://schemas.microsoft.com/office/drawing/2014/main" id="{8F04EBF0-DA98-3AB5-D832-154C0F25D626}"/>
              </a:ext>
            </a:extLst>
          </p:cNvPr>
          <p:cNvSpPr/>
          <p:nvPr/>
        </p:nvSpPr>
        <p:spPr>
          <a:xfrm>
            <a:off x="2312113" y="3500012"/>
            <a:ext cx="2888755" cy="230832"/>
          </a:xfrm>
          <a:prstGeom prst="rect">
            <a:avLst/>
          </a:prstGeom>
          <a:noFill/>
        </p:spPr>
        <p:txBody>
          <a:bodyPr wrap="square" lIns="91440" tIns="45720" rIns="91440" bIns="45720">
            <a:spAutoFit/>
          </a:bodyPr>
          <a:lstStyle/>
          <a:p>
            <a:pPr algn="ctr"/>
            <a:r>
              <a:rPr lang="en-US" altLang="zh-TW" sz="900" dirty="0">
                <a:ln w="0"/>
                <a:effectLst>
                  <a:outerShdw blurRad="38100" dist="19050" dir="2700000" algn="tl" rotWithShape="0">
                    <a:schemeClr val="dk1">
                      <a:alpha val="40000"/>
                    </a:schemeClr>
                  </a:outerShdw>
                </a:effectLst>
              </a:rPr>
              <a:t>    5/</a:t>
            </a:r>
            <a:r>
              <a:rPr lang="en-US" sz="900" dirty="0">
                <a:ln w="0"/>
                <a:effectLst>
                  <a:outerShdw blurRad="38100" dist="19050" dir="2700000" algn="tl" rotWithShape="0">
                    <a:schemeClr val="dk1">
                      <a:alpha val="40000"/>
                    </a:schemeClr>
                  </a:outerShdw>
                </a:effectLst>
              </a:rPr>
              <a:t>F, CH Building, 221 Java Road, North Bay</a:t>
            </a:r>
            <a:endParaRPr lang="en-US" sz="900" b="0" cap="none" spc="0" dirty="0">
              <a:ln w="0"/>
              <a:solidFill>
                <a:schemeClr val="tx1"/>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E65FB93E-AECE-A564-319F-F34E6F61C833}"/>
              </a:ext>
            </a:extLst>
          </p:cNvPr>
          <p:cNvSpPr txBox="1"/>
          <p:nvPr/>
        </p:nvSpPr>
        <p:spPr>
          <a:xfrm>
            <a:off x="2713291" y="3123028"/>
            <a:ext cx="1390650" cy="215444"/>
          </a:xfrm>
          <a:prstGeom prst="rect">
            <a:avLst/>
          </a:prstGeom>
          <a:noFill/>
        </p:spPr>
        <p:txBody>
          <a:bodyPr wrap="square" rtlCol="0">
            <a:spAutoFit/>
          </a:bodyPr>
          <a:lstStyle/>
          <a:p>
            <a:r>
              <a:rPr lang="zh-TW" altLang="en-US" sz="800"/>
              <a:t> 義大利</a:t>
            </a:r>
            <a:endParaRPr lang="en-US" sz="800" dirty="0"/>
          </a:p>
        </p:txBody>
      </p:sp>
      <p:pic>
        <p:nvPicPr>
          <p:cNvPr id="15" name="Picture 14">
            <a:extLst>
              <a:ext uri="{FF2B5EF4-FFF2-40B4-BE49-F238E27FC236}">
                <a16:creationId xmlns:a16="http://schemas.microsoft.com/office/drawing/2014/main" id="{6F01E90B-67AB-8478-3596-83FDAB629930}"/>
              </a:ext>
            </a:extLst>
          </p:cNvPr>
          <p:cNvPicPr>
            <a:picLocks noChangeAspect="1"/>
          </p:cNvPicPr>
          <p:nvPr/>
        </p:nvPicPr>
        <p:blipFill>
          <a:blip r:embed="rId5"/>
          <a:stretch>
            <a:fillRect/>
          </a:stretch>
        </p:blipFill>
        <p:spPr>
          <a:xfrm>
            <a:off x="2788174" y="5668727"/>
            <a:ext cx="1962424" cy="209579"/>
          </a:xfrm>
          <a:prstGeom prst="rect">
            <a:avLst/>
          </a:prstGeom>
        </p:spPr>
      </p:pic>
      <p:sp>
        <p:nvSpPr>
          <p:cNvPr id="16" name="Rectangle 15">
            <a:extLst>
              <a:ext uri="{FF2B5EF4-FFF2-40B4-BE49-F238E27FC236}">
                <a16:creationId xmlns:a16="http://schemas.microsoft.com/office/drawing/2014/main" id="{96116A98-008A-BC5C-ADE8-203AB5675C6F}"/>
              </a:ext>
            </a:extLst>
          </p:cNvPr>
          <p:cNvSpPr/>
          <p:nvPr/>
        </p:nvSpPr>
        <p:spPr>
          <a:xfrm>
            <a:off x="2331381" y="5668727"/>
            <a:ext cx="2888755" cy="230832"/>
          </a:xfrm>
          <a:prstGeom prst="rect">
            <a:avLst/>
          </a:prstGeom>
          <a:noFill/>
        </p:spPr>
        <p:txBody>
          <a:bodyPr wrap="square" lIns="91440" tIns="45720" rIns="91440" bIns="45720">
            <a:spAutoFit/>
          </a:bodyPr>
          <a:lstStyle/>
          <a:p>
            <a:pPr algn="ctr"/>
            <a:r>
              <a:rPr lang="en-US" altLang="zh-TW" sz="900" dirty="0">
                <a:ln w="0"/>
                <a:effectLst>
                  <a:outerShdw blurRad="38100" dist="19050" dir="2700000" algn="tl" rotWithShape="0">
                    <a:schemeClr val="dk1">
                      <a:alpha val="40000"/>
                    </a:schemeClr>
                  </a:outerShdw>
                </a:effectLst>
              </a:rPr>
              <a:t>     19/</a:t>
            </a:r>
            <a:r>
              <a:rPr lang="en-US" sz="900" dirty="0">
                <a:ln w="0"/>
                <a:effectLst>
                  <a:outerShdw blurRad="38100" dist="19050" dir="2700000" algn="tl" rotWithShape="0">
                    <a:schemeClr val="dk1">
                      <a:alpha val="40000"/>
                    </a:schemeClr>
                  </a:outerShdw>
                </a:effectLst>
              </a:rPr>
              <a:t>F, CH Building, 221 Java Road, North Bay</a:t>
            </a:r>
            <a:endParaRPr lang="en-US" sz="900" b="0" cap="none" spc="0" dirty="0">
              <a:ln w="0"/>
              <a:solidFill>
                <a:schemeClr val="tx1"/>
              </a:solidFill>
              <a:effectLst>
                <a:outerShdw blurRad="38100" dist="19050" dir="2700000" algn="tl" rotWithShape="0">
                  <a:schemeClr val="dk1">
                    <a:alpha val="40000"/>
                  </a:schemeClr>
                </a:outerShdw>
              </a:effectLst>
            </a:endParaRPr>
          </a:p>
        </p:txBody>
      </p:sp>
      <p:sp>
        <p:nvSpPr>
          <p:cNvPr id="3" name="Slide Number Placeholder 2">
            <a:extLst>
              <a:ext uri="{FF2B5EF4-FFF2-40B4-BE49-F238E27FC236}">
                <a16:creationId xmlns:a16="http://schemas.microsoft.com/office/drawing/2014/main" id="{C172A132-76BD-F4E3-C25F-8C60726ECE69}"/>
              </a:ext>
            </a:extLst>
          </p:cNvPr>
          <p:cNvSpPr>
            <a:spLocks noGrp="1"/>
          </p:cNvSpPr>
          <p:nvPr>
            <p:ph type="sldNum" sz="quarter" idx="12"/>
          </p:nvPr>
        </p:nvSpPr>
        <p:spPr/>
        <p:txBody>
          <a:bodyPr/>
          <a:lstStyle/>
          <a:p>
            <a:fld id="{757993B9-1E1D-498A-9135-8F4EE768927A}" type="slidenum">
              <a:rPr lang="en-HK" smtClean="0"/>
              <a:pPr/>
              <a:t>162</a:t>
            </a:fld>
            <a:endParaRPr lang="en-HK" dirty="0"/>
          </a:p>
        </p:txBody>
      </p:sp>
    </p:spTree>
    <p:extLst>
      <p:ext uri="{BB962C8B-B14F-4D97-AF65-F5344CB8AC3E}">
        <p14:creationId xmlns:p14="http://schemas.microsoft.com/office/powerpoint/2010/main" val="102969793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3CE24E-63F4-B4A3-18A1-3D97FDBC8790}"/>
              </a:ext>
            </a:extLst>
          </p:cNvPr>
          <p:cNvPicPr>
            <a:picLocks noChangeAspect="1"/>
          </p:cNvPicPr>
          <p:nvPr/>
        </p:nvPicPr>
        <p:blipFill>
          <a:blip r:embed="rId2"/>
          <a:srcRect l="1610" r="8611" b="-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9B100AD5-A705-6B6C-CB1C-9C77E191D198}"/>
              </a:ext>
            </a:extLst>
          </p:cNvPr>
          <p:cNvSpPr txBox="1"/>
          <p:nvPr/>
        </p:nvSpPr>
        <p:spPr>
          <a:xfrm>
            <a:off x="6834972" y="5710295"/>
            <a:ext cx="157745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點擊「修改」</a:t>
            </a:r>
            <a:endParaRPr lang="en-GB" altLang="zh-HK" b="0"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38F7DDBB-FA1E-CB16-38CA-A76C43AE89D8}"/>
              </a:ext>
            </a:extLst>
          </p:cNvPr>
          <p:cNvSpPr/>
          <p:nvPr/>
        </p:nvSpPr>
        <p:spPr>
          <a:xfrm>
            <a:off x="9249691" y="6353175"/>
            <a:ext cx="408659" cy="3143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0" name="Picture 9" descr="An orange arrow pointing at something&#10;&#10;AI-generated content may be incorrect.">
            <a:extLst>
              <a:ext uri="{FF2B5EF4-FFF2-40B4-BE49-F238E27FC236}">
                <a16:creationId xmlns:a16="http://schemas.microsoft.com/office/drawing/2014/main" id="{44A3E0EC-52B6-0009-10E9-1332D8E4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62759">
            <a:off x="8608135" y="5912750"/>
            <a:ext cx="530542" cy="422635"/>
          </a:xfrm>
          <a:prstGeom prst="rect">
            <a:avLst/>
          </a:prstGeom>
        </p:spPr>
      </p:pic>
      <p:pic>
        <p:nvPicPr>
          <p:cNvPr id="5" name="Picture 4">
            <a:extLst>
              <a:ext uri="{FF2B5EF4-FFF2-40B4-BE49-F238E27FC236}">
                <a16:creationId xmlns:a16="http://schemas.microsoft.com/office/drawing/2014/main" id="{5FFDCE8D-036C-B4C5-2BF1-B1D2D3233DEF}"/>
              </a:ext>
            </a:extLst>
          </p:cNvPr>
          <p:cNvPicPr>
            <a:picLocks noChangeAspect="1"/>
          </p:cNvPicPr>
          <p:nvPr/>
        </p:nvPicPr>
        <p:blipFill>
          <a:blip r:embed="rId4"/>
          <a:stretch>
            <a:fillRect/>
          </a:stretch>
        </p:blipFill>
        <p:spPr>
          <a:xfrm>
            <a:off x="3171011" y="779447"/>
            <a:ext cx="1324160" cy="219106"/>
          </a:xfrm>
          <a:prstGeom prst="rect">
            <a:avLst/>
          </a:prstGeom>
        </p:spPr>
      </p:pic>
      <p:sp>
        <p:nvSpPr>
          <p:cNvPr id="6" name="Rectangle 5">
            <a:extLst>
              <a:ext uri="{FF2B5EF4-FFF2-40B4-BE49-F238E27FC236}">
                <a16:creationId xmlns:a16="http://schemas.microsoft.com/office/drawing/2014/main" id="{693FF8A8-D386-3772-A212-86AD7184EE4B}"/>
              </a:ext>
            </a:extLst>
          </p:cNvPr>
          <p:cNvSpPr/>
          <p:nvPr/>
        </p:nvSpPr>
        <p:spPr>
          <a:xfrm>
            <a:off x="2722766" y="724375"/>
            <a:ext cx="2888755" cy="230832"/>
          </a:xfrm>
          <a:prstGeom prst="rect">
            <a:avLst/>
          </a:prstGeom>
          <a:noFill/>
        </p:spPr>
        <p:txBody>
          <a:bodyPr wrap="square" lIns="91440" tIns="45720" rIns="91440" bIns="45720">
            <a:spAutoFit/>
          </a:bodyPr>
          <a:lstStyle/>
          <a:p>
            <a:pPr algn="ctr"/>
            <a:r>
              <a:rPr lang="en-US" altLang="zh-TW" sz="900" dirty="0">
                <a:ln w="0"/>
                <a:effectLst>
                  <a:outerShdw blurRad="38100" dist="19050" dir="2700000" algn="tl" rotWithShape="0">
                    <a:schemeClr val="dk1">
                      <a:alpha val="40000"/>
                    </a:schemeClr>
                  </a:outerShdw>
                </a:effectLst>
              </a:rPr>
              <a:t>   19/</a:t>
            </a:r>
            <a:r>
              <a:rPr lang="en-US" sz="900" dirty="0">
                <a:ln w="0"/>
                <a:effectLst>
                  <a:outerShdw blurRad="38100" dist="19050" dir="2700000" algn="tl" rotWithShape="0">
                    <a:schemeClr val="dk1">
                      <a:alpha val="40000"/>
                    </a:schemeClr>
                  </a:outerShdw>
                </a:effectLst>
              </a:rPr>
              <a:t>F, CH Building, 221 Java Road, North Bay</a:t>
            </a:r>
            <a:endParaRPr lang="en-US" sz="900" b="0" cap="none" spc="0" dirty="0">
              <a:ln w="0"/>
              <a:solidFill>
                <a:schemeClr val="tx1"/>
              </a:solidFill>
              <a:effectLst>
                <a:outerShdw blurRad="38100" dist="19050" dir="2700000" algn="tl" rotWithShape="0">
                  <a:schemeClr val="dk1">
                    <a:alpha val="40000"/>
                  </a:schemeClr>
                </a:outerShdw>
              </a:effectLst>
            </a:endParaRPr>
          </a:p>
        </p:txBody>
      </p:sp>
      <p:sp>
        <p:nvSpPr>
          <p:cNvPr id="3" name="Slide Number Placeholder 2">
            <a:extLst>
              <a:ext uri="{FF2B5EF4-FFF2-40B4-BE49-F238E27FC236}">
                <a16:creationId xmlns:a16="http://schemas.microsoft.com/office/drawing/2014/main" id="{41E44405-D5FA-9CB1-924F-0AB388C5E3B1}"/>
              </a:ext>
            </a:extLst>
          </p:cNvPr>
          <p:cNvSpPr>
            <a:spLocks noGrp="1"/>
          </p:cNvSpPr>
          <p:nvPr>
            <p:ph type="sldNum" sz="quarter" idx="12"/>
          </p:nvPr>
        </p:nvSpPr>
        <p:spPr/>
        <p:txBody>
          <a:bodyPr/>
          <a:lstStyle/>
          <a:p>
            <a:fld id="{757993B9-1E1D-498A-9135-8F4EE768927A}" type="slidenum">
              <a:rPr lang="en-HK" smtClean="0"/>
              <a:pPr/>
              <a:t>163</a:t>
            </a:fld>
            <a:endParaRPr lang="en-HK" dirty="0"/>
          </a:p>
        </p:txBody>
      </p:sp>
    </p:spTree>
    <p:extLst>
      <p:ext uri="{BB962C8B-B14F-4D97-AF65-F5344CB8AC3E}">
        <p14:creationId xmlns:p14="http://schemas.microsoft.com/office/powerpoint/2010/main" val="648376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BCF205-8EE5-4701-DA2E-DB3F04B95FF3}"/>
              </a:ext>
            </a:extLst>
          </p:cNvPr>
          <p:cNvPicPr>
            <a:picLocks noChangeAspect="1"/>
          </p:cNvPicPr>
          <p:nvPr/>
        </p:nvPicPr>
        <p:blipFill>
          <a:blip r:embed="rId2"/>
          <a:srcRect r="10666" b="-1"/>
          <a:stretch>
            <a:fillRect/>
          </a:stretch>
        </p:blipFill>
        <p:spPr>
          <a:xfrm>
            <a:off x="20" y="10"/>
            <a:ext cx="12191980" cy="6857990"/>
          </a:xfrm>
          <a:prstGeom prst="rect">
            <a:avLst/>
          </a:prstGeom>
          <a:noFill/>
        </p:spPr>
      </p:pic>
      <p:sp>
        <p:nvSpPr>
          <p:cNvPr id="16" name="文字方塊 1">
            <a:extLst>
              <a:ext uri="{FF2B5EF4-FFF2-40B4-BE49-F238E27FC236}">
                <a16:creationId xmlns:a16="http://schemas.microsoft.com/office/drawing/2014/main" id="{10742F26-B9C5-5559-0D09-0979C74D97DE}"/>
              </a:ext>
            </a:extLst>
          </p:cNvPr>
          <p:cNvSpPr txBox="1"/>
          <p:nvPr/>
        </p:nvSpPr>
        <p:spPr>
          <a:xfrm>
            <a:off x="6456581" y="617517"/>
            <a:ext cx="26648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更正預報貨物資料內容</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F00850A8-B2F1-26C0-E84D-84740B86EE6D}"/>
              </a:ext>
            </a:extLst>
          </p:cNvPr>
          <p:cNvSpPr>
            <a:spLocks noGrp="1"/>
          </p:cNvSpPr>
          <p:nvPr>
            <p:ph type="sldNum" sz="quarter" idx="12"/>
          </p:nvPr>
        </p:nvSpPr>
        <p:spPr/>
        <p:txBody>
          <a:bodyPr/>
          <a:lstStyle/>
          <a:p>
            <a:fld id="{757993B9-1E1D-498A-9135-8F4EE768927A}" type="slidenum">
              <a:rPr lang="en-HK" smtClean="0"/>
              <a:pPr/>
              <a:t>164</a:t>
            </a:fld>
            <a:endParaRPr lang="en-HK" dirty="0"/>
          </a:p>
        </p:txBody>
      </p:sp>
    </p:spTree>
    <p:extLst>
      <p:ext uri="{BB962C8B-B14F-4D97-AF65-F5344CB8AC3E}">
        <p14:creationId xmlns:p14="http://schemas.microsoft.com/office/powerpoint/2010/main" val="35171560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8F7D69-9571-0258-2638-C3808DB6C7FF}"/>
              </a:ext>
            </a:extLst>
          </p:cNvPr>
          <p:cNvPicPr>
            <a:picLocks noChangeAspect="1"/>
          </p:cNvPicPr>
          <p:nvPr/>
        </p:nvPicPr>
        <p:blipFill>
          <a:blip r:embed="rId2"/>
          <a:srcRect l="940" r="5726"/>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5F2D2D34-4549-9D6D-6D2E-BF04BFCFA5FD}"/>
              </a:ext>
            </a:extLst>
          </p:cNvPr>
          <p:cNvSpPr txBox="1"/>
          <p:nvPr/>
        </p:nvSpPr>
        <p:spPr>
          <a:xfrm>
            <a:off x="6580078" y="5588468"/>
            <a:ext cx="141496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點擊「儲存」</a:t>
            </a:r>
            <a:endParaRPr lang="en-GB" altLang="zh-HK" b="0"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624F643A-5200-DCE2-392C-BD0A406E3699}"/>
              </a:ext>
            </a:extLst>
          </p:cNvPr>
          <p:cNvSpPr/>
          <p:nvPr/>
        </p:nvSpPr>
        <p:spPr>
          <a:xfrm>
            <a:off x="8944475" y="6331403"/>
            <a:ext cx="508408"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0" name="Picture 9" descr="An orange arrow pointing at something&#10;&#10;AI-generated content may be incorrect.">
            <a:extLst>
              <a:ext uri="{FF2B5EF4-FFF2-40B4-BE49-F238E27FC236}">
                <a16:creationId xmlns:a16="http://schemas.microsoft.com/office/drawing/2014/main" id="{22D9B64A-E129-2093-7011-E5F9CE7AA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62759">
            <a:off x="8254344" y="5813604"/>
            <a:ext cx="530542" cy="422635"/>
          </a:xfrm>
          <a:prstGeom prst="rect">
            <a:avLst/>
          </a:prstGeom>
        </p:spPr>
      </p:pic>
      <p:sp>
        <p:nvSpPr>
          <p:cNvPr id="3" name="Slide Number Placeholder 2">
            <a:extLst>
              <a:ext uri="{FF2B5EF4-FFF2-40B4-BE49-F238E27FC236}">
                <a16:creationId xmlns:a16="http://schemas.microsoft.com/office/drawing/2014/main" id="{83E24975-AC62-D942-CF99-9256D2152CC9}"/>
              </a:ext>
            </a:extLst>
          </p:cNvPr>
          <p:cNvSpPr>
            <a:spLocks noGrp="1"/>
          </p:cNvSpPr>
          <p:nvPr>
            <p:ph type="sldNum" sz="quarter" idx="12"/>
          </p:nvPr>
        </p:nvSpPr>
        <p:spPr/>
        <p:txBody>
          <a:bodyPr/>
          <a:lstStyle/>
          <a:p>
            <a:fld id="{757993B9-1E1D-498A-9135-8F4EE768927A}" type="slidenum">
              <a:rPr lang="en-HK" smtClean="0"/>
              <a:pPr/>
              <a:t>165</a:t>
            </a:fld>
            <a:endParaRPr lang="en-HK" dirty="0"/>
          </a:p>
        </p:txBody>
      </p:sp>
    </p:spTree>
    <p:extLst>
      <p:ext uri="{BB962C8B-B14F-4D97-AF65-F5344CB8AC3E}">
        <p14:creationId xmlns:p14="http://schemas.microsoft.com/office/powerpoint/2010/main" val="22987442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5C8B9C4-2B26-0E75-6F21-3A91ECCF6C4D}"/>
              </a:ext>
            </a:extLst>
          </p:cNvPr>
          <p:cNvPicPr>
            <a:picLocks noChangeAspect="1"/>
          </p:cNvPicPr>
          <p:nvPr/>
        </p:nvPicPr>
        <p:blipFill>
          <a:blip r:embed="rId2"/>
          <a:srcRect r="1779" b="1"/>
          <a:stretch>
            <a:fillRect/>
          </a:stretch>
        </p:blipFill>
        <p:spPr>
          <a:xfrm>
            <a:off x="20" y="10"/>
            <a:ext cx="12191980" cy="6857990"/>
          </a:xfrm>
          <a:prstGeom prst="rect">
            <a:avLst/>
          </a:prstGeom>
          <a:noFill/>
        </p:spPr>
      </p:pic>
      <p:sp>
        <p:nvSpPr>
          <p:cNvPr id="14" name="文字方塊 1">
            <a:extLst>
              <a:ext uri="{FF2B5EF4-FFF2-40B4-BE49-F238E27FC236}">
                <a16:creationId xmlns:a16="http://schemas.microsoft.com/office/drawing/2014/main" id="{44E301B2-9B2E-068D-C3CA-C3919E976536}"/>
              </a:ext>
            </a:extLst>
          </p:cNvPr>
          <p:cNvSpPr txBox="1"/>
          <p:nvPr/>
        </p:nvSpPr>
        <p:spPr>
          <a:xfrm>
            <a:off x="3346431" y="4565494"/>
            <a:ext cx="354522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已更正並儲存的預報貨物資料會</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從上方列表移至下方列表</a:t>
            </a:r>
            <a:endParaRPr lang="en-GB" altLang="zh-HK" b="0" dirty="0">
              <a:latin typeface="Microsoft JhengHei" panose="020B0604030504040204" pitchFamily="34" charset="-120"/>
              <a:ea typeface="Microsoft JhengHei" panose="020B0604030504040204" pitchFamily="34" charset="-120"/>
            </a:endParaRPr>
          </a:p>
        </p:txBody>
      </p:sp>
      <p:sp>
        <p:nvSpPr>
          <p:cNvPr id="15" name="Rectangle 14">
            <a:extLst>
              <a:ext uri="{FF2B5EF4-FFF2-40B4-BE49-F238E27FC236}">
                <a16:creationId xmlns:a16="http://schemas.microsoft.com/office/drawing/2014/main" id="{3D77BD40-5DB1-A57A-2148-59845E2BC14C}"/>
              </a:ext>
            </a:extLst>
          </p:cNvPr>
          <p:cNvSpPr/>
          <p:nvPr/>
        </p:nvSpPr>
        <p:spPr>
          <a:xfrm>
            <a:off x="2285999" y="3152775"/>
            <a:ext cx="7400925" cy="412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6" name="Picture 15" descr="An orange arrow pointing at something&#10;&#10;AI-generated content may be incorrect.">
            <a:extLst>
              <a:ext uri="{FF2B5EF4-FFF2-40B4-BE49-F238E27FC236}">
                <a16:creationId xmlns:a16="http://schemas.microsoft.com/office/drawing/2014/main" id="{F97C4207-0B0A-7C40-A5D3-C7C606DCD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01381">
            <a:off x="4359113" y="3854255"/>
            <a:ext cx="530542" cy="422635"/>
          </a:xfrm>
          <a:prstGeom prst="rect">
            <a:avLst/>
          </a:prstGeom>
        </p:spPr>
      </p:pic>
      <p:sp>
        <p:nvSpPr>
          <p:cNvPr id="3" name="Slide Number Placeholder 2">
            <a:extLst>
              <a:ext uri="{FF2B5EF4-FFF2-40B4-BE49-F238E27FC236}">
                <a16:creationId xmlns:a16="http://schemas.microsoft.com/office/drawing/2014/main" id="{CE51BD5D-19C4-6CDB-9B26-290E1E1E640B}"/>
              </a:ext>
            </a:extLst>
          </p:cNvPr>
          <p:cNvSpPr>
            <a:spLocks noGrp="1"/>
          </p:cNvSpPr>
          <p:nvPr>
            <p:ph type="sldNum" sz="quarter" idx="12"/>
          </p:nvPr>
        </p:nvSpPr>
        <p:spPr/>
        <p:txBody>
          <a:bodyPr/>
          <a:lstStyle/>
          <a:p>
            <a:fld id="{757993B9-1E1D-498A-9135-8F4EE768927A}" type="slidenum">
              <a:rPr lang="en-HK" smtClean="0"/>
              <a:pPr/>
              <a:t>166</a:t>
            </a:fld>
            <a:endParaRPr lang="en-HK" dirty="0"/>
          </a:p>
        </p:txBody>
      </p:sp>
    </p:spTree>
    <p:extLst>
      <p:ext uri="{BB962C8B-B14F-4D97-AF65-F5344CB8AC3E}">
        <p14:creationId xmlns:p14="http://schemas.microsoft.com/office/powerpoint/2010/main" val="396413437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A9CA2-C6AB-D6BB-6A97-5F83DA9AF01D}"/>
              </a:ext>
            </a:extLst>
          </p:cNvPr>
          <p:cNvPicPr>
            <a:picLocks noChangeAspect="1"/>
          </p:cNvPicPr>
          <p:nvPr/>
        </p:nvPicPr>
        <p:blipFill>
          <a:blip r:embed="rId2"/>
          <a:srcRect r="1779" b="1"/>
          <a:stretch>
            <a:fillRect/>
          </a:stretch>
        </p:blipFill>
        <p:spPr>
          <a:xfrm>
            <a:off x="0" y="10"/>
            <a:ext cx="12191980" cy="6857990"/>
          </a:xfrm>
          <a:prstGeom prst="rect">
            <a:avLst/>
          </a:prstGeom>
          <a:noFill/>
        </p:spPr>
      </p:pic>
      <p:sp>
        <p:nvSpPr>
          <p:cNvPr id="14" name="Rectangle 13">
            <a:extLst>
              <a:ext uri="{FF2B5EF4-FFF2-40B4-BE49-F238E27FC236}">
                <a16:creationId xmlns:a16="http://schemas.microsoft.com/office/drawing/2014/main" id="{22BBFDA2-E592-50FC-F75B-ADAC7B6562A8}"/>
              </a:ext>
            </a:extLst>
          </p:cNvPr>
          <p:cNvSpPr/>
          <p:nvPr/>
        </p:nvSpPr>
        <p:spPr>
          <a:xfrm>
            <a:off x="7206342" y="4171950"/>
            <a:ext cx="903515" cy="4136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5" name="Picture 14" descr="An orange arrow pointing at something&#10;&#10;AI-generated content may be incorrect.">
            <a:extLst>
              <a:ext uri="{FF2B5EF4-FFF2-40B4-BE49-F238E27FC236}">
                <a16:creationId xmlns:a16="http://schemas.microsoft.com/office/drawing/2014/main" id="{5C642B92-584C-A644-EDC2-2BCAD4CBA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5202" y="4784005"/>
            <a:ext cx="530542" cy="384614"/>
          </a:xfrm>
          <a:prstGeom prst="rect">
            <a:avLst/>
          </a:prstGeom>
        </p:spPr>
      </p:pic>
      <p:sp>
        <p:nvSpPr>
          <p:cNvPr id="2" name="文字方塊 1">
            <a:extLst>
              <a:ext uri="{FF2B5EF4-FFF2-40B4-BE49-F238E27FC236}">
                <a16:creationId xmlns:a16="http://schemas.microsoft.com/office/drawing/2014/main" id="{171A3491-57CA-667C-5E1E-C40F2DE45A3B}"/>
              </a:ext>
            </a:extLst>
          </p:cNvPr>
          <p:cNvSpPr txBox="1"/>
          <p:nvPr/>
        </p:nvSpPr>
        <p:spPr>
          <a:xfrm>
            <a:off x="1717053" y="5451909"/>
            <a:ext cx="7731252"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若要直接提交所有下方列表中的預報貨物資料，請點擊「直接上載全部」。</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當下方列表包含至少一個已通過錯誤驗證的預報貨物資料時，才可使用</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「直接上載全部」</a:t>
            </a:r>
            <a:endParaRPr lang="en-US" b="0" dirty="0">
              <a:latin typeface="Microsoft JhengHei" panose="020B0604030504040204" pitchFamily="34" charset="-120"/>
              <a:ea typeface="Microsoft JhengHei" panose="020B0604030504040204" pitchFamily="34" charset="-120"/>
            </a:endParaRPr>
          </a:p>
        </p:txBody>
      </p:sp>
      <p:sp>
        <p:nvSpPr>
          <p:cNvPr id="5" name="Slide Number Placeholder 4">
            <a:extLst>
              <a:ext uri="{FF2B5EF4-FFF2-40B4-BE49-F238E27FC236}">
                <a16:creationId xmlns:a16="http://schemas.microsoft.com/office/drawing/2014/main" id="{CF95A4AB-36BA-F699-FF28-385594BA74C6}"/>
              </a:ext>
            </a:extLst>
          </p:cNvPr>
          <p:cNvSpPr>
            <a:spLocks noGrp="1"/>
          </p:cNvSpPr>
          <p:nvPr>
            <p:ph type="sldNum" sz="quarter" idx="12"/>
          </p:nvPr>
        </p:nvSpPr>
        <p:spPr/>
        <p:txBody>
          <a:bodyPr/>
          <a:lstStyle/>
          <a:p>
            <a:fld id="{757993B9-1E1D-498A-9135-8F4EE768927A}" type="slidenum">
              <a:rPr lang="en-HK" smtClean="0"/>
              <a:pPr/>
              <a:t>167</a:t>
            </a:fld>
            <a:endParaRPr lang="en-HK" dirty="0"/>
          </a:p>
        </p:txBody>
      </p:sp>
    </p:spTree>
    <p:extLst>
      <p:ext uri="{BB962C8B-B14F-4D97-AF65-F5344CB8AC3E}">
        <p14:creationId xmlns:p14="http://schemas.microsoft.com/office/powerpoint/2010/main" val="13022733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5AFA6-3545-24F4-83F1-06204654042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731DC49-929C-B5CA-AEC4-60E2A1022536}"/>
              </a:ext>
            </a:extLst>
          </p:cNvPr>
          <p:cNvPicPr>
            <a:picLocks noChangeAspect="1"/>
          </p:cNvPicPr>
          <p:nvPr/>
        </p:nvPicPr>
        <p:blipFill>
          <a:blip r:embed="rId2"/>
          <a:srcRect r="8890" b="1"/>
          <a:stretch>
            <a:fillRect/>
          </a:stretch>
        </p:blipFill>
        <p:spPr>
          <a:xfrm>
            <a:off x="20" y="10"/>
            <a:ext cx="12191980" cy="6857990"/>
          </a:xfrm>
          <a:prstGeom prst="rect">
            <a:avLst/>
          </a:prstGeom>
          <a:noFill/>
        </p:spPr>
      </p:pic>
      <p:sp>
        <p:nvSpPr>
          <p:cNvPr id="16" name="Rectangle 15">
            <a:extLst>
              <a:ext uri="{FF2B5EF4-FFF2-40B4-BE49-F238E27FC236}">
                <a16:creationId xmlns:a16="http://schemas.microsoft.com/office/drawing/2014/main" id="{0C5A1A8D-4039-60F6-2D02-084DADF72024}"/>
              </a:ext>
            </a:extLst>
          </p:cNvPr>
          <p:cNvSpPr/>
          <p:nvPr/>
        </p:nvSpPr>
        <p:spPr>
          <a:xfrm>
            <a:off x="9179378" y="4309726"/>
            <a:ext cx="947057" cy="3901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7" name="Rectangle 16">
            <a:extLst>
              <a:ext uri="{FF2B5EF4-FFF2-40B4-BE49-F238E27FC236}">
                <a16:creationId xmlns:a16="http://schemas.microsoft.com/office/drawing/2014/main" id="{8B5E5A5A-B1FC-4651-EDF8-D125320DD751}"/>
              </a:ext>
            </a:extLst>
          </p:cNvPr>
          <p:cNvSpPr/>
          <p:nvPr/>
        </p:nvSpPr>
        <p:spPr>
          <a:xfrm>
            <a:off x="2843894" y="3201761"/>
            <a:ext cx="283027" cy="304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8" name="Picture 17" descr="An orange arrow pointing at something&#10;&#10;AI-generated content may be incorrect.">
            <a:extLst>
              <a:ext uri="{FF2B5EF4-FFF2-40B4-BE49-F238E27FC236}">
                <a16:creationId xmlns:a16="http://schemas.microsoft.com/office/drawing/2014/main" id="{0BE83B89-09D2-BAD5-DBAD-91BBCB5E6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24969">
            <a:off x="8571971" y="4653288"/>
            <a:ext cx="530542" cy="422635"/>
          </a:xfrm>
          <a:prstGeom prst="rect">
            <a:avLst/>
          </a:prstGeom>
        </p:spPr>
      </p:pic>
      <p:sp>
        <p:nvSpPr>
          <p:cNvPr id="2" name="文字方塊 1">
            <a:extLst>
              <a:ext uri="{FF2B5EF4-FFF2-40B4-BE49-F238E27FC236}">
                <a16:creationId xmlns:a16="http://schemas.microsoft.com/office/drawing/2014/main" id="{C3E79DFF-599E-FA71-2B86-BE2AE5940CDC}"/>
              </a:ext>
            </a:extLst>
          </p:cNvPr>
          <p:cNvSpPr txBox="1"/>
          <p:nvPr/>
        </p:nvSpPr>
        <p:spPr>
          <a:xfrm>
            <a:off x="4052124" y="5317289"/>
            <a:ext cx="6509296"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若要提交部分下方列表中的預報貨物資料，請剔選想要提交的預報貨物資料的方格，然後點擊「直接上載」。一旦提交了部分預報貨物資料，其餘未被選中的 預報貨物資料將被捨棄  </a:t>
            </a:r>
            <a:endParaRPr lang="en-US"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0BCC3B7D-237E-FF71-AF7A-6F9C4050CA35}"/>
              </a:ext>
            </a:extLst>
          </p:cNvPr>
          <p:cNvSpPr>
            <a:spLocks noGrp="1"/>
          </p:cNvSpPr>
          <p:nvPr>
            <p:ph type="sldNum" sz="quarter" idx="12"/>
          </p:nvPr>
        </p:nvSpPr>
        <p:spPr/>
        <p:txBody>
          <a:bodyPr/>
          <a:lstStyle/>
          <a:p>
            <a:fld id="{757993B9-1E1D-498A-9135-8F4EE768927A}" type="slidenum">
              <a:rPr lang="en-HK" smtClean="0"/>
              <a:pPr/>
              <a:t>168</a:t>
            </a:fld>
            <a:endParaRPr lang="en-HK" dirty="0"/>
          </a:p>
        </p:txBody>
      </p:sp>
    </p:spTree>
    <p:extLst>
      <p:ext uri="{BB962C8B-B14F-4D97-AF65-F5344CB8AC3E}">
        <p14:creationId xmlns:p14="http://schemas.microsoft.com/office/powerpoint/2010/main" val="39537346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F22243-90D7-95C5-B572-1CC83587C676}"/>
              </a:ext>
            </a:extLst>
          </p:cNvPr>
          <p:cNvPicPr>
            <a:picLocks noChangeAspect="1"/>
          </p:cNvPicPr>
          <p:nvPr/>
        </p:nvPicPr>
        <p:blipFill>
          <a:blip r:embed="rId2"/>
          <a:srcRect r="6221" b="-1"/>
          <a:stretch>
            <a:fillRect/>
          </a:stretch>
        </p:blipFill>
        <p:spPr>
          <a:xfrm>
            <a:off x="20" y="10"/>
            <a:ext cx="12191980" cy="6857990"/>
          </a:xfrm>
          <a:prstGeom prst="rect">
            <a:avLst/>
          </a:prstGeom>
          <a:noFill/>
        </p:spPr>
      </p:pic>
      <p:sp>
        <p:nvSpPr>
          <p:cNvPr id="14" name="文字方塊 1">
            <a:extLst>
              <a:ext uri="{FF2B5EF4-FFF2-40B4-BE49-F238E27FC236}">
                <a16:creationId xmlns:a16="http://schemas.microsoft.com/office/drawing/2014/main" id="{4C32EF90-234F-EF8D-3B1A-52533B0C6E46}"/>
              </a:ext>
            </a:extLst>
          </p:cNvPr>
          <p:cNvSpPr txBox="1"/>
          <p:nvPr/>
        </p:nvSpPr>
        <p:spPr>
          <a:xfrm>
            <a:off x="3592627" y="3853230"/>
            <a:ext cx="115717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a:t>
            </a:r>
            <a:endParaRPr lang="en-GB" altLang="zh-HK" b="0" dirty="0">
              <a:latin typeface="Microsoft JhengHei" panose="020B0604030504040204" pitchFamily="34" charset="-120"/>
              <a:ea typeface="Microsoft JhengHei" panose="020B0604030504040204" pitchFamily="34" charset="-120"/>
            </a:endParaRPr>
          </a:p>
        </p:txBody>
      </p:sp>
      <p:sp>
        <p:nvSpPr>
          <p:cNvPr id="15" name="文字方塊 1">
            <a:extLst>
              <a:ext uri="{FF2B5EF4-FFF2-40B4-BE49-F238E27FC236}">
                <a16:creationId xmlns:a16="http://schemas.microsoft.com/office/drawing/2014/main" id="{E8175C64-4EAF-3726-A454-910E330D24A4}"/>
              </a:ext>
            </a:extLst>
          </p:cNvPr>
          <p:cNvSpPr txBox="1"/>
          <p:nvPr/>
        </p:nvSpPr>
        <p:spPr>
          <a:xfrm>
            <a:off x="6096000" y="3244334"/>
            <a:ext cx="165359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GB" altLang="zh-HK" b="0" dirty="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05149A66-2F47-204A-B4FF-7B60E4D53DAF}"/>
              </a:ext>
            </a:extLst>
          </p:cNvPr>
          <p:cNvSpPr/>
          <p:nvPr/>
        </p:nvSpPr>
        <p:spPr>
          <a:xfrm>
            <a:off x="2471954" y="2470068"/>
            <a:ext cx="7562695" cy="4975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7" name="Picture 16" descr="An orange arrow pointing at something&#10;&#10;AI-generated content may be incorrect.">
            <a:extLst>
              <a:ext uri="{FF2B5EF4-FFF2-40B4-BE49-F238E27FC236}">
                <a16:creationId xmlns:a16="http://schemas.microsoft.com/office/drawing/2014/main" id="{01F9C6C0-1CAE-D15B-5C7E-4865765B1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8509">
            <a:off x="4035053" y="3205208"/>
            <a:ext cx="530542" cy="422635"/>
          </a:xfrm>
          <a:prstGeom prst="rect">
            <a:avLst/>
          </a:prstGeom>
        </p:spPr>
      </p:pic>
      <p:pic>
        <p:nvPicPr>
          <p:cNvPr id="18" name="Picture 17" descr="An orange arrow pointing at something&#10;&#10;AI-generated content may be incorrect.">
            <a:extLst>
              <a:ext uri="{FF2B5EF4-FFF2-40B4-BE49-F238E27FC236}">
                <a16:creationId xmlns:a16="http://schemas.microsoft.com/office/drawing/2014/main" id="{005F22A9-7DD2-454A-7C51-3E435A924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01741">
            <a:off x="8135217" y="3243928"/>
            <a:ext cx="530542" cy="422635"/>
          </a:xfrm>
          <a:prstGeom prst="rect">
            <a:avLst/>
          </a:prstGeom>
        </p:spPr>
      </p:pic>
      <p:sp>
        <p:nvSpPr>
          <p:cNvPr id="19" name="Rectangle 18">
            <a:extLst>
              <a:ext uri="{FF2B5EF4-FFF2-40B4-BE49-F238E27FC236}">
                <a16:creationId xmlns:a16="http://schemas.microsoft.com/office/drawing/2014/main" id="{FC3B4D5A-0382-4620-53EA-870F0AE33226}"/>
              </a:ext>
            </a:extLst>
          </p:cNvPr>
          <p:cNvSpPr/>
          <p:nvPr/>
        </p:nvSpPr>
        <p:spPr>
          <a:xfrm>
            <a:off x="8940548" y="3276600"/>
            <a:ext cx="994027" cy="381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Slide Number Placeholder 2">
            <a:extLst>
              <a:ext uri="{FF2B5EF4-FFF2-40B4-BE49-F238E27FC236}">
                <a16:creationId xmlns:a16="http://schemas.microsoft.com/office/drawing/2014/main" id="{15EFA387-E8BF-E404-EBE3-45FD99758147}"/>
              </a:ext>
            </a:extLst>
          </p:cNvPr>
          <p:cNvSpPr>
            <a:spLocks noGrp="1"/>
          </p:cNvSpPr>
          <p:nvPr>
            <p:ph type="sldNum" sz="quarter" idx="12"/>
          </p:nvPr>
        </p:nvSpPr>
        <p:spPr/>
        <p:txBody>
          <a:bodyPr/>
          <a:lstStyle/>
          <a:p>
            <a:fld id="{757993B9-1E1D-498A-9135-8F4EE768927A}" type="slidenum">
              <a:rPr lang="en-HK" smtClean="0"/>
              <a:pPr/>
              <a:t>169</a:t>
            </a:fld>
            <a:endParaRPr lang="en-HK" dirty="0"/>
          </a:p>
        </p:txBody>
      </p:sp>
    </p:spTree>
    <p:extLst>
      <p:ext uri="{BB962C8B-B14F-4D97-AF65-F5344CB8AC3E}">
        <p14:creationId xmlns:p14="http://schemas.microsoft.com/office/powerpoint/2010/main" val="153372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41FEE1-B2FB-FE65-4C67-BFDF8C66CD7B}"/>
              </a:ext>
            </a:extLst>
          </p:cNvPr>
          <p:cNvPicPr>
            <a:picLocks noChangeAspect="1"/>
          </p:cNvPicPr>
          <p:nvPr/>
        </p:nvPicPr>
        <p:blipFill>
          <a:blip r:embed="rId2"/>
          <a:srcRect l="498" r="8373" b="-1"/>
          <a:stretch>
            <a:fillRect/>
          </a:stretch>
        </p:blipFill>
        <p:spPr>
          <a:xfrm>
            <a:off x="0" y="1282"/>
            <a:ext cx="12191980" cy="6856718"/>
          </a:xfrm>
          <a:prstGeom prst="rect">
            <a:avLst/>
          </a:prstGeom>
        </p:spPr>
      </p:pic>
      <p:sp>
        <p:nvSpPr>
          <p:cNvPr id="6" name="文字方塊 1">
            <a:extLst>
              <a:ext uri="{FF2B5EF4-FFF2-40B4-BE49-F238E27FC236}">
                <a16:creationId xmlns:a16="http://schemas.microsoft.com/office/drawing/2014/main" id="{085BA36C-6705-F229-46C7-EF1A272189BE}"/>
              </a:ext>
            </a:extLst>
          </p:cNvPr>
          <p:cNvSpPr txBox="1"/>
          <p:nvPr/>
        </p:nvSpPr>
        <p:spPr>
          <a:xfrm>
            <a:off x="2769079" y="5343960"/>
            <a:ext cx="7832785"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點擊「貨物資料／帳戶設定」或「牌照及許可證」 。如果您同時擁有貿易單一窗口帳戶，則需要合併這兩個帳戶。如果您只有</a:t>
            </a:r>
            <a:r>
              <a:rPr lang="en-US" altLang="zh-TW" b="0" dirty="0">
                <a:latin typeface="Microsoft JhengHei" panose="020B0604030504040204" pitchFamily="34" charset="-120"/>
                <a:ea typeface="Microsoft JhengHei" panose="020B0604030504040204" pitchFamily="34" charset="-120"/>
              </a:rPr>
              <a:t>ROCARS</a:t>
            </a:r>
            <a:r>
              <a:rPr lang="zh-TW" altLang="en-US" b="0" dirty="0">
                <a:latin typeface="Microsoft JhengHei" panose="020B0604030504040204" pitchFamily="34" charset="-120"/>
                <a:ea typeface="Microsoft JhengHei" panose="020B0604030504040204" pitchFamily="34" charset="-120"/>
              </a:rPr>
              <a:t>帳戶，則可以繼續操作。</a:t>
            </a:r>
            <a:endParaRPr lang="en-HK" b="0" dirty="0">
              <a:latin typeface="Microsoft JhengHei" panose="020B0604030504040204" pitchFamily="34" charset="-120"/>
              <a:ea typeface="Microsoft JhengHei" panose="020B0604030504040204" pitchFamily="34" charset="-120"/>
            </a:endParaRPr>
          </a:p>
        </p:txBody>
      </p:sp>
      <p:pic>
        <p:nvPicPr>
          <p:cNvPr id="2" name="Picture 1" descr="An orange arrow pointing at something&#10;&#10;AI-generated content may be incorrect.">
            <a:extLst>
              <a:ext uri="{FF2B5EF4-FFF2-40B4-BE49-F238E27FC236}">
                <a16:creationId xmlns:a16="http://schemas.microsoft.com/office/drawing/2014/main" id="{92EA5830-89B7-0751-D030-44A2CBF6D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87849">
            <a:off x="5280165" y="4706054"/>
            <a:ext cx="530542" cy="422635"/>
          </a:xfrm>
          <a:prstGeom prst="rect">
            <a:avLst/>
          </a:prstGeom>
        </p:spPr>
      </p:pic>
      <p:pic>
        <p:nvPicPr>
          <p:cNvPr id="3" name="Picture 2" descr="An orange arrow pointing at something&#10;&#10;AI-generated content may be incorrect.">
            <a:extLst>
              <a:ext uri="{FF2B5EF4-FFF2-40B4-BE49-F238E27FC236}">
                <a16:creationId xmlns:a16="http://schemas.microsoft.com/office/drawing/2014/main" id="{368B3E20-0D2D-EF2B-F200-D0012979A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37160">
            <a:off x="7114714" y="4706053"/>
            <a:ext cx="530542" cy="422635"/>
          </a:xfrm>
          <a:prstGeom prst="rect">
            <a:avLst/>
          </a:prstGeom>
        </p:spPr>
      </p:pic>
      <p:sp>
        <p:nvSpPr>
          <p:cNvPr id="7" name="Slide Number Placeholder 6">
            <a:extLst>
              <a:ext uri="{FF2B5EF4-FFF2-40B4-BE49-F238E27FC236}">
                <a16:creationId xmlns:a16="http://schemas.microsoft.com/office/drawing/2014/main" id="{A2797098-8877-1A9E-4928-B0F3F7A78818}"/>
              </a:ext>
            </a:extLst>
          </p:cNvPr>
          <p:cNvSpPr>
            <a:spLocks noGrp="1"/>
          </p:cNvSpPr>
          <p:nvPr>
            <p:ph type="sldNum" sz="quarter" idx="12"/>
          </p:nvPr>
        </p:nvSpPr>
        <p:spPr/>
        <p:txBody>
          <a:bodyPr/>
          <a:lstStyle/>
          <a:p>
            <a:fld id="{757993B9-1E1D-498A-9135-8F4EE768927A}" type="slidenum">
              <a:rPr lang="en-HK" smtClean="0"/>
              <a:pPr/>
              <a:t>17</a:t>
            </a:fld>
            <a:endParaRPr lang="en-HK" dirty="0"/>
          </a:p>
        </p:txBody>
      </p:sp>
    </p:spTree>
    <p:extLst>
      <p:ext uri="{BB962C8B-B14F-4D97-AF65-F5344CB8AC3E}">
        <p14:creationId xmlns:p14="http://schemas.microsoft.com/office/powerpoint/2010/main" val="279532700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BC0798-C366-D5EC-3C16-9C36F1C07081}"/>
              </a:ext>
            </a:extLst>
          </p:cNvPr>
          <p:cNvPicPr>
            <a:picLocks noChangeAspect="1"/>
          </p:cNvPicPr>
          <p:nvPr/>
        </p:nvPicPr>
        <p:blipFill>
          <a:blip r:embed="rId2"/>
          <a:srcRect b="4255"/>
          <a:stretch>
            <a:fillRect/>
          </a:stretch>
        </p:blipFill>
        <p:spPr>
          <a:xfrm>
            <a:off x="20" y="10"/>
            <a:ext cx="12191980" cy="6857990"/>
          </a:xfrm>
          <a:prstGeom prst="rect">
            <a:avLst/>
          </a:prstGeom>
          <a:noFill/>
        </p:spPr>
      </p:pic>
      <p:sp>
        <p:nvSpPr>
          <p:cNvPr id="12" name="Rectangle 11">
            <a:extLst>
              <a:ext uri="{FF2B5EF4-FFF2-40B4-BE49-F238E27FC236}">
                <a16:creationId xmlns:a16="http://schemas.microsoft.com/office/drawing/2014/main" id="{9ADC3040-527C-F78E-ED74-8A4B1E696EDF}"/>
              </a:ext>
            </a:extLst>
          </p:cNvPr>
          <p:cNvSpPr/>
          <p:nvPr/>
        </p:nvSpPr>
        <p:spPr>
          <a:xfrm>
            <a:off x="2315689" y="1822147"/>
            <a:ext cx="4928260" cy="3390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3" name="Rectangle 12">
            <a:extLst>
              <a:ext uri="{FF2B5EF4-FFF2-40B4-BE49-F238E27FC236}">
                <a16:creationId xmlns:a16="http://schemas.microsoft.com/office/drawing/2014/main" id="{B84AA7C8-E1BA-5558-9D1C-78BA32F2BE49}"/>
              </a:ext>
            </a:extLst>
          </p:cNvPr>
          <p:cNvSpPr/>
          <p:nvPr/>
        </p:nvSpPr>
        <p:spPr>
          <a:xfrm>
            <a:off x="2315689" y="2161181"/>
            <a:ext cx="1971304" cy="1959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4" name="Rectangle 13">
            <a:extLst>
              <a:ext uri="{FF2B5EF4-FFF2-40B4-BE49-F238E27FC236}">
                <a16:creationId xmlns:a16="http://schemas.microsoft.com/office/drawing/2014/main" id="{640978DD-338F-7FE8-6E40-6CD3647960C4}"/>
              </a:ext>
            </a:extLst>
          </p:cNvPr>
          <p:cNvSpPr/>
          <p:nvPr/>
        </p:nvSpPr>
        <p:spPr>
          <a:xfrm>
            <a:off x="5722734" y="2643866"/>
            <a:ext cx="921410" cy="6780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5" name="Rectangle 14">
            <a:extLst>
              <a:ext uri="{FF2B5EF4-FFF2-40B4-BE49-F238E27FC236}">
                <a16:creationId xmlns:a16="http://schemas.microsoft.com/office/drawing/2014/main" id="{44227E0E-790A-59D0-0099-0A7833DC98B0}"/>
              </a:ext>
            </a:extLst>
          </p:cNvPr>
          <p:cNvSpPr/>
          <p:nvPr/>
        </p:nvSpPr>
        <p:spPr>
          <a:xfrm>
            <a:off x="2315689" y="2643866"/>
            <a:ext cx="921409" cy="6780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6" name="Picture 15" descr="An orange arrow pointing at something&#10;&#10;AI-generated content may be incorrect.">
            <a:extLst>
              <a:ext uri="{FF2B5EF4-FFF2-40B4-BE49-F238E27FC236}">
                <a16:creationId xmlns:a16="http://schemas.microsoft.com/office/drawing/2014/main" id="{B0653D6C-3D6B-0078-5F5F-540016F2C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78636">
            <a:off x="4021721" y="3293446"/>
            <a:ext cx="530542" cy="422635"/>
          </a:xfrm>
          <a:prstGeom prst="rect">
            <a:avLst/>
          </a:prstGeom>
        </p:spPr>
      </p:pic>
      <p:sp>
        <p:nvSpPr>
          <p:cNvPr id="2" name="文字方塊 1">
            <a:extLst>
              <a:ext uri="{FF2B5EF4-FFF2-40B4-BE49-F238E27FC236}">
                <a16:creationId xmlns:a16="http://schemas.microsoft.com/office/drawing/2014/main" id="{00813CB0-562E-F2E7-D39B-277C00A16EE6}"/>
              </a:ext>
            </a:extLst>
          </p:cNvPr>
          <p:cNvSpPr txBox="1"/>
          <p:nvPr/>
        </p:nvSpPr>
        <p:spPr>
          <a:xfrm>
            <a:off x="1967158" y="4054774"/>
            <a:ext cx="6016118"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系統顯示已成功提交預報貨物資料的確認訊息。</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該訊息包含每個已提交預報貨物資料的「海關貨物編號」、「有效日期至」以及「批次提交海關貨物編號」</a:t>
            </a:r>
            <a:endParaRPr lang="en-GB" altLang="zh-HK"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72711097-F7A7-2450-E84F-D3DD5CDFB52F}"/>
              </a:ext>
            </a:extLst>
          </p:cNvPr>
          <p:cNvSpPr>
            <a:spLocks noGrp="1"/>
          </p:cNvSpPr>
          <p:nvPr>
            <p:ph type="sldNum" sz="quarter" idx="12"/>
          </p:nvPr>
        </p:nvSpPr>
        <p:spPr/>
        <p:txBody>
          <a:bodyPr/>
          <a:lstStyle/>
          <a:p>
            <a:fld id="{757993B9-1E1D-498A-9135-8F4EE768927A}" type="slidenum">
              <a:rPr lang="en-HK" smtClean="0"/>
              <a:pPr/>
              <a:t>170</a:t>
            </a:fld>
            <a:endParaRPr lang="en-HK" dirty="0"/>
          </a:p>
        </p:txBody>
      </p:sp>
    </p:spTree>
    <p:extLst>
      <p:ext uri="{BB962C8B-B14F-4D97-AF65-F5344CB8AC3E}">
        <p14:creationId xmlns:p14="http://schemas.microsoft.com/office/powerpoint/2010/main" val="25333144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CFB983-85CC-02AD-C28E-8861B0BC635D}"/>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5.2.2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整批上</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載 </a:t>
            </a:r>
            <a:r>
              <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rPr>
              <a:t>-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儲存為草稿</a:t>
            </a:r>
            <a:endPar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5" name="Picture 4" descr="A screenshot of a computer&#10;&#10;AI-generated content may be incorrect.">
            <a:extLst>
              <a:ext uri="{FF2B5EF4-FFF2-40B4-BE49-F238E27FC236}">
                <a16:creationId xmlns:a16="http://schemas.microsoft.com/office/drawing/2014/main" id="{1E0B50B6-DBD0-2CB2-74B4-4AE8F54E435D}"/>
              </a:ext>
            </a:extLst>
          </p:cNvPr>
          <p:cNvPicPr>
            <a:picLocks noChangeAspect="1"/>
          </p:cNvPicPr>
          <p:nvPr/>
        </p:nvPicPr>
        <p:blipFill>
          <a:blip r:embed="rId2"/>
          <a:srcRect l="2222" r="1" b="1"/>
          <a:stretch>
            <a:fillRect/>
          </a:stretch>
        </p:blipFill>
        <p:spPr>
          <a:xfrm>
            <a:off x="712519" y="764886"/>
            <a:ext cx="10960924" cy="6093113"/>
          </a:xfrm>
          <a:prstGeom prst="rect">
            <a:avLst/>
          </a:prstGeom>
          <a:noFill/>
        </p:spPr>
      </p:pic>
      <p:pic>
        <p:nvPicPr>
          <p:cNvPr id="6" name="Picture 5">
            <a:extLst>
              <a:ext uri="{FF2B5EF4-FFF2-40B4-BE49-F238E27FC236}">
                <a16:creationId xmlns:a16="http://schemas.microsoft.com/office/drawing/2014/main" id="{6EC6999D-2C2F-FC33-78D5-5F5F8D78AD3E}"/>
              </a:ext>
            </a:extLst>
          </p:cNvPr>
          <p:cNvPicPr>
            <a:picLocks noChangeAspect="1"/>
          </p:cNvPicPr>
          <p:nvPr/>
        </p:nvPicPr>
        <p:blipFill>
          <a:blip r:embed="rId3"/>
          <a:stretch>
            <a:fillRect/>
          </a:stretch>
        </p:blipFill>
        <p:spPr>
          <a:xfrm>
            <a:off x="11673442" y="1340901"/>
            <a:ext cx="518557" cy="385904"/>
          </a:xfrm>
          <a:prstGeom prst="rect">
            <a:avLst/>
          </a:prstGeom>
        </p:spPr>
      </p:pic>
      <p:pic>
        <p:nvPicPr>
          <p:cNvPr id="7" name="Picture 6">
            <a:extLst>
              <a:ext uri="{FF2B5EF4-FFF2-40B4-BE49-F238E27FC236}">
                <a16:creationId xmlns:a16="http://schemas.microsoft.com/office/drawing/2014/main" id="{741BFE95-49D5-CA2F-A205-BACCA1AB8236}"/>
              </a:ext>
            </a:extLst>
          </p:cNvPr>
          <p:cNvPicPr>
            <a:picLocks noChangeAspect="1"/>
          </p:cNvPicPr>
          <p:nvPr/>
        </p:nvPicPr>
        <p:blipFill>
          <a:blip r:embed="rId3"/>
          <a:stretch>
            <a:fillRect/>
          </a:stretch>
        </p:blipFill>
        <p:spPr>
          <a:xfrm>
            <a:off x="11673443" y="6033737"/>
            <a:ext cx="518557" cy="385904"/>
          </a:xfrm>
          <a:prstGeom prst="rect">
            <a:avLst/>
          </a:prstGeom>
        </p:spPr>
      </p:pic>
      <p:pic>
        <p:nvPicPr>
          <p:cNvPr id="8" name="Picture 7">
            <a:extLst>
              <a:ext uri="{FF2B5EF4-FFF2-40B4-BE49-F238E27FC236}">
                <a16:creationId xmlns:a16="http://schemas.microsoft.com/office/drawing/2014/main" id="{1BEFDF6E-CE92-6358-841A-429435F69D62}"/>
              </a:ext>
            </a:extLst>
          </p:cNvPr>
          <p:cNvPicPr>
            <a:picLocks noChangeAspect="1"/>
          </p:cNvPicPr>
          <p:nvPr/>
        </p:nvPicPr>
        <p:blipFill>
          <a:blip r:embed="rId4"/>
          <a:stretch>
            <a:fillRect/>
          </a:stretch>
        </p:blipFill>
        <p:spPr>
          <a:xfrm>
            <a:off x="1" y="1376734"/>
            <a:ext cx="712518" cy="311726"/>
          </a:xfrm>
          <a:prstGeom prst="rect">
            <a:avLst/>
          </a:prstGeom>
        </p:spPr>
      </p:pic>
      <p:pic>
        <p:nvPicPr>
          <p:cNvPr id="9" name="Picture 8">
            <a:extLst>
              <a:ext uri="{FF2B5EF4-FFF2-40B4-BE49-F238E27FC236}">
                <a16:creationId xmlns:a16="http://schemas.microsoft.com/office/drawing/2014/main" id="{9ACCCCF7-2890-292C-2461-764B6F81A302}"/>
              </a:ext>
            </a:extLst>
          </p:cNvPr>
          <p:cNvPicPr>
            <a:picLocks noChangeAspect="1"/>
          </p:cNvPicPr>
          <p:nvPr/>
        </p:nvPicPr>
        <p:blipFill>
          <a:blip r:embed="rId4"/>
          <a:stretch>
            <a:fillRect/>
          </a:stretch>
        </p:blipFill>
        <p:spPr>
          <a:xfrm>
            <a:off x="0" y="6070826"/>
            <a:ext cx="712518" cy="311726"/>
          </a:xfrm>
          <a:prstGeom prst="rect">
            <a:avLst/>
          </a:prstGeom>
        </p:spPr>
      </p:pic>
      <p:pic>
        <p:nvPicPr>
          <p:cNvPr id="10" name="Picture 9">
            <a:extLst>
              <a:ext uri="{FF2B5EF4-FFF2-40B4-BE49-F238E27FC236}">
                <a16:creationId xmlns:a16="http://schemas.microsoft.com/office/drawing/2014/main" id="{29198B6B-2F8E-AF53-7DA8-D990F4B3B0C8}"/>
              </a:ext>
            </a:extLst>
          </p:cNvPr>
          <p:cNvPicPr>
            <a:picLocks noChangeAspect="1"/>
          </p:cNvPicPr>
          <p:nvPr/>
        </p:nvPicPr>
        <p:blipFill>
          <a:blip r:embed="rId5"/>
          <a:stretch>
            <a:fillRect/>
          </a:stretch>
        </p:blipFill>
        <p:spPr>
          <a:xfrm>
            <a:off x="-1" y="1688460"/>
            <a:ext cx="712519" cy="4382365"/>
          </a:xfrm>
          <a:prstGeom prst="rect">
            <a:avLst/>
          </a:prstGeom>
        </p:spPr>
      </p:pic>
      <p:pic>
        <p:nvPicPr>
          <p:cNvPr id="11" name="Picture 10">
            <a:extLst>
              <a:ext uri="{FF2B5EF4-FFF2-40B4-BE49-F238E27FC236}">
                <a16:creationId xmlns:a16="http://schemas.microsoft.com/office/drawing/2014/main" id="{DDFB2A5D-AA4F-868E-F86A-B8AD40385E95}"/>
              </a:ext>
            </a:extLst>
          </p:cNvPr>
          <p:cNvPicPr>
            <a:picLocks noChangeAspect="1"/>
          </p:cNvPicPr>
          <p:nvPr/>
        </p:nvPicPr>
        <p:blipFill>
          <a:blip r:embed="rId5"/>
          <a:stretch>
            <a:fillRect/>
          </a:stretch>
        </p:blipFill>
        <p:spPr>
          <a:xfrm>
            <a:off x="11673441" y="1735711"/>
            <a:ext cx="518559" cy="4382365"/>
          </a:xfrm>
          <a:prstGeom prst="rect">
            <a:avLst/>
          </a:prstGeom>
        </p:spPr>
      </p:pic>
      <p:pic>
        <p:nvPicPr>
          <p:cNvPr id="12" name="Picture 11">
            <a:extLst>
              <a:ext uri="{FF2B5EF4-FFF2-40B4-BE49-F238E27FC236}">
                <a16:creationId xmlns:a16="http://schemas.microsoft.com/office/drawing/2014/main" id="{A38D9AF9-9F2A-21F1-C909-EF26628AE8E4}"/>
              </a:ext>
            </a:extLst>
          </p:cNvPr>
          <p:cNvPicPr>
            <a:picLocks noChangeAspect="1"/>
          </p:cNvPicPr>
          <p:nvPr/>
        </p:nvPicPr>
        <p:blipFill>
          <a:blip r:embed="rId6"/>
          <a:stretch>
            <a:fillRect/>
          </a:stretch>
        </p:blipFill>
        <p:spPr>
          <a:xfrm>
            <a:off x="11874" y="764885"/>
            <a:ext cx="866896" cy="623516"/>
          </a:xfrm>
          <a:prstGeom prst="rect">
            <a:avLst/>
          </a:prstGeom>
        </p:spPr>
      </p:pic>
      <p:pic>
        <p:nvPicPr>
          <p:cNvPr id="13" name="Picture 12">
            <a:extLst>
              <a:ext uri="{FF2B5EF4-FFF2-40B4-BE49-F238E27FC236}">
                <a16:creationId xmlns:a16="http://schemas.microsoft.com/office/drawing/2014/main" id="{7F4AC429-7EDA-A338-A211-AE523C91E428}"/>
              </a:ext>
            </a:extLst>
          </p:cNvPr>
          <p:cNvPicPr>
            <a:picLocks noChangeAspect="1"/>
          </p:cNvPicPr>
          <p:nvPr/>
        </p:nvPicPr>
        <p:blipFill>
          <a:blip r:embed="rId6"/>
          <a:stretch>
            <a:fillRect/>
          </a:stretch>
        </p:blipFill>
        <p:spPr>
          <a:xfrm>
            <a:off x="0" y="6289429"/>
            <a:ext cx="866896" cy="568570"/>
          </a:xfrm>
          <a:prstGeom prst="rect">
            <a:avLst/>
          </a:prstGeom>
        </p:spPr>
      </p:pic>
      <p:pic>
        <p:nvPicPr>
          <p:cNvPr id="14" name="Picture 13">
            <a:extLst>
              <a:ext uri="{FF2B5EF4-FFF2-40B4-BE49-F238E27FC236}">
                <a16:creationId xmlns:a16="http://schemas.microsoft.com/office/drawing/2014/main" id="{72BA4882-7C1B-429C-418E-0F8549840BB8}"/>
              </a:ext>
            </a:extLst>
          </p:cNvPr>
          <p:cNvPicPr>
            <a:picLocks noChangeAspect="1"/>
          </p:cNvPicPr>
          <p:nvPr/>
        </p:nvPicPr>
        <p:blipFill>
          <a:blip r:embed="rId6"/>
          <a:stretch>
            <a:fillRect/>
          </a:stretch>
        </p:blipFill>
        <p:spPr>
          <a:xfrm>
            <a:off x="11325104" y="791532"/>
            <a:ext cx="866896" cy="623516"/>
          </a:xfrm>
          <a:prstGeom prst="rect">
            <a:avLst/>
          </a:prstGeom>
        </p:spPr>
      </p:pic>
      <p:pic>
        <p:nvPicPr>
          <p:cNvPr id="15" name="Picture 14">
            <a:extLst>
              <a:ext uri="{FF2B5EF4-FFF2-40B4-BE49-F238E27FC236}">
                <a16:creationId xmlns:a16="http://schemas.microsoft.com/office/drawing/2014/main" id="{DA9BD086-A3F9-EDFB-8F2B-8B4F59067FFA}"/>
              </a:ext>
            </a:extLst>
          </p:cNvPr>
          <p:cNvPicPr>
            <a:picLocks noChangeAspect="1"/>
          </p:cNvPicPr>
          <p:nvPr/>
        </p:nvPicPr>
        <p:blipFill>
          <a:blip r:embed="rId6"/>
          <a:stretch>
            <a:fillRect/>
          </a:stretch>
        </p:blipFill>
        <p:spPr>
          <a:xfrm>
            <a:off x="11325104" y="6281635"/>
            <a:ext cx="866896" cy="568570"/>
          </a:xfrm>
          <a:prstGeom prst="rect">
            <a:avLst/>
          </a:prstGeom>
        </p:spPr>
      </p:pic>
      <p:pic>
        <p:nvPicPr>
          <p:cNvPr id="16" name="Picture 15">
            <a:extLst>
              <a:ext uri="{FF2B5EF4-FFF2-40B4-BE49-F238E27FC236}">
                <a16:creationId xmlns:a16="http://schemas.microsoft.com/office/drawing/2014/main" id="{7CFEA885-83CF-31BD-D71A-896250465487}"/>
              </a:ext>
            </a:extLst>
          </p:cNvPr>
          <p:cNvPicPr>
            <a:picLocks noChangeAspect="1"/>
          </p:cNvPicPr>
          <p:nvPr/>
        </p:nvPicPr>
        <p:blipFill>
          <a:blip r:embed="rId7"/>
          <a:stretch>
            <a:fillRect/>
          </a:stretch>
        </p:blipFill>
        <p:spPr>
          <a:xfrm>
            <a:off x="-2" y="2225661"/>
            <a:ext cx="712518" cy="458163"/>
          </a:xfrm>
          <a:prstGeom prst="rect">
            <a:avLst/>
          </a:prstGeom>
        </p:spPr>
      </p:pic>
      <p:pic>
        <p:nvPicPr>
          <p:cNvPr id="17" name="Picture 16">
            <a:extLst>
              <a:ext uri="{FF2B5EF4-FFF2-40B4-BE49-F238E27FC236}">
                <a16:creationId xmlns:a16="http://schemas.microsoft.com/office/drawing/2014/main" id="{13F70FA8-0BC5-58EF-B72C-77B29B059F07}"/>
              </a:ext>
            </a:extLst>
          </p:cNvPr>
          <p:cNvPicPr>
            <a:picLocks noChangeAspect="1"/>
          </p:cNvPicPr>
          <p:nvPr/>
        </p:nvPicPr>
        <p:blipFill>
          <a:blip r:embed="rId8"/>
          <a:stretch>
            <a:fillRect/>
          </a:stretch>
        </p:blipFill>
        <p:spPr>
          <a:xfrm>
            <a:off x="11637813" y="2237536"/>
            <a:ext cx="570200" cy="446288"/>
          </a:xfrm>
          <a:prstGeom prst="rect">
            <a:avLst/>
          </a:prstGeom>
        </p:spPr>
      </p:pic>
      <p:pic>
        <p:nvPicPr>
          <p:cNvPr id="18" name="Picture 17">
            <a:extLst>
              <a:ext uri="{FF2B5EF4-FFF2-40B4-BE49-F238E27FC236}">
                <a16:creationId xmlns:a16="http://schemas.microsoft.com/office/drawing/2014/main" id="{45C2A94E-91F9-FF80-88DE-3236773EFA21}"/>
              </a:ext>
            </a:extLst>
          </p:cNvPr>
          <p:cNvPicPr>
            <a:picLocks noChangeAspect="1"/>
          </p:cNvPicPr>
          <p:nvPr/>
        </p:nvPicPr>
        <p:blipFill>
          <a:blip r:embed="rId9"/>
          <a:stretch>
            <a:fillRect/>
          </a:stretch>
        </p:blipFill>
        <p:spPr>
          <a:xfrm>
            <a:off x="11649130" y="2675302"/>
            <a:ext cx="495369" cy="133369"/>
          </a:xfrm>
          <a:prstGeom prst="rect">
            <a:avLst/>
          </a:prstGeom>
        </p:spPr>
      </p:pic>
      <p:sp>
        <p:nvSpPr>
          <p:cNvPr id="19" name="文字方塊 1">
            <a:extLst>
              <a:ext uri="{FF2B5EF4-FFF2-40B4-BE49-F238E27FC236}">
                <a16:creationId xmlns:a16="http://schemas.microsoft.com/office/drawing/2014/main" id="{A27C6CE6-3251-6136-A9EE-4848AC17A941}"/>
              </a:ext>
            </a:extLst>
          </p:cNvPr>
          <p:cNvSpPr txBox="1"/>
          <p:nvPr/>
        </p:nvSpPr>
        <p:spPr>
          <a:xfrm>
            <a:off x="7349930" y="5636278"/>
            <a:ext cx="182533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點擊「整批上載」</a:t>
            </a:r>
            <a:endParaRPr lang="en-GB" altLang="zh-HK" b="0" dirty="0">
              <a:latin typeface="Microsoft JhengHei" panose="020B0604030504040204" pitchFamily="34" charset="-120"/>
              <a:ea typeface="Microsoft JhengHei" panose="020B0604030504040204" pitchFamily="34" charset="-120"/>
            </a:endParaRPr>
          </a:p>
        </p:txBody>
      </p:sp>
      <p:sp>
        <p:nvSpPr>
          <p:cNvPr id="20" name="Rectangle 19">
            <a:extLst>
              <a:ext uri="{FF2B5EF4-FFF2-40B4-BE49-F238E27FC236}">
                <a16:creationId xmlns:a16="http://schemas.microsoft.com/office/drawing/2014/main" id="{1FC24F4C-CA57-1D9A-74C8-94117252EE91}"/>
              </a:ext>
            </a:extLst>
          </p:cNvPr>
          <p:cNvSpPr/>
          <p:nvPr/>
        </p:nvSpPr>
        <p:spPr>
          <a:xfrm>
            <a:off x="8061696" y="4506578"/>
            <a:ext cx="797296" cy="4233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b="1" dirty="0"/>
          </a:p>
        </p:txBody>
      </p:sp>
      <p:pic>
        <p:nvPicPr>
          <p:cNvPr id="21" name="Picture 20" descr="An orange arrow pointing at something&#10;&#10;AI-generated content may be incorrect.">
            <a:extLst>
              <a:ext uri="{FF2B5EF4-FFF2-40B4-BE49-F238E27FC236}">
                <a16:creationId xmlns:a16="http://schemas.microsoft.com/office/drawing/2014/main" id="{D3C16064-3718-79C0-EF04-17AA6D1778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253847">
            <a:off x="8210981" y="5068009"/>
            <a:ext cx="475814" cy="379038"/>
          </a:xfrm>
          <a:prstGeom prst="rect">
            <a:avLst/>
          </a:prstGeom>
        </p:spPr>
      </p:pic>
      <p:sp>
        <p:nvSpPr>
          <p:cNvPr id="3" name="Slide Number Placeholder 2">
            <a:extLst>
              <a:ext uri="{FF2B5EF4-FFF2-40B4-BE49-F238E27FC236}">
                <a16:creationId xmlns:a16="http://schemas.microsoft.com/office/drawing/2014/main" id="{2D8458CD-9200-0908-12AA-93B5278F1E4C}"/>
              </a:ext>
            </a:extLst>
          </p:cNvPr>
          <p:cNvSpPr>
            <a:spLocks noGrp="1"/>
          </p:cNvSpPr>
          <p:nvPr>
            <p:ph type="sldNum" sz="quarter" idx="12"/>
          </p:nvPr>
        </p:nvSpPr>
        <p:spPr/>
        <p:txBody>
          <a:bodyPr/>
          <a:lstStyle/>
          <a:p>
            <a:fld id="{757993B9-1E1D-498A-9135-8F4EE768927A}" type="slidenum">
              <a:rPr lang="en-HK" smtClean="0"/>
              <a:pPr/>
              <a:t>171</a:t>
            </a:fld>
            <a:endParaRPr lang="en-HK" dirty="0"/>
          </a:p>
        </p:txBody>
      </p:sp>
    </p:spTree>
    <p:extLst>
      <p:ext uri="{BB962C8B-B14F-4D97-AF65-F5344CB8AC3E}">
        <p14:creationId xmlns:p14="http://schemas.microsoft.com/office/powerpoint/2010/main" val="32461028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87A30D-D7E1-5301-DA68-3F4231F0394B}"/>
              </a:ext>
            </a:extLst>
          </p:cNvPr>
          <p:cNvPicPr>
            <a:picLocks noChangeAspect="1"/>
          </p:cNvPicPr>
          <p:nvPr/>
        </p:nvPicPr>
        <p:blipFill>
          <a:blip r:embed="rId2"/>
          <a:srcRect l="7709" r="4735"/>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28971C76-91F9-F6AB-FD4A-8350CAD1F6FA}"/>
              </a:ext>
            </a:extLst>
          </p:cNvPr>
          <p:cNvSpPr txBox="1"/>
          <p:nvPr/>
        </p:nvSpPr>
        <p:spPr>
          <a:xfrm>
            <a:off x="4116258" y="3495200"/>
            <a:ext cx="509222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點擊「選擇檔案」，然後選擇要上載的 </a:t>
            </a:r>
            <a:r>
              <a:rPr lang="en-US" altLang="zh-TW" b="0" dirty="0">
                <a:latin typeface="Microsoft JhengHei" panose="020B0604030504040204" pitchFamily="34" charset="-120"/>
                <a:ea typeface="Microsoft JhengHei" panose="020B0604030504040204" pitchFamily="34" charset="-120"/>
              </a:rPr>
              <a:t>XML</a:t>
            </a:r>
            <a:r>
              <a:rPr lang="zh-TW" altLang="en-US" b="0">
                <a:latin typeface="Microsoft JhengHei" panose="020B0604030504040204" pitchFamily="34" charset="-120"/>
                <a:ea typeface="Microsoft JhengHei" panose="020B0604030504040204" pitchFamily="34" charset="-120"/>
              </a:rPr>
              <a:t>檔案</a:t>
            </a:r>
            <a:endParaRPr lang="en-GB" altLang="zh-HK" b="0"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CD3FB8B2-766F-AAD7-7005-20AEBD5FF9C4}"/>
              </a:ext>
            </a:extLst>
          </p:cNvPr>
          <p:cNvSpPr/>
          <p:nvPr/>
        </p:nvSpPr>
        <p:spPr>
          <a:xfrm>
            <a:off x="10414660" y="3429000"/>
            <a:ext cx="902524" cy="5017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7" name="Picture 6" descr="An orange arrow pointing at something&#10;&#10;AI-generated content may be incorrect.">
            <a:extLst>
              <a:ext uri="{FF2B5EF4-FFF2-40B4-BE49-F238E27FC236}">
                <a16:creationId xmlns:a16="http://schemas.microsoft.com/office/drawing/2014/main" id="{2F1FAE44-6280-4943-BCF8-871AB038E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91876">
            <a:off x="9497428" y="3468549"/>
            <a:ext cx="530542" cy="422635"/>
          </a:xfrm>
          <a:prstGeom prst="rect">
            <a:avLst/>
          </a:prstGeom>
        </p:spPr>
      </p:pic>
      <p:sp>
        <p:nvSpPr>
          <p:cNvPr id="3" name="Slide Number Placeholder 2">
            <a:extLst>
              <a:ext uri="{FF2B5EF4-FFF2-40B4-BE49-F238E27FC236}">
                <a16:creationId xmlns:a16="http://schemas.microsoft.com/office/drawing/2014/main" id="{01BF4908-860A-5E8C-A0CE-7C89BD86F316}"/>
              </a:ext>
            </a:extLst>
          </p:cNvPr>
          <p:cNvSpPr>
            <a:spLocks noGrp="1"/>
          </p:cNvSpPr>
          <p:nvPr>
            <p:ph type="sldNum" sz="quarter" idx="12"/>
          </p:nvPr>
        </p:nvSpPr>
        <p:spPr/>
        <p:txBody>
          <a:bodyPr/>
          <a:lstStyle/>
          <a:p>
            <a:fld id="{757993B9-1E1D-498A-9135-8F4EE768927A}" type="slidenum">
              <a:rPr lang="en-HK" smtClean="0"/>
              <a:pPr/>
              <a:t>172</a:t>
            </a:fld>
            <a:endParaRPr lang="en-HK" dirty="0"/>
          </a:p>
        </p:txBody>
      </p:sp>
    </p:spTree>
    <p:extLst>
      <p:ext uri="{BB962C8B-B14F-4D97-AF65-F5344CB8AC3E}">
        <p14:creationId xmlns:p14="http://schemas.microsoft.com/office/powerpoint/2010/main" val="18155472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A17885-C339-3996-2BD7-68CEB2B667F4}"/>
              </a:ext>
            </a:extLst>
          </p:cNvPr>
          <p:cNvPicPr>
            <a:picLocks noChangeAspect="1"/>
          </p:cNvPicPr>
          <p:nvPr/>
        </p:nvPicPr>
        <p:blipFill>
          <a:blip r:embed="rId2"/>
          <a:stretch>
            <a:fillRect/>
          </a:stretch>
        </p:blipFill>
        <p:spPr>
          <a:xfrm>
            <a:off x="0" y="242671"/>
            <a:ext cx="12192000" cy="6615329"/>
          </a:xfrm>
          <a:prstGeom prst="rect">
            <a:avLst/>
          </a:prstGeom>
        </p:spPr>
      </p:pic>
      <p:sp>
        <p:nvSpPr>
          <p:cNvPr id="5" name="文字方塊 1">
            <a:extLst>
              <a:ext uri="{FF2B5EF4-FFF2-40B4-BE49-F238E27FC236}">
                <a16:creationId xmlns:a16="http://schemas.microsoft.com/office/drawing/2014/main" id="{1B077EC6-5DC2-18C8-D1EE-F32787BE9184}"/>
              </a:ext>
            </a:extLst>
          </p:cNvPr>
          <p:cNvSpPr txBox="1"/>
          <p:nvPr/>
        </p:nvSpPr>
        <p:spPr>
          <a:xfrm>
            <a:off x="6743700" y="4872285"/>
            <a:ext cx="49530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從本機選擇準備好的 </a:t>
            </a:r>
            <a:r>
              <a:rPr lang="en-US" altLang="zh-TW" b="0" dirty="0">
                <a:latin typeface="Microsoft JhengHei" panose="020B0604030504040204" pitchFamily="34" charset="-120"/>
                <a:ea typeface="Microsoft JhengHei" panose="020B0604030504040204" pitchFamily="34" charset="-120"/>
              </a:rPr>
              <a:t>XML </a:t>
            </a:r>
            <a:r>
              <a:rPr lang="zh-TW" altLang="en-US" b="0">
                <a:latin typeface="Microsoft JhengHei" panose="020B0604030504040204" pitchFamily="34" charset="-120"/>
                <a:ea typeface="Microsoft JhengHei" panose="020B0604030504040204" pitchFamily="34" charset="-120"/>
              </a:rPr>
              <a:t>檔案和點擊「開啟」</a:t>
            </a:r>
            <a:endParaRPr lang="en-US" b="0"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FC969B0A-12A2-8DEF-4143-AE8D624E57F5}"/>
              </a:ext>
            </a:extLst>
          </p:cNvPr>
          <p:cNvSpPr/>
          <p:nvPr/>
        </p:nvSpPr>
        <p:spPr>
          <a:xfrm>
            <a:off x="1600200" y="1549400"/>
            <a:ext cx="6654800" cy="469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Rectangle 6">
            <a:extLst>
              <a:ext uri="{FF2B5EF4-FFF2-40B4-BE49-F238E27FC236}">
                <a16:creationId xmlns:a16="http://schemas.microsoft.com/office/drawing/2014/main" id="{6A1D402E-6719-F36F-FE02-08037A19CBC8}"/>
              </a:ext>
            </a:extLst>
          </p:cNvPr>
          <p:cNvSpPr/>
          <p:nvPr/>
        </p:nvSpPr>
        <p:spPr>
          <a:xfrm>
            <a:off x="10110107" y="6291942"/>
            <a:ext cx="964294" cy="453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D51AE666-B375-4050-CAC3-F9AAE61E2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09971">
            <a:off x="10326983" y="5463129"/>
            <a:ext cx="530542" cy="422635"/>
          </a:xfrm>
          <a:prstGeom prst="rect">
            <a:avLst/>
          </a:prstGeom>
        </p:spPr>
      </p:pic>
      <p:sp>
        <p:nvSpPr>
          <p:cNvPr id="3" name="Slide Number Placeholder 2">
            <a:extLst>
              <a:ext uri="{FF2B5EF4-FFF2-40B4-BE49-F238E27FC236}">
                <a16:creationId xmlns:a16="http://schemas.microsoft.com/office/drawing/2014/main" id="{B6393120-8EEF-29FF-A742-D8766F80A402}"/>
              </a:ext>
            </a:extLst>
          </p:cNvPr>
          <p:cNvSpPr>
            <a:spLocks noGrp="1"/>
          </p:cNvSpPr>
          <p:nvPr>
            <p:ph type="sldNum" sz="quarter" idx="12"/>
          </p:nvPr>
        </p:nvSpPr>
        <p:spPr/>
        <p:txBody>
          <a:bodyPr/>
          <a:lstStyle/>
          <a:p>
            <a:fld id="{757993B9-1E1D-498A-9135-8F4EE768927A}" type="slidenum">
              <a:rPr lang="en-HK" smtClean="0"/>
              <a:pPr/>
              <a:t>173</a:t>
            </a:fld>
            <a:endParaRPr lang="en-HK" dirty="0"/>
          </a:p>
        </p:txBody>
      </p:sp>
    </p:spTree>
    <p:extLst>
      <p:ext uri="{BB962C8B-B14F-4D97-AF65-F5344CB8AC3E}">
        <p14:creationId xmlns:p14="http://schemas.microsoft.com/office/powerpoint/2010/main" val="4158360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5624A0-0231-6F39-8502-C2799BE4D713}"/>
              </a:ext>
            </a:extLst>
          </p:cNvPr>
          <p:cNvPicPr>
            <a:picLocks noChangeAspect="1"/>
          </p:cNvPicPr>
          <p:nvPr/>
        </p:nvPicPr>
        <p:blipFill>
          <a:blip r:embed="rId2"/>
          <a:srcRect l="1942" r="9613"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F9CB57F1-6724-EFC6-7F76-3B707D83C081}"/>
              </a:ext>
            </a:extLst>
          </p:cNvPr>
          <p:cNvSpPr txBox="1"/>
          <p:nvPr/>
        </p:nvSpPr>
        <p:spPr>
          <a:xfrm>
            <a:off x="5066080" y="4605379"/>
            <a:ext cx="419569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點擊「下一步」繼續處理已上載的檔案</a:t>
            </a:r>
            <a:endParaRPr lang="en-GB"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D6494AC8-548F-CAED-5D36-E2057FE63398}"/>
              </a:ext>
            </a:extLst>
          </p:cNvPr>
          <p:cNvSpPr/>
          <p:nvPr/>
        </p:nvSpPr>
        <p:spPr>
          <a:xfrm>
            <a:off x="10415085" y="4568702"/>
            <a:ext cx="1460240" cy="442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0" name="Picture 9" descr="An orange arrow pointing at something&#10;&#10;AI-generated content may be incorrect.">
            <a:extLst>
              <a:ext uri="{FF2B5EF4-FFF2-40B4-BE49-F238E27FC236}">
                <a16:creationId xmlns:a16="http://schemas.microsoft.com/office/drawing/2014/main" id="{9AEF811C-E0F2-ECAB-3B79-B610E41BB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3562">
            <a:off x="9493988" y="4578728"/>
            <a:ext cx="530542" cy="422635"/>
          </a:xfrm>
          <a:prstGeom prst="rect">
            <a:avLst/>
          </a:prstGeom>
        </p:spPr>
      </p:pic>
      <p:sp>
        <p:nvSpPr>
          <p:cNvPr id="3" name="Slide Number Placeholder 2">
            <a:extLst>
              <a:ext uri="{FF2B5EF4-FFF2-40B4-BE49-F238E27FC236}">
                <a16:creationId xmlns:a16="http://schemas.microsoft.com/office/drawing/2014/main" id="{87744D66-8A38-EB82-B306-3EEF357E9F17}"/>
              </a:ext>
            </a:extLst>
          </p:cNvPr>
          <p:cNvSpPr>
            <a:spLocks noGrp="1"/>
          </p:cNvSpPr>
          <p:nvPr>
            <p:ph type="sldNum" sz="quarter" idx="12"/>
          </p:nvPr>
        </p:nvSpPr>
        <p:spPr/>
        <p:txBody>
          <a:bodyPr/>
          <a:lstStyle/>
          <a:p>
            <a:fld id="{757993B9-1E1D-498A-9135-8F4EE768927A}" type="slidenum">
              <a:rPr lang="en-HK" smtClean="0"/>
              <a:pPr/>
              <a:t>174</a:t>
            </a:fld>
            <a:endParaRPr lang="en-HK" dirty="0"/>
          </a:p>
        </p:txBody>
      </p:sp>
    </p:spTree>
    <p:extLst>
      <p:ext uri="{BB962C8B-B14F-4D97-AF65-F5344CB8AC3E}">
        <p14:creationId xmlns:p14="http://schemas.microsoft.com/office/powerpoint/2010/main" val="8232742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4D1501-9A2E-7293-0442-80700D4ACCF9}"/>
              </a:ext>
            </a:extLst>
          </p:cNvPr>
          <p:cNvPicPr>
            <a:picLocks noChangeAspect="1"/>
          </p:cNvPicPr>
          <p:nvPr/>
        </p:nvPicPr>
        <p:blipFill>
          <a:blip r:embed="rId2"/>
          <a:srcRect r="3112" b="1"/>
          <a:stretch>
            <a:fillRect/>
          </a:stretch>
        </p:blipFill>
        <p:spPr>
          <a:xfrm>
            <a:off x="0" y="0"/>
            <a:ext cx="12191980" cy="6857990"/>
          </a:xfrm>
          <a:prstGeom prst="rect">
            <a:avLst/>
          </a:prstGeom>
          <a:noFill/>
        </p:spPr>
      </p:pic>
      <p:sp>
        <p:nvSpPr>
          <p:cNvPr id="5" name="Rectangle 4">
            <a:extLst>
              <a:ext uri="{FF2B5EF4-FFF2-40B4-BE49-F238E27FC236}">
                <a16:creationId xmlns:a16="http://schemas.microsoft.com/office/drawing/2014/main" id="{16D17FC7-CDAF-1370-2B94-0A581CCDC2E6}"/>
              </a:ext>
            </a:extLst>
          </p:cNvPr>
          <p:cNvSpPr/>
          <p:nvPr/>
        </p:nvSpPr>
        <p:spPr>
          <a:xfrm>
            <a:off x="2308762" y="2042557"/>
            <a:ext cx="7630886" cy="11875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Rectangle 5">
            <a:extLst>
              <a:ext uri="{FF2B5EF4-FFF2-40B4-BE49-F238E27FC236}">
                <a16:creationId xmlns:a16="http://schemas.microsoft.com/office/drawing/2014/main" id="{1D020C79-5848-8C2D-CD21-5429C3C6EA6D}"/>
              </a:ext>
            </a:extLst>
          </p:cNvPr>
          <p:cNvSpPr/>
          <p:nvPr/>
        </p:nvSpPr>
        <p:spPr>
          <a:xfrm>
            <a:off x="2308762" y="3524000"/>
            <a:ext cx="7630886" cy="10631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DFA5CC61-8B85-26AB-D274-60701588F621}"/>
              </a:ext>
            </a:extLst>
          </p:cNvPr>
          <p:cNvSpPr txBox="1"/>
          <p:nvPr/>
        </p:nvSpPr>
        <p:spPr>
          <a:xfrm>
            <a:off x="615417" y="1089347"/>
            <a:ext cx="38871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上方列表會顯示未能通過錯誤驗證的預報貨物資料</a:t>
            </a:r>
            <a:endParaRPr lang="en-GB" altLang="zh-HK" b="0"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679BC157-98FB-4B13-4A42-217F2B670269}"/>
              </a:ext>
            </a:extLst>
          </p:cNvPr>
          <p:cNvSpPr txBox="1"/>
          <p:nvPr/>
        </p:nvSpPr>
        <p:spPr>
          <a:xfrm>
            <a:off x="615417" y="4963994"/>
            <a:ext cx="38871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下方列表會顯示已經通過錯誤驗證的預報貨物資料</a:t>
            </a:r>
            <a:endParaRPr lang="en-GB" altLang="zh-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14908DA5-CB38-CCC6-319E-619C0FAE7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427909" y="1995886"/>
            <a:ext cx="530542" cy="422635"/>
          </a:xfrm>
          <a:prstGeom prst="rect">
            <a:avLst/>
          </a:prstGeom>
        </p:spPr>
      </p:pic>
      <p:pic>
        <p:nvPicPr>
          <p:cNvPr id="10" name="Picture 9" descr="An orange arrow pointing at something&#10;&#10;AI-generated content may be incorrect.">
            <a:extLst>
              <a:ext uri="{FF2B5EF4-FFF2-40B4-BE49-F238E27FC236}">
                <a16:creationId xmlns:a16="http://schemas.microsoft.com/office/drawing/2014/main" id="{7546A5BE-624A-246A-BD04-CC7F57437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26814">
            <a:off x="1462980" y="4234328"/>
            <a:ext cx="530542" cy="422635"/>
          </a:xfrm>
          <a:prstGeom prst="rect">
            <a:avLst/>
          </a:prstGeom>
        </p:spPr>
      </p:pic>
      <p:sp>
        <p:nvSpPr>
          <p:cNvPr id="3" name="Slide Number Placeholder 2">
            <a:extLst>
              <a:ext uri="{FF2B5EF4-FFF2-40B4-BE49-F238E27FC236}">
                <a16:creationId xmlns:a16="http://schemas.microsoft.com/office/drawing/2014/main" id="{899B73D0-B0D4-A758-5EE6-FDC410679581}"/>
              </a:ext>
            </a:extLst>
          </p:cNvPr>
          <p:cNvSpPr>
            <a:spLocks noGrp="1"/>
          </p:cNvSpPr>
          <p:nvPr>
            <p:ph type="sldNum" sz="quarter" idx="12"/>
          </p:nvPr>
        </p:nvSpPr>
        <p:spPr/>
        <p:txBody>
          <a:bodyPr/>
          <a:lstStyle/>
          <a:p>
            <a:fld id="{757993B9-1E1D-498A-9135-8F4EE768927A}" type="slidenum">
              <a:rPr lang="en-HK" smtClean="0"/>
              <a:pPr/>
              <a:t>175</a:t>
            </a:fld>
            <a:endParaRPr lang="en-HK" dirty="0"/>
          </a:p>
        </p:txBody>
      </p:sp>
    </p:spTree>
    <p:extLst>
      <p:ext uri="{BB962C8B-B14F-4D97-AF65-F5344CB8AC3E}">
        <p14:creationId xmlns:p14="http://schemas.microsoft.com/office/powerpoint/2010/main" val="5393918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C094A2-C047-322B-5D79-B2D7A33254CA}"/>
              </a:ext>
            </a:extLst>
          </p:cNvPr>
          <p:cNvPicPr>
            <a:picLocks noChangeAspect="1"/>
          </p:cNvPicPr>
          <p:nvPr/>
        </p:nvPicPr>
        <p:blipFill>
          <a:blip r:embed="rId2"/>
          <a:srcRect r="3112" b="1"/>
          <a:stretch>
            <a:fillRect/>
          </a:stretch>
        </p:blipFill>
        <p:spPr>
          <a:xfrm>
            <a:off x="0" y="0"/>
            <a:ext cx="12191980" cy="6857990"/>
          </a:xfrm>
          <a:prstGeom prst="rect">
            <a:avLst/>
          </a:prstGeom>
          <a:noFill/>
        </p:spPr>
      </p:pic>
      <p:sp>
        <p:nvSpPr>
          <p:cNvPr id="6" name="Rectangle 5">
            <a:extLst>
              <a:ext uri="{FF2B5EF4-FFF2-40B4-BE49-F238E27FC236}">
                <a16:creationId xmlns:a16="http://schemas.microsoft.com/office/drawing/2014/main" id="{DCF93C65-F4C8-C674-7987-54122FB47E2C}"/>
              </a:ext>
            </a:extLst>
          </p:cNvPr>
          <p:cNvSpPr/>
          <p:nvPr/>
        </p:nvSpPr>
        <p:spPr>
          <a:xfrm>
            <a:off x="6457404" y="5283200"/>
            <a:ext cx="998976" cy="3553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7" name="Picture 6" descr="An orange arrow pointing at something&#10;&#10;AI-generated content may be incorrect.">
            <a:extLst>
              <a:ext uri="{FF2B5EF4-FFF2-40B4-BE49-F238E27FC236}">
                <a16:creationId xmlns:a16="http://schemas.microsoft.com/office/drawing/2014/main" id="{569F1383-5217-6C86-4B37-1475AAFE5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51655">
            <a:off x="6505185" y="5687292"/>
            <a:ext cx="530542" cy="422635"/>
          </a:xfrm>
          <a:prstGeom prst="rect">
            <a:avLst/>
          </a:prstGeom>
        </p:spPr>
      </p:pic>
      <p:sp>
        <p:nvSpPr>
          <p:cNvPr id="13" name="文字方塊 1">
            <a:extLst>
              <a:ext uri="{FF2B5EF4-FFF2-40B4-BE49-F238E27FC236}">
                <a16:creationId xmlns:a16="http://schemas.microsoft.com/office/drawing/2014/main" id="{D046DC3B-8B27-2E61-E9D4-B5C8338016A1}"/>
              </a:ext>
            </a:extLst>
          </p:cNvPr>
          <p:cNvSpPr txBox="1"/>
          <p:nvPr/>
        </p:nvSpPr>
        <p:spPr>
          <a:xfrm>
            <a:off x="220068" y="5702646"/>
            <a:ext cx="625944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若要將下方列表中所有的預報貨物資料儲存為草稿，請點擊「儲存全部為草稿」。當下方列表包含至少一個已通過錯誤驗證的預報貨物資料時，才可使用「儲存全部為草稿」 </a:t>
            </a:r>
            <a:endParaRPr lang="en-GB" altLang="zh-HK" b="0" dirty="0">
              <a:latin typeface="Microsoft JhengHei" panose="020B0604030504040204" pitchFamily="34" charset="-120"/>
              <a:ea typeface="Microsoft JhengHei" panose="020B0604030504040204" pitchFamily="34" charset="-120"/>
            </a:endParaRPr>
          </a:p>
        </p:txBody>
      </p:sp>
      <p:sp>
        <p:nvSpPr>
          <p:cNvPr id="26" name="文字方塊 1">
            <a:extLst>
              <a:ext uri="{FF2B5EF4-FFF2-40B4-BE49-F238E27FC236}">
                <a16:creationId xmlns:a16="http://schemas.microsoft.com/office/drawing/2014/main" id="{32223932-4BF3-002D-ACFA-43A0F1929946}"/>
              </a:ext>
            </a:extLst>
          </p:cNvPr>
          <p:cNvSpPr txBox="1"/>
          <p:nvPr/>
        </p:nvSpPr>
        <p:spPr>
          <a:xfrm>
            <a:off x="220068" y="2765450"/>
            <a:ext cx="832162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若要將部分下方列表中的預報貨物資料儲存為草稿，請剔選想要儲存的預報貨物資料的方格，然後點擊「儲存為草稿」。</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一旦將部分預報貨物資料儲存為草稿，其餘未被剔選的預報貨物資料將會被捨棄</a:t>
            </a:r>
            <a:endParaRPr lang="en-GB" altLang="zh-HK" b="0" dirty="0">
              <a:latin typeface="Microsoft JhengHei" panose="020B0604030504040204" pitchFamily="34" charset="-120"/>
              <a:ea typeface="Microsoft JhengHei" panose="020B0604030504040204" pitchFamily="34" charset="-120"/>
            </a:endParaRPr>
          </a:p>
        </p:txBody>
      </p:sp>
      <p:pic>
        <p:nvPicPr>
          <p:cNvPr id="28" name="Picture 27">
            <a:extLst>
              <a:ext uri="{FF2B5EF4-FFF2-40B4-BE49-F238E27FC236}">
                <a16:creationId xmlns:a16="http://schemas.microsoft.com/office/drawing/2014/main" id="{E87AE03D-A667-F8AB-1AE1-D3A6DE5D6889}"/>
              </a:ext>
            </a:extLst>
          </p:cNvPr>
          <p:cNvPicPr>
            <a:picLocks noChangeAspect="1"/>
          </p:cNvPicPr>
          <p:nvPr/>
        </p:nvPicPr>
        <p:blipFill>
          <a:blip r:embed="rId4"/>
          <a:stretch>
            <a:fillRect/>
          </a:stretch>
        </p:blipFill>
        <p:spPr>
          <a:xfrm>
            <a:off x="2395870" y="3977254"/>
            <a:ext cx="280038" cy="651453"/>
          </a:xfrm>
          <a:prstGeom prst="rect">
            <a:avLst/>
          </a:prstGeom>
        </p:spPr>
      </p:pic>
      <p:sp>
        <p:nvSpPr>
          <p:cNvPr id="29" name="Rectangle 28">
            <a:extLst>
              <a:ext uri="{FF2B5EF4-FFF2-40B4-BE49-F238E27FC236}">
                <a16:creationId xmlns:a16="http://schemas.microsoft.com/office/drawing/2014/main" id="{243236FC-30E5-0275-D2D9-B745BEF5EE62}"/>
              </a:ext>
            </a:extLst>
          </p:cNvPr>
          <p:cNvSpPr/>
          <p:nvPr/>
        </p:nvSpPr>
        <p:spPr>
          <a:xfrm>
            <a:off x="2395870" y="3977254"/>
            <a:ext cx="280038" cy="651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30" name="Picture 29" descr="An orange arrow pointing at something&#10;&#10;AI-generated content may be incorrect.">
            <a:extLst>
              <a:ext uri="{FF2B5EF4-FFF2-40B4-BE49-F238E27FC236}">
                <a16:creationId xmlns:a16="http://schemas.microsoft.com/office/drawing/2014/main" id="{07A8B6F0-632C-48F1-788C-238017718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251303">
            <a:off x="1674460" y="3847440"/>
            <a:ext cx="530542" cy="422635"/>
          </a:xfrm>
          <a:prstGeom prst="rect">
            <a:avLst/>
          </a:prstGeom>
        </p:spPr>
      </p:pic>
      <p:sp>
        <p:nvSpPr>
          <p:cNvPr id="3" name="Slide Number Placeholder 2">
            <a:extLst>
              <a:ext uri="{FF2B5EF4-FFF2-40B4-BE49-F238E27FC236}">
                <a16:creationId xmlns:a16="http://schemas.microsoft.com/office/drawing/2014/main" id="{A38DE99E-D7A1-F03B-487D-6A3F3C5B7C4B}"/>
              </a:ext>
            </a:extLst>
          </p:cNvPr>
          <p:cNvSpPr>
            <a:spLocks noGrp="1"/>
          </p:cNvSpPr>
          <p:nvPr>
            <p:ph type="sldNum" sz="quarter" idx="12"/>
          </p:nvPr>
        </p:nvSpPr>
        <p:spPr/>
        <p:txBody>
          <a:bodyPr/>
          <a:lstStyle/>
          <a:p>
            <a:fld id="{757993B9-1E1D-498A-9135-8F4EE768927A}" type="slidenum">
              <a:rPr lang="en-HK" smtClean="0"/>
              <a:pPr/>
              <a:t>176</a:t>
            </a:fld>
            <a:endParaRPr lang="en-HK" dirty="0"/>
          </a:p>
        </p:txBody>
      </p:sp>
    </p:spTree>
    <p:extLst>
      <p:ext uri="{BB962C8B-B14F-4D97-AF65-F5344CB8AC3E}">
        <p14:creationId xmlns:p14="http://schemas.microsoft.com/office/powerpoint/2010/main" val="11030243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8F497-B795-BCDA-0E3A-FECA47C6184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ABECF06-F293-65A9-6F29-B8C5558239F5}"/>
              </a:ext>
            </a:extLst>
          </p:cNvPr>
          <p:cNvPicPr>
            <a:picLocks noChangeAspect="1"/>
          </p:cNvPicPr>
          <p:nvPr/>
        </p:nvPicPr>
        <p:blipFill>
          <a:blip r:embed="rId2"/>
          <a:srcRect b="443"/>
          <a:stretch>
            <a:fillRect/>
          </a:stretch>
        </p:blipFill>
        <p:spPr>
          <a:xfrm>
            <a:off x="20" y="10"/>
            <a:ext cx="12191980" cy="6857990"/>
          </a:xfrm>
          <a:prstGeom prst="rect">
            <a:avLst/>
          </a:prstGeom>
          <a:noFill/>
        </p:spPr>
      </p:pic>
      <p:sp>
        <p:nvSpPr>
          <p:cNvPr id="13" name="Rectangle 12">
            <a:extLst>
              <a:ext uri="{FF2B5EF4-FFF2-40B4-BE49-F238E27FC236}">
                <a16:creationId xmlns:a16="http://schemas.microsoft.com/office/drawing/2014/main" id="{4DEAE82B-8226-D720-3069-FD176BEAA069}"/>
              </a:ext>
            </a:extLst>
          </p:cNvPr>
          <p:cNvSpPr/>
          <p:nvPr/>
        </p:nvSpPr>
        <p:spPr>
          <a:xfrm>
            <a:off x="2276555" y="1741110"/>
            <a:ext cx="2304970" cy="8922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6" name="Picture 15" descr="An orange arrow pointing at something&#10;&#10;AI-generated content may be incorrect.">
            <a:extLst>
              <a:ext uri="{FF2B5EF4-FFF2-40B4-BE49-F238E27FC236}">
                <a16:creationId xmlns:a16="http://schemas.microsoft.com/office/drawing/2014/main" id="{A44ECF37-0B73-9D8E-8EEE-2B022D9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51655">
            <a:off x="1659681" y="2382897"/>
            <a:ext cx="530542" cy="422635"/>
          </a:xfrm>
          <a:prstGeom prst="rect">
            <a:avLst/>
          </a:prstGeom>
        </p:spPr>
      </p:pic>
      <p:sp>
        <p:nvSpPr>
          <p:cNvPr id="17" name="Rectangle 16">
            <a:extLst>
              <a:ext uri="{FF2B5EF4-FFF2-40B4-BE49-F238E27FC236}">
                <a16:creationId xmlns:a16="http://schemas.microsoft.com/office/drawing/2014/main" id="{EFD0B6DC-838C-D115-F8C9-4FB8C5CD18E5}"/>
              </a:ext>
            </a:extLst>
          </p:cNvPr>
          <p:cNvSpPr/>
          <p:nvPr/>
        </p:nvSpPr>
        <p:spPr>
          <a:xfrm>
            <a:off x="8767600" y="2879677"/>
            <a:ext cx="1041789" cy="4231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8" name="Picture 17" descr="An orange arrow pointing at something&#10;&#10;AI-generated content may be incorrect.">
            <a:extLst>
              <a:ext uri="{FF2B5EF4-FFF2-40B4-BE49-F238E27FC236}">
                <a16:creationId xmlns:a16="http://schemas.microsoft.com/office/drawing/2014/main" id="{2F1E6874-0A3F-D7A6-2A61-2A78C59DF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51655">
            <a:off x="8100527" y="3217682"/>
            <a:ext cx="530542" cy="422635"/>
          </a:xfrm>
          <a:prstGeom prst="rect">
            <a:avLst/>
          </a:prstGeom>
        </p:spPr>
      </p:pic>
      <p:sp>
        <p:nvSpPr>
          <p:cNvPr id="2" name="文字方塊 1">
            <a:extLst>
              <a:ext uri="{FF2B5EF4-FFF2-40B4-BE49-F238E27FC236}">
                <a16:creationId xmlns:a16="http://schemas.microsoft.com/office/drawing/2014/main" id="{8E529136-8C54-73E8-E482-349AAC4F651C}"/>
              </a:ext>
            </a:extLst>
          </p:cNvPr>
          <p:cNvSpPr txBox="1"/>
          <p:nvPr/>
        </p:nvSpPr>
        <p:spPr>
          <a:xfrm>
            <a:off x="1340465" y="3011305"/>
            <a:ext cx="4559299" cy="2031325"/>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儲存預報貨物資料為草稿後，系統會顯示</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包含「批次編號」的確認訊息。</a:t>
            </a:r>
            <a:endParaRPr lang="en-HK" altLang="zh-TW" b="0" dirty="0">
              <a:latin typeface="Microsoft JhengHei" panose="020B0604030504040204" pitchFamily="34" charset="-120"/>
              <a:ea typeface="Microsoft JhengHei" panose="020B0604030504040204" pitchFamily="34" charset="-120"/>
            </a:endParaRPr>
          </a:p>
          <a:p>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使用「批次編號」搜尋並查看已儲存的預報貨物資料草稿</a:t>
            </a:r>
            <a:endParaRPr lang="en-US" altLang="zh-TW" b="0" dirty="0">
              <a:latin typeface="Microsoft JhengHei" panose="020B0604030504040204" pitchFamily="34" charset="-120"/>
              <a:ea typeface="Microsoft JhengHei" panose="020B0604030504040204" pitchFamily="34" charset="-120"/>
              <a:cs typeface="Calibri"/>
            </a:endParaRPr>
          </a:p>
          <a:p>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系統最多可儲存</a:t>
            </a:r>
            <a:r>
              <a:rPr lang="en-US" altLang="zh-TW" b="0" dirty="0">
                <a:latin typeface="Microsoft JhengHei" panose="020B0604030504040204" pitchFamily="34" charset="-120"/>
                <a:ea typeface="Microsoft JhengHei" panose="020B0604030504040204" pitchFamily="34" charset="-120"/>
              </a:rPr>
              <a:t> 9999 </a:t>
            </a:r>
            <a:r>
              <a:rPr lang="zh-TW" altLang="en-US" b="0">
                <a:latin typeface="Microsoft JhengHei" panose="020B0604030504040204" pitchFamily="34" charset="-120"/>
                <a:ea typeface="Microsoft JhengHei" panose="020B0604030504040204" pitchFamily="34" charset="-120"/>
              </a:rPr>
              <a:t>份預報貨物資料草稿</a:t>
            </a:r>
            <a:endParaRPr lang="en-GB" altLang="zh-HK" b="0" dirty="0">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ADFF5695-31A9-D1E4-2BCA-92FB942C5311}"/>
              </a:ext>
            </a:extLst>
          </p:cNvPr>
          <p:cNvSpPr txBox="1"/>
          <p:nvPr/>
        </p:nvSpPr>
        <p:spPr>
          <a:xfrm>
            <a:off x="7093666" y="3808903"/>
            <a:ext cx="3904433"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點擊「確認」返回</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「貨物資料」</a:t>
            </a:r>
            <a:r>
              <a:rPr lang="en-US" b="0" dirty="0">
                <a:latin typeface="Microsoft JhengHei" panose="020B0604030504040204" pitchFamily="34" charset="-120"/>
                <a:ea typeface="Microsoft JhengHei" panose="020B0604030504040204" pitchFamily="34" charset="-120"/>
              </a:rPr>
              <a:t>&gt;</a:t>
            </a:r>
          </a:p>
          <a:p>
            <a:r>
              <a:rPr lang="zh-TW" altLang="en-US" b="0">
                <a:latin typeface="Microsoft JhengHei" panose="020B0604030504040204" pitchFamily="34" charset="-120"/>
                <a:ea typeface="Microsoft JhengHei" panose="020B0604030504040204" pitchFamily="34" charset="-120"/>
              </a:rPr>
              <a:t>「道路」</a:t>
            </a:r>
            <a:r>
              <a:rPr lang="en-US" b="0" dirty="0">
                <a:latin typeface="Microsoft JhengHei" panose="020B0604030504040204" pitchFamily="34" charset="-120"/>
                <a:ea typeface="Microsoft JhengHei" panose="020B0604030504040204" pitchFamily="34" charset="-120"/>
              </a:rPr>
              <a:t>&gt;</a:t>
            </a:r>
          </a:p>
          <a:p>
            <a:r>
              <a:rPr lang="zh-TW" altLang="en-US" b="0">
                <a:latin typeface="Microsoft JhengHei" panose="020B0604030504040204" pitchFamily="34" charset="-120"/>
                <a:ea typeface="Microsoft JhengHei" panose="020B0604030504040204" pitchFamily="34" charset="-120"/>
              </a:rPr>
              <a:t>「預報貨物資料（道路）」</a:t>
            </a:r>
            <a:r>
              <a:rPr lang="en-US" b="0" dirty="0">
                <a:latin typeface="Microsoft JhengHei" panose="020B0604030504040204" pitchFamily="34" charset="-120"/>
                <a:ea typeface="Microsoft JhengHei" panose="020B0604030504040204" pitchFamily="34" charset="-120"/>
              </a:rPr>
              <a:t>&gt;</a:t>
            </a:r>
          </a:p>
          <a:p>
            <a:r>
              <a:rPr lang="zh-TW" altLang="en-US" b="0">
                <a:latin typeface="Microsoft JhengHei" panose="020B0604030504040204" pitchFamily="34" charset="-120"/>
                <a:ea typeface="Microsoft JhengHei" panose="020B0604030504040204" pitchFamily="34" charset="-120"/>
              </a:rPr>
              <a:t>「預報貨物資料（道路）</a:t>
            </a:r>
            <a:r>
              <a:rPr lang="en-US" b="0" dirty="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「提交」</a:t>
            </a:r>
            <a:endParaRPr lang="en-GB" altLang="zh-HK" b="0" dirty="0">
              <a:latin typeface="Microsoft JhengHei" panose="020B0604030504040204" pitchFamily="34" charset="-120"/>
              <a:ea typeface="Microsoft JhengHei" panose="020B0604030504040204" pitchFamily="34" charset="-120"/>
            </a:endParaRPr>
          </a:p>
        </p:txBody>
      </p:sp>
      <p:sp>
        <p:nvSpPr>
          <p:cNvPr id="5" name="Slide Number Placeholder 4">
            <a:extLst>
              <a:ext uri="{FF2B5EF4-FFF2-40B4-BE49-F238E27FC236}">
                <a16:creationId xmlns:a16="http://schemas.microsoft.com/office/drawing/2014/main" id="{4272CABB-881E-932C-195B-8988BA0DBCAC}"/>
              </a:ext>
            </a:extLst>
          </p:cNvPr>
          <p:cNvSpPr>
            <a:spLocks noGrp="1"/>
          </p:cNvSpPr>
          <p:nvPr>
            <p:ph type="sldNum" sz="quarter" idx="12"/>
          </p:nvPr>
        </p:nvSpPr>
        <p:spPr/>
        <p:txBody>
          <a:bodyPr/>
          <a:lstStyle/>
          <a:p>
            <a:fld id="{757993B9-1E1D-498A-9135-8F4EE768927A}" type="slidenum">
              <a:rPr lang="en-HK" smtClean="0"/>
              <a:pPr/>
              <a:t>177</a:t>
            </a:fld>
            <a:endParaRPr lang="en-HK" dirty="0"/>
          </a:p>
        </p:txBody>
      </p:sp>
    </p:spTree>
    <p:extLst>
      <p:ext uri="{BB962C8B-B14F-4D97-AF65-F5344CB8AC3E}">
        <p14:creationId xmlns:p14="http://schemas.microsoft.com/office/powerpoint/2010/main" val="403953319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84E226-A1FE-0427-6BA6-B3ADF5208E21}"/>
              </a:ext>
            </a:extLst>
          </p:cNvPr>
          <p:cNvPicPr>
            <a:picLocks noChangeAspect="1"/>
          </p:cNvPicPr>
          <p:nvPr/>
        </p:nvPicPr>
        <p:blipFill>
          <a:blip r:embed="rId2"/>
          <a:srcRect b="6250"/>
          <a:stretch>
            <a:fillRect/>
          </a:stretch>
        </p:blipFill>
        <p:spPr>
          <a:xfrm>
            <a:off x="20" y="10"/>
            <a:ext cx="12191980" cy="6857990"/>
          </a:xfrm>
          <a:prstGeom prst="rect">
            <a:avLst/>
          </a:prstGeom>
          <a:noFill/>
        </p:spPr>
      </p:pic>
      <p:sp>
        <p:nvSpPr>
          <p:cNvPr id="13" name="文字方塊 1">
            <a:extLst>
              <a:ext uri="{FF2B5EF4-FFF2-40B4-BE49-F238E27FC236}">
                <a16:creationId xmlns:a16="http://schemas.microsoft.com/office/drawing/2014/main" id="{72C6A9EA-0F01-5E3E-CB16-7B6498B928C2}"/>
              </a:ext>
            </a:extLst>
          </p:cNvPr>
          <p:cNvSpPr txBox="1"/>
          <p:nvPr/>
        </p:nvSpPr>
        <p:spPr>
          <a:xfrm>
            <a:off x="8029016" y="1227093"/>
            <a:ext cx="334020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用「批次編號」搜尋已儲存的</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預報貨物資料草稿</a:t>
            </a:r>
            <a:endParaRPr lang="en-GB" altLang="zh-HK" b="0" dirty="0">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BBA8725C-9900-5FDC-EFFA-78CB22EA8DE9}"/>
              </a:ext>
            </a:extLst>
          </p:cNvPr>
          <p:cNvSpPr txBox="1"/>
          <p:nvPr/>
        </p:nvSpPr>
        <p:spPr>
          <a:xfrm>
            <a:off x="6651524" y="5129467"/>
            <a:ext cx="500380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點擊搜尋結果中的預報貨物資料草稿的「       」</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以查看該草稿的內容</a:t>
            </a:r>
            <a:endParaRPr lang="en-GB" altLang="zh-HK" b="0" dirty="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03AB3A78-7FFA-05D8-1472-33408FC994E4}"/>
              </a:ext>
            </a:extLst>
          </p:cNvPr>
          <p:cNvSpPr/>
          <p:nvPr/>
        </p:nvSpPr>
        <p:spPr>
          <a:xfrm>
            <a:off x="7341679" y="2163299"/>
            <a:ext cx="2650046" cy="5862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8" name="Rectangle 17">
            <a:extLst>
              <a:ext uri="{FF2B5EF4-FFF2-40B4-BE49-F238E27FC236}">
                <a16:creationId xmlns:a16="http://schemas.microsoft.com/office/drawing/2014/main" id="{C3E1B2F0-C81D-CCBA-39F2-87A2C8D19AF4}"/>
              </a:ext>
            </a:extLst>
          </p:cNvPr>
          <p:cNvSpPr/>
          <p:nvPr/>
        </p:nvSpPr>
        <p:spPr>
          <a:xfrm>
            <a:off x="9699117" y="4149400"/>
            <a:ext cx="292608" cy="3078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9" name="Picture 18" descr="An orange arrow pointing at something&#10;&#10;AI-generated content may be incorrect.">
            <a:extLst>
              <a:ext uri="{FF2B5EF4-FFF2-40B4-BE49-F238E27FC236}">
                <a16:creationId xmlns:a16="http://schemas.microsoft.com/office/drawing/2014/main" id="{79D29B46-68EF-0D77-910B-DF0EB334F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875174">
            <a:off x="10120450" y="2133414"/>
            <a:ext cx="530542" cy="422635"/>
          </a:xfrm>
          <a:prstGeom prst="rect">
            <a:avLst/>
          </a:prstGeom>
        </p:spPr>
      </p:pic>
      <p:pic>
        <p:nvPicPr>
          <p:cNvPr id="20" name="Picture 19">
            <a:extLst>
              <a:ext uri="{FF2B5EF4-FFF2-40B4-BE49-F238E27FC236}">
                <a16:creationId xmlns:a16="http://schemas.microsoft.com/office/drawing/2014/main" id="{B804DD05-C84D-43DE-DD97-C8675018B0C6}"/>
              </a:ext>
            </a:extLst>
          </p:cNvPr>
          <p:cNvPicPr>
            <a:picLocks noChangeAspect="1"/>
          </p:cNvPicPr>
          <p:nvPr/>
        </p:nvPicPr>
        <p:blipFill>
          <a:blip r:embed="rId4"/>
          <a:stretch>
            <a:fillRect/>
          </a:stretch>
        </p:blipFill>
        <p:spPr>
          <a:xfrm>
            <a:off x="10872767" y="5185540"/>
            <a:ext cx="293925" cy="257186"/>
          </a:xfrm>
          <a:prstGeom prst="rect">
            <a:avLst/>
          </a:prstGeom>
        </p:spPr>
      </p:pic>
      <p:pic>
        <p:nvPicPr>
          <p:cNvPr id="21" name="Picture 20" descr="An orange arrow pointing at something&#10;&#10;AI-generated content may be incorrect.">
            <a:extLst>
              <a:ext uri="{FF2B5EF4-FFF2-40B4-BE49-F238E27FC236}">
                <a16:creationId xmlns:a16="http://schemas.microsoft.com/office/drawing/2014/main" id="{0387AF94-593B-01D4-A821-4F273C071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8370">
            <a:off x="10056603" y="4418920"/>
            <a:ext cx="530542" cy="422635"/>
          </a:xfrm>
          <a:prstGeom prst="rect">
            <a:avLst/>
          </a:prstGeom>
        </p:spPr>
      </p:pic>
      <p:sp>
        <p:nvSpPr>
          <p:cNvPr id="3" name="Slide Number Placeholder 2">
            <a:extLst>
              <a:ext uri="{FF2B5EF4-FFF2-40B4-BE49-F238E27FC236}">
                <a16:creationId xmlns:a16="http://schemas.microsoft.com/office/drawing/2014/main" id="{2A0E85C3-3FE5-D5DC-8625-4948193D535C}"/>
              </a:ext>
            </a:extLst>
          </p:cNvPr>
          <p:cNvSpPr>
            <a:spLocks noGrp="1"/>
          </p:cNvSpPr>
          <p:nvPr>
            <p:ph type="sldNum" sz="quarter" idx="12"/>
          </p:nvPr>
        </p:nvSpPr>
        <p:spPr/>
        <p:txBody>
          <a:bodyPr/>
          <a:lstStyle/>
          <a:p>
            <a:fld id="{757993B9-1E1D-498A-9135-8F4EE768927A}" type="slidenum">
              <a:rPr lang="en-HK" smtClean="0"/>
              <a:pPr/>
              <a:t>178</a:t>
            </a:fld>
            <a:endParaRPr lang="en-HK" dirty="0"/>
          </a:p>
        </p:txBody>
      </p:sp>
    </p:spTree>
    <p:extLst>
      <p:ext uri="{BB962C8B-B14F-4D97-AF65-F5344CB8AC3E}">
        <p14:creationId xmlns:p14="http://schemas.microsoft.com/office/powerpoint/2010/main" val="30662782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15FAD4-86F9-072E-DD8F-F5D7FEDA2B9B}"/>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rPr>
              <a:t>5.3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結合成整批</a:t>
            </a:r>
            <a:endPar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9FCEC147-0FA4-3F4E-3B95-01F613C10912}"/>
              </a:ext>
            </a:extLst>
          </p:cNvPr>
          <p:cNvPicPr>
            <a:picLocks noChangeAspect="1"/>
          </p:cNvPicPr>
          <p:nvPr/>
        </p:nvPicPr>
        <p:blipFill>
          <a:blip r:embed="rId2"/>
          <a:stretch>
            <a:fillRect/>
          </a:stretch>
        </p:blipFill>
        <p:spPr>
          <a:xfrm>
            <a:off x="0" y="1001420"/>
            <a:ext cx="12192000" cy="5856580"/>
          </a:xfrm>
          <a:prstGeom prst="rect">
            <a:avLst/>
          </a:prstGeom>
        </p:spPr>
      </p:pic>
      <p:sp>
        <p:nvSpPr>
          <p:cNvPr id="7" name="文字方塊 1">
            <a:extLst>
              <a:ext uri="{FF2B5EF4-FFF2-40B4-BE49-F238E27FC236}">
                <a16:creationId xmlns:a16="http://schemas.microsoft.com/office/drawing/2014/main" id="{E8694E9E-85F0-D95B-29DC-B3D31FEC2595}"/>
              </a:ext>
            </a:extLst>
          </p:cNvPr>
          <p:cNvSpPr txBox="1"/>
          <p:nvPr/>
        </p:nvSpPr>
        <p:spPr>
          <a:xfrm>
            <a:off x="9239455" y="3779810"/>
            <a:ext cx="171429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搜尋已提交的</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a:t>
            </a:r>
            <a:endParaRPr lang="en-GB" altLang="zh-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4FFC5FBC-AA6E-5EC8-DFDC-0B1FE787E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24221">
            <a:off x="9124925" y="4518316"/>
            <a:ext cx="530542" cy="411842"/>
          </a:xfrm>
          <a:prstGeom prst="rect">
            <a:avLst/>
          </a:prstGeom>
        </p:spPr>
      </p:pic>
      <p:sp>
        <p:nvSpPr>
          <p:cNvPr id="9" name="Rectangle 8">
            <a:extLst>
              <a:ext uri="{FF2B5EF4-FFF2-40B4-BE49-F238E27FC236}">
                <a16:creationId xmlns:a16="http://schemas.microsoft.com/office/drawing/2014/main" id="{7B2F94FE-79A1-FE3C-0987-61C78F40B7DD}"/>
              </a:ext>
            </a:extLst>
          </p:cNvPr>
          <p:cNvSpPr/>
          <p:nvPr/>
        </p:nvSpPr>
        <p:spPr>
          <a:xfrm>
            <a:off x="8850954" y="5047733"/>
            <a:ext cx="991546" cy="3878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a:extLst>
              <a:ext uri="{FF2B5EF4-FFF2-40B4-BE49-F238E27FC236}">
                <a16:creationId xmlns:a16="http://schemas.microsoft.com/office/drawing/2014/main" id="{B8A6D891-DDBC-47E1-1BFF-32E1F9B66FC4}"/>
              </a:ext>
            </a:extLst>
          </p:cNvPr>
          <p:cNvPicPr>
            <a:picLocks noChangeAspect="1"/>
          </p:cNvPicPr>
          <p:nvPr/>
        </p:nvPicPr>
        <p:blipFill>
          <a:blip r:embed="rId4"/>
          <a:stretch>
            <a:fillRect/>
          </a:stretch>
        </p:blipFill>
        <p:spPr>
          <a:xfrm>
            <a:off x="2833663" y="3542215"/>
            <a:ext cx="315938" cy="153700"/>
          </a:xfrm>
          <a:prstGeom prst="rect">
            <a:avLst/>
          </a:prstGeom>
        </p:spPr>
      </p:pic>
      <p:sp>
        <p:nvSpPr>
          <p:cNvPr id="3" name="Slide Number Placeholder 2">
            <a:extLst>
              <a:ext uri="{FF2B5EF4-FFF2-40B4-BE49-F238E27FC236}">
                <a16:creationId xmlns:a16="http://schemas.microsoft.com/office/drawing/2014/main" id="{928D5725-B32C-7804-CF31-2EBFEEA7DDF8}"/>
              </a:ext>
            </a:extLst>
          </p:cNvPr>
          <p:cNvSpPr>
            <a:spLocks noGrp="1"/>
          </p:cNvSpPr>
          <p:nvPr>
            <p:ph type="sldNum" sz="quarter" idx="12"/>
          </p:nvPr>
        </p:nvSpPr>
        <p:spPr/>
        <p:txBody>
          <a:bodyPr/>
          <a:lstStyle/>
          <a:p>
            <a:fld id="{757993B9-1E1D-498A-9135-8F4EE768927A}" type="slidenum">
              <a:rPr lang="en-HK" smtClean="0"/>
              <a:pPr/>
              <a:t>179</a:t>
            </a:fld>
            <a:endParaRPr lang="en-HK" dirty="0"/>
          </a:p>
        </p:txBody>
      </p:sp>
    </p:spTree>
    <p:extLst>
      <p:ext uri="{BB962C8B-B14F-4D97-AF65-F5344CB8AC3E}">
        <p14:creationId xmlns:p14="http://schemas.microsoft.com/office/powerpoint/2010/main" val="1278639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4BE498-EC97-279A-A157-22588674897A}"/>
              </a:ext>
            </a:extLst>
          </p:cNvPr>
          <p:cNvPicPr>
            <a:picLocks noChangeAspect="1"/>
          </p:cNvPicPr>
          <p:nvPr/>
        </p:nvPicPr>
        <p:blipFill>
          <a:blip r:embed="rId3"/>
          <a:srcRect l="10785" r="12757" b="1"/>
          <a:stretch>
            <a:fillRect/>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104885B5-517F-3AEB-62BE-130F6D4EA8A6}"/>
              </a:ext>
            </a:extLst>
          </p:cNvPr>
          <p:cNvSpPr/>
          <p:nvPr/>
        </p:nvSpPr>
        <p:spPr>
          <a:xfrm flipH="1" flipV="1">
            <a:off x="428950" y="3084633"/>
            <a:ext cx="4388550" cy="5241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2B629AAF-D48E-B986-E34A-E598571AAC69}"/>
              </a:ext>
            </a:extLst>
          </p:cNvPr>
          <p:cNvSpPr txBox="1"/>
          <p:nvPr/>
        </p:nvSpPr>
        <p:spPr>
          <a:xfrm>
            <a:off x="1389124" y="3883955"/>
            <a:ext cx="445650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顯示現有</a:t>
            </a:r>
            <a:r>
              <a:rPr lang="en-US" altLang="zh-TW" b="0" dirty="0">
                <a:latin typeface="Microsoft JhengHei" panose="020B0604030504040204" pitchFamily="34" charset="-120"/>
                <a:ea typeface="Microsoft JhengHei" panose="020B0604030504040204" pitchFamily="34" charset="-120"/>
              </a:rPr>
              <a:t>ROCARS </a:t>
            </a:r>
            <a:r>
              <a:rPr lang="zh-TW" altLang="en-US" b="0">
                <a:latin typeface="Microsoft JhengHei" panose="020B0604030504040204" pitchFamily="34" charset="-120"/>
                <a:ea typeface="Microsoft JhengHei" panose="020B0604030504040204" pitchFamily="34" charset="-120"/>
              </a:rPr>
              <a:t>帳戶和具有相同識別的貿易單一窗口帳戶名稱供選擇</a:t>
            </a:r>
            <a:endParaRPr lang="en-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9B70D198-8107-8D66-51C1-A6EB4D332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7487">
            <a:off x="4924212" y="3337087"/>
            <a:ext cx="530542" cy="422635"/>
          </a:xfrm>
          <a:prstGeom prst="rect">
            <a:avLst/>
          </a:prstGeom>
        </p:spPr>
      </p:pic>
      <p:sp>
        <p:nvSpPr>
          <p:cNvPr id="13" name="文字方塊 1">
            <a:extLst>
              <a:ext uri="{FF2B5EF4-FFF2-40B4-BE49-F238E27FC236}">
                <a16:creationId xmlns:a16="http://schemas.microsoft.com/office/drawing/2014/main" id="{A68953D9-76E1-784B-FC7B-49EA52B80596}"/>
              </a:ext>
            </a:extLst>
          </p:cNvPr>
          <p:cNvSpPr txBox="1"/>
          <p:nvPr/>
        </p:nvSpPr>
        <p:spPr>
          <a:xfrm>
            <a:off x="1389124" y="1648574"/>
            <a:ext cx="369166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顯示帳戶需要進行選擇的截止日期</a:t>
            </a:r>
            <a:endParaRPr lang="en-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2E0F1BFE-FBF1-B4A9-1D1A-0E859D3E8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60495" y="1952399"/>
            <a:ext cx="530542" cy="422635"/>
          </a:xfrm>
          <a:prstGeom prst="rect">
            <a:avLst/>
          </a:prstGeom>
        </p:spPr>
      </p:pic>
      <p:sp>
        <p:nvSpPr>
          <p:cNvPr id="4" name="Slide Number Placeholder 3">
            <a:extLst>
              <a:ext uri="{FF2B5EF4-FFF2-40B4-BE49-F238E27FC236}">
                <a16:creationId xmlns:a16="http://schemas.microsoft.com/office/drawing/2014/main" id="{4818BD37-6E3A-EBED-570A-A001A5EEB10F}"/>
              </a:ext>
            </a:extLst>
          </p:cNvPr>
          <p:cNvSpPr>
            <a:spLocks noGrp="1"/>
          </p:cNvSpPr>
          <p:nvPr>
            <p:ph type="sldNum" sz="quarter" idx="12"/>
          </p:nvPr>
        </p:nvSpPr>
        <p:spPr/>
        <p:txBody>
          <a:bodyPr/>
          <a:lstStyle/>
          <a:p>
            <a:fld id="{757993B9-1E1D-498A-9135-8F4EE768927A}" type="slidenum">
              <a:rPr lang="en-HK" smtClean="0"/>
              <a:pPr/>
              <a:t>18</a:t>
            </a:fld>
            <a:endParaRPr lang="en-HK" dirty="0"/>
          </a:p>
        </p:txBody>
      </p:sp>
      <p:pic>
        <p:nvPicPr>
          <p:cNvPr id="15" name="Picture 14">
            <a:extLst>
              <a:ext uri="{FF2B5EF4-FFF2-40B4-BE49-F238E27FC236}">
                <a16:creationId xmlns:a16="http://schemas.microsoft.com/office/drawing/2014/main" id="{C7FB8EAE-5E0F-4230-C7A8-80C88D846135}"/>
              </a:ext>
            </a:extLst>
          </p:cNvPr>
          <p:cNvPicPr>
            <a:picLocks noChangeAspect="1"/>
          </p:cNvPicPr>
          <p:nvPr/>
        </p:nvPicPr>
        <p:blipFill>
          <a:blip r:embed="rId5"/>
          <a:stretch>
            <a:fillRect/>
          </a:stretch>
        </p:blipFill>
        <p:spPr>
          <a:xfrm>
            <a:off x="4278523" y="2551081"/>
            <a:ext cx="802268" cy="214691"/>
          </a:xfrm>
          <a:prstGeom prst="rect">
            <a:avLst/>
          </a:prstGeom>
        </p:spPr>
      </p:pic>
      <p:sp>
        <p:nvSpPr>
          <p:cNvPr id="16" name="TextBox 15">
            <a:extLst>
              <a:ext uri="{FF2B5EF4-FFF2-40B4-BE49-F238E27FC236}">
                <a16:creationId xmlns:a16="http://schemas.microsoft.com/office/drawing/2014/main" id="{5E3E09BB-8B3E-4374-74DA-FFFAD193B281}"/>
              </a:ext>
            </a:extLst>
          </p:cNvPr>
          <p:cNvSpPr txBox="1"/>
          <p:nvPr/>
        </p:nvSpPr>
        <p:spPr>
          <a:xfrm>
            <a:off x="4166464" y="2578586"/>
            <a:ext cx="1026385" cy="230832"/>
          </a:xfrm>
          <a:prstGeom prst="rect">
            <a:avLst/>
          </a:prstGeom>
          <a:noFill/>
        </p:spPr>
        <p:txBody>
          <a:bodyPr wrap="square" rtlCol="0">
            <a:spAutoFit/>
          </a:bodyPr>
          <a:lstStyle/>
          <a:p>
            <a:r>
              <a:rPr lang="en-US" altLang="zh-TW" sz="900" b="1" dirty="0">
                <a:solidFill>
                  <a:srgbClr val="C00000"/>
                </a:solidFill>
              </a:rPr>
              <a:t>  2026</a:t>
            </a:r>
            <a:r>
              <a:rPr lang="zh-TW" altLang="en-US" sz="900" b="1" dirty="0">
                <a:solidFill>
                  <a:srgbClr val="C00000"/>
                </a:solidFill>
              </a:rPr>
              <a:t>年</a:t>
            </a:r>
            <a:r>
              <a:rPr lang="en-US" altLang="zh-TW" sz="900" b="1" dirty="0">
                <a:solidFill>
                  <a:srgbClr val="C00000"/>
                </a:solidFill>
              </a:rPr>
              <a:t>5</a:t>
            </a:r>
            <a:r>
              <a:rPr lang="zh-TW" altLang="en-US" sz="900" b="1" dirty="0">
                <a:solidFill>
                  <a:srgbClr val="C00000"/>
                </a:solidFill>
              </a:rPr>
              <a:t>月</a:t>
            </a:r>
            <a:r>
              <a:rPr lang="en-US" altLang="zh-TW" sz="900" b="1" dirty="0">
                <a:solidFill>
                  <a:srgbClr val="C00000"/>
                </a:solidFill>
              </a:rPr>
              <a:t>31</a:t>
            </a:r>
            <a:r>
              <a:rPr lang="zh-TW" altLang="en-US" sz="900" b="1" dirty="0">
                <a:solidFill>
                  <a:srgbClr val="C00000"/>
                </a:solidFill>
              </a:rPr>
              <a:t>日</a:t>
            </a:r>
            <a:endParaRPr lang="en-US" sz="900" b="1" dirty="0">
              <a:solidFill>
                <a:srgbClr val="C00000"/>
              </a:solidFill>
            </a:endParaRPr>
          </a:p>
        </p:txBody>
      </p:sp>
      <p:sp>
        <p:nvSpPr>
          <p:cNvPr id="17" name="Rectangle 16">
            <a:extLst>
              <a:ext uri="{FF2B5EF4-FFF2-40B4-BE49-F238E27FC236}">
                <a16:creationId xmlns:a16="http://schemas.microsoft.com/office/drawing/2014/main" id="{94049A7C-7209-4DF0-D6F5-B3716C54BDB7}"/>
              </a:ext>
            </a:extLst>
          </p:cNvPr>
          <p:cNvSpPr/>
          <p:nvPr/>
        </p:nvSpPr>
        <p:spPr>
          <a:xfrm flipH="1" flipV="1">
            <a:off x="4278522" y="2551079"/>
            <a:ext cx="802268" cy="2308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77099553"/>
      </p:ext>
    </p:extLst>
  </p:cSld>
  <p:clrMapOvr>
    <a:masterClrMapping/>
  </p:clrMapOvr>
  <p:extLst>
    <p:ext uri="{6950BFC3-D8DA-4A85-94F7-54DA5524770B}">
      <p188:commentRel xmlns:p188="http://schemas.microsoft.com/office/powerpoint/2018/8/main" r:id="rId2"/>
    </p:ext>
  </p:extLs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D9BA9D-CC42-3A09-39A8-55CF9ED27F86}"/>
              </a:ext>
            </a:extLst>
          </p:cNvPr>
          <p:cNvPicPr>
            <a:picLocks noChangeAspect="1"/>
          </p:cNvPicPr>
          <p:nvPr/>
        </p:nvPicPr>
        <p:blipFill>
          <a:blip r:embed="rId2"/>
          <a:srcRect l="1333"/>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46D3774B-3DD3-EA80-8C99-4C0F966F78C4}"/>
              </a:ext>
            </a:extLst>
          </p:cNvPr>
          <p:cNvSpPr txBox="1"/>
          <p:nvPr/>
        </p:nvSpPr>
        <p:spPr>
          <a:xfrm>
            <a:off x="531396" y="4701681"/>
            <a:ext cx="286541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剔選要結合到同一批次的</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預報貨物資料的方格</a:t>
            </a:r>
            <a:endParaRPr lang="en-US" altLang="zh-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36776574-A80F-7A97-9EE5-F90F803311C4}"/>
              </a:ext>
            </a:extLst>
          </p:cNvPr>
          <p:cNvSpPr/>
          <p:nvPr/>
        </p:nvSpPr>
        <p:spPr>
          <a:xfrm>
            <a:off x="2105380" y="5575300"/>
            <a:ext cx="434619" cy="749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B9FB423B-79AD-733E-B06C-C333030CC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29526">
            <a:off x="1464026" y="5529825"/>
            <a:ext cx="530542" cy="422635"/>
          </a:xfrm>
          <a:prstGeom prst="rect">
            <a:avLst/>
          </a:prstGeom>
        </p:spPr>
      </p:pic>
      <p:sp>
        <p:nvSpPr>
          <p:cNvPr id="14" name="文字方塊 1">
            <a:extLst>
              <a:ext uri="{FF2B5EF4-FFF2-40B4-BE49-F238E27FC236}">
                <a16:creationId xmlns:a16="http://schemas.microsoft.com/office/drawing/2014/main" id="{940589A6-32E3-3A38-E65B-28732361F73C}"/>
              </a:ext>
            </a:extLst>
          </p:cNvPr>
          <p:cNvSpPr txBox="1"/>
          <p:nvPr/>
        </p:nvSpPr>
        <p:spPr>
          <a:xfrm>
            <a:off x="4057208" y="4701681"/>
            <a:ext cx="747439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結合到同一批次的預報貨物資料必須全部為「進口」或全部為「出口」。</a:t>
            </a:r>
            <a:endParaRPr lang="en-HK"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「進口預報貨物資料」和「出口預報貨物資料」不能結合到同一批次</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EE8F51D7-C475-8FB4-49C7-DC38A479C4DC}"/>
              </a:ext>
            </a:extLst>
          </p:cNvPr>
          <p:cNvSpPr>
            <a:spLocks noGrp="1"/>
          </p:cNvSpPr>
          <p:nvPr>
            <p:ph type="sldNum" sz="quarter" idx="12"/>
          </p:nvPr>
        </p:nvSpPr>
        <p:spPr/>
        <p:txBody>
          <a:bodyPr/>
          <a:lstStyle/>
          <a:p>
            <a:fld id="{757993B9-1E1D-498A-9135-8F4EE768927A}" type="slidenum">
              <a:rPr lang="en-HK" smtClean="0"/>
              <a:pPr/>
              <a:t>180</a:t>
            </a:fld>
            <a:endParaRPr lang="en-HK" dirty="0"/>
          </a:p>
        </p:txBody>
      </p:sp>
    </p:spTree>
    <p:extLst>
      <p:ext uri="{BB962C8B-B14F-4D97-AF65-F5344CB8AC3E}">
        <p14:creationId xmlns:p14="http://schemas.microsoft.com/office/powerpoint/2010/main" val="27301850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F1D5A6-BE50-EDB5-C613-EC2114E111CA}"/>
              </a:ext>
            </a:extLst>
          </p:cNvPr>
          <p:cNvPicPr>
            <a:picLocks noChangeAspect="1"/>
          </p:cNvPicPr>
          <p:nvPr/>
        </p:nvPicPr>
        <p:blipFill>
          <a:blip r:embed="rId2"/>
          <a:srcRect l="9778" r="-1" b="-1"/>
          <a:stretch>
            <a:fillRect/>
          </a:stretch>
        </p:blipFill>
        <p:spPr>
          <a:xfrm>
            <a:off x="20" y="10"/>
            <a:ext cx="12191980" cy="6857990"/>
          </a:xfrm>
          <a:prstGeom prst="rect">
            <a:avLst/>
          </a:prstGeom>
          <a:noFill/>
        </p:spPr>
      </p:pic>
      <p:sp>
        <p:nvSpPr>
          <p:cNvPr id="17" name="Rectangle 16">
            <a:extLst>
              <a:ext uri="{FF2B5EF4-FFF2-40B4-BE49-F238E27FC236}">
                <a16:creationId xmlns:a16="http://schemas.microsoft.com/office/drawing/2014/main" id="{F236B54A-837C-3974-D049-306F39F35BD9}"/>
              </a:ext>
            </a:extLst>
          </p:cNvPr>
          <p:cNvSpPr/>
          <p:nvPr/>
        </p:nvSpPr>
        <p:spPr>
          <a:xfrm>
            <a:off x="6720701" y="5253153"/>
            <a:ext cx="367990" cy="345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4" name="文字方塊 1">
            <a:extLst>
              <a:ext uri="{FF2B5EF4-FFF2-40B4-BE49-F238E27FC236}">
                <a16:creationId xmlns:a16="http://schemas.microsoft.com/office/drawing/2014/main" id="{B3966CAC-0677-CBF5-3EB4-19441C25A39A}"/>
              </a:ext>
            </a:extLst>
          </p:cNvPr>
          <p:cNvSpPr txBox="1"/>
          <p:nvPr/>
        </p:nvSpPr>
        <p:spPr>
          <a:xfrm>
            <a:off x="2035276" y="4581693"/>
            <a:ext cx="701974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如果需要在多個頁面上選擇預報貨物資料，請點擊進入目標頁面</a:t>
            </a:r>
            <a:endParaRPr lang="en-HK" b="0" dirty="0">
              <a:latin typeface="Microsoft JhengHei" panose="020B0604030504040204" pitchFamily="34" charset="-120"/>
              <a:ea typeface="Microsoft JhengHei" panose="020B0604030504040204" pitchFamily="34" charset="-120"/>
            </a:endParaRPr>
          </a:p>
        </p:txBody>
      </p:sp>
      <p:pic>
        <p:nvPicPr>
          <p:cNvPr id="36" name="Picture 35" descr="An orange arrow pointing at something&#10;&#10;AI-generated content may be incorrect.">
            <a:extLst>
              <a:ext uri="{FF2B5EF4-FFF2-40B4-BE49-F238E27FC236}">
                <a16:creationId xmlns:a16="http://schemas.microsoft.com/office/drawing/2014/main" id="{59BC17FB-7298-B0AB-A6CF-A6C363846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29526">
            <a:off x="6143823" y="5041835"/>
            <a:ext cx="530542" cy="422635"/>
          </a:xfrm>
          <a:prstGeom prst="rect">
            <a:avLst/>
          </a:prstGeom>
        </p:spPr>
      </p:pic>
      <p:sp>
        <p:nvSpPr>
          <p:cNvPr id="3" name="Slide Number Placeholder 2">
            <a:extLst>
              <a:ext uri="{FF2B5EF4-FFF2-40B4-BE49-F238E27FC236}">
                <a16:creationId xmlns:a16="http://schemas.microsoft.com/office/drawing/2014/main" id="{3A30B2A6-38FE-D3E5-093C-E0C975A563DC}"/>
              </a:ext>
            </a:extLst>
          </p:cNvPr>
          <p:cNvSpPr>
            <a:spLocks noGrp="1"/>
          </p:cNvSpPr>
          <p:nvPr>
            <p:ph type="sldNum" sz="quarter" idx="12"/>
          </p:nvPr>
        </p:nvSpPr>
        <p:spPr/>
        <p:txBody>
          <a:bodyPr/>
          <a:lstStyle/>
          <a:p>
            <a:fld id="{757993B9-1E1D-498A-9135-8F4EE768927A}" type="slidenum">
              <a:rPr lang="en-HK" smtClean="0"/>
              <a:pPr/>
              <a:t>181</a:t>
            </a:fld>
            <a:endParaRPr lang="en-HK" dirty="0"/>
          </a:p>
        </p:txBody>
      </p:sp>
    </p:spTree>
    <p:extLst>
      <p:ext uri="{BB962C8B-B14F-4D97-AF65-F5344CB8AC3E}">
        <p14:creationId xmlns:p14="http://schemas.microsoft.com/office/powerpoint/2010/main" val="32443917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D96CE8-F195-2164-740B-A88C56EAB0CC}"/>
              </a:ext>
            </a:extLst>
          </p:cNvPr>
          <p:cNvPicPr>
            <a:picLocks noChangeAspect="1"/>
          </p:cNvPicPr>
          <p:nvPr/>
        </p:nvPicPr>
        <p:blipFill>
          <a:blip r:embed="rId2"/>
          <a:srcRect b="6250"/>
          <a:stretch>
            <a:fillRect/>
          </a:stretch>
        </p:blipFill>
        <p:spPr>
          <a:xfrm>
            <a:off x="20" y="10"/>
            <a:ext cx="12191980" cy="6857990"/>
          </a:xfrm>
          <a:prstGeom prst="rect">
            <a:avLst/>
          </a:prstGeom>
          <a:noFill/>
        </p:spPr>
      </p:pic>
      <p:sp>
        <p:nvSpPr>
          <p:cNvPr id="13" name="Rectangle 12">
            <a:extLst>
              <a:ext uri="{FF2B5EF4-FFF2-40B4-BE49-F238E27FC236}">
                <a16:creationId xmlns:a16="http://schemas.microsoft.com/office/drawing/2014/main" id="{56292280-E008-65D5-FB64-8E32759DFABC}"/>
              </a:ext>
            </a:extLst>
          </p:cNvPr>
          <p:cNvSpPr/>
          <p:nvPr/>
        </p:nvSpPr>
        <p:spPr>
          <a:xfrm>
            <a:off x="9321800" y="6467134"/>
            <a:ext cx="80010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4" name="文字方塊 1">
            <a:extLst>
              <a:ext uri="{FF2B5EF4-FFF2-40B4-BE49-F238E27FC236}">
                <a16:creationId xmlns:a16="http://schemas.microsoft.com/office/drawing/2014/main" id="{DBE0EFC7-F550-AD30-4F6C-9912D2A1EAA6}"/>
              </a:ext>
            </a:extLst>
          </p:cNvPr>
          <p:cNvSpPr txBox="1"/>
          <p:nvPr/>
        </p:nvSpPr>
        <p:spPr>
          <a:xfrm>
            <a:off x="8560562" y="5131691"/>
            <a:ext cx="232257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點擊「結合成整批」</a:t>
            </a:r>
            <a:endParaRPr lang="en-GB" altLang="zh-HK" b="0" dirty="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A8B044CE-C758-66CB-33E9-EA3BF7588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14355">
            <a:off x="9444878" y="5772761"/>
            <a:ext cx="530542" cy="422635"/>
          </a:xfrm>
          <a:prstGeom prst="rect">
            <a:avLst/>
          </a:prstGeom>
        </p:spPr>
      </p:pic>
      <p:sp>
        <p:nvSpPr>
          <p:cNvPr id="16" name="Rectangle 15">
            <a:extLst>
              <a:ext uri="{FF2B5EF4-FFF2-40B4-BE49-F238E27FC236}">
                <a16:creationId xmlns:a16="http://schemas.microsoft.com/office/drawing/2014/main" id="{CABE3919-C662-7109-E200-AC2799B2409A}"/>
              </a:ext>
            </a:extLst>
          </p:cNvPr>
          <p:cNvSpPr/>
          <p:nvPr/>
        </p:nvSpPr>
        <p:spPr>
          <a:xfrm>
            <a:off x="2351794" y="5015276"/>
            <a:ext cx="318381" cy="7234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7" name="Picture 16" descr="An orange arrow pointing at something&#10;&#10;AI-generated content may be incorrect.">
            <a:extLst>
              <a:ext uri="{FF2B5EF4-FFF2-40B4-BE49-F238E27FC236}">
                <a16:creationId xmlns:a16="http://schemas.microsoft.com/office/drawing/2014/main" id="{9F7E45E0-81F8-FF2A-0196-035A6F73C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84959">
            <a:off x="1806976" y="4508547"/>
            <a:ext cx="530542" cy="422635"/>
          </a:xfrm>
          <a:prstGeom prst="rect">
            <a:avLst/>
          </a:prstGeom>
        </p:spPr>
      </p:pic>
      <p:sp>
        <p:nvSpPr>
          <p:cNvPr id="18" name="文字方塊 1">
            <a:extLst>
              <a:ext uri="{FF2B5EF4-FFF2-40B4-BE49-F238E27FC236}">
                <a16:creationId xmlns:a16="http://schemas.microsoft.com/office/drawing/2014/main" id="{C8D813F3-FA12-E953-C303-48E9A9ABF7ED}"/>
              </a:ext>
            </a:extLst>
          </p:cNvPr>
          <p:cNvSpPr txBox="1"/>
          <p:nvPr/>
        </p:nvSpPr>
        <p:spPr>
          <a:xfrm>
            <a:off x="683752" y="4025900"/>
            <a:ext cx="499970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在目標頁面中，剔選目標預報貨物資料的方格</a:t>
            </a:r>
            <a:endParaRPr lang="en-US"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0972869B-E6A8-13FF-03D5-911C7827F2B4}"/>
              </a:ext>
            </a:extLst>
          </p:cNvPr>
          <p:cNvSpPr>
            <a:spLocks noGrp="1"/>
          </p:cNvSpPr>
          <p:nvPr>
            <p:ph type="sldNum" sz="quarter" idx="12"/>
          </p:nvPr>
        </p:nvSpPr>
        <p:spPr/>
        <p:txBody>
          <a:bodyPr/>
          <a:lstStyle/>
          <a:p>
            <a:fld id="{757993B9-1E1D-498A-9135-8F4EE768927A}" type="slidenum">
              <a:rPr lang="en-HK" smtClean="0"/>
              <a:pPr/>
              <a:t>182</a:t>
            </a:fld>
            <a:endParaRPr lang="en-HK" dirty="0"/>
          </a:p>
        </p:txBody>
      </p:sp>
    </p:spTree>
    <p:extLst>
      <p:ext uri="{BB962C8B-B14F-4D97-AF65-F5344CB8AC3E}">
        <p14:creationId xmlns:p14="http://schemas.microsoft.com/office/powerpoint/2010/main" val="304702588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0AE0B-8B21-6B8C-4619-3C5A22432DFD}"/>
              </a:ext>
            </a:extLst>
          </p:cNvPr>
          <p:cNvPicPr>
            <a:picLocks noChangeAspect="1"/>
          </p:cNvPicPr>
          <p:nvPr/>
        </p:nvPicPr>
        <p:blipFill>
          <a:blip r:embed="rId2"/>
          <a:srcRect t="250" b="10109"/>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6146835E-F1B8-5664-F4B0-0AA09C91C1F5}"/>
              </a:ext>
            </a:extLst>
          </p:cNvPr>
          <p:cNvSpPr/>
          <p:nvPr/>
        </p:nvSpPr>
        <p:spPr>
          <a:xfrm>
            <a:off x="3771900" y="3428999"/>
            <a:ext cx="953197" cy="9313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7E58A234-CE98-6A5F-F3C5-9B0DE03E62C9}"/>
              </a:ext>
            </a:extLst>
          </p:cNvPr>
          <p:cNvSpPr txBox="1"/>
          <p:nvPr/>
        </p:nvSpPr>
        <p:spPr>
          <a:xfrm>
            <a:off x="5597945" y="3469509"/>
            <a:ext cx="322022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查看彈出視窗，確認要結合的</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預報貨物資料的海關貨物編號</a:t>
            </a:r>
            <a:endParaRPr lang="en-US"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3916556-28C2-5611-AFD2-410BF4149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16565">
            <a:off x="4896250" y="3558914"/>
            <a:ext cx="530542" cy="422635"/>
          </a:xfrm>
          <a:prstGeom prst="rect">
            <a:avLst/>
          </a:prstGeom>
        </p:spPr>
      </p:pic>
      <p:sp>
        <p:nvSpPr>
          <p:cNvPr id="9" name="文字方塊 1">
            <a:extLst>
              <a:ext uri="{FF2B5EF4-FFF2-40B4-BE49-F238E27FC236}">
                <a16:creationId xmlns:a16="http://schemas.microsoft.com/office/drawing/2014/main" id="{083E2748-A824-526E-DEEA-E1C1B426068D}"/>
              </a:ext>
            </a:extLst>
          </p:cNvPr>
          <p:cNvSpPr txBox="1"/>
          <p:nvPr/>
        </p:nvSpPr>
        <p:spPr>
          <a:xfrm>
            <a:off x="8392251" y="5630888"/>
            <a:ext cx="231549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點擊「結合成整批」</a:t>
            </a:r>
            <a:endParaRPr lang="en-GB" altLang="zh-HK" b="0" dirty="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4A9603C7-7F73-0E79-4D7C-47530B011FF9}"/>
              </a:ext>
            </a:extLst>
          </p:cNvPr>
          <p:cNvSpPr/>
          <p:nvPr/>
        </p:nvSpPr>
        <p:spPr>
          <a:xfrm>
            <a:off x="7810500" y="4514924"/>
            <a:ext cx="113030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D220AA42-64C3-EF50-47D1-32E97795C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37686">
            <a:off x="8244478" y="5031379"/>
            <a:ext cx="530542" cy="422635"/>
          </a:xfrm>
          <a:prstGeom prst="rect">
            <a:avLst/>
          </a:prstGeom>
        </p:spPr>
      </p:pic>
      <p:sp>
        <p:nvSpPr>
          <p:cNvPr id="3" name="Slide Number Placeholder 2">
            <a:extLst>
              <a:ext uri="{FF2B5EF4-FFF2-40B4-BE49-F238E27FC236}">
                <a16:creationId xmlns:a16="http://schemas.microsoft.com/office/drawing/2014/main" id="{C744C4B5-AF19-11BF-CE11-C75FBB017156}"/>
              </a:ext>
            </a:extLst>
          </p:cNvPr>
          <p:cNvSpPr>
            <a:spLocks noGrp="1"/>
          </p:cNvSpPr>
          <p:nvPr>
            <p:ph type="sldNum" sz="quarter" idx="12"/>
          </p:nvPr>
        </p:nvSpPr>
        <p:spPr/>
        <p:txBody>
          <a:bodyPr/>
          <a:lstStyle/>
          <a:p>
            <a:fld id="{757993B9-1E1D-498A-9135-8F4EE768927A}" type="slidenum">
              <a:rPr lang="en-HK" smtClean="0"/>
              <a:pPr/>
              <a:t>183</a:t>
            </a:fld>
            <a:endParaRPr lang="en-HK" dirty="0"/>
          </a:p>
        </p:txBody>
      </p:sp>
    </p:spTree>
    <p:extLst>
      <p:ext uri="{BB962C8B-B14F-4D97-AF65-F5344CB8AC3E}">
        <p14:creationId xmlns:p14="http://schemas.microsoft.com/office/powerpoint/2010/main" val="39315413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AB2FC5-E6E6-1A37-EEB1-95FF8F5A6952}"/>
              </a:ext>
            </a:extLst>
          </p:cNvPr>
          <p:cNvPicPr>
            <a:picLocks noChangeAspect="1"/>
          </p:cNvPicPr>
          <p:nvPr/>
        </p:nvPicPr>
        <p:blipFill>
          <a:blip r:embed="rId2"/>
          <a:srcRect b="1245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B480CD3B-B423-D253-8614-85DE6E698B6C}"/>
              </a:ext>
            </a:extLst>
          </p:cNvPr>
          <p:cNvSpPr txBox="1"/>
          <p:nvPr/>
        </p:nvSpPr>
        <p:spPr>
          <a:xfrm>
            <a:off x="4677643" y="3007088"/>
            <a:ext cx="4682257" cy="366213"/>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查看包含「整批海關貨物編號」的確認信息</a:t>
            </a:r>
            <a:endParaRPr lang="en-US" b="0"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E3835E89-9271-7CBA-F46D-E126CAD6B8AB}"/>
              </a:ext>
            </a:extLst>
          </p:cNvPr>
          <p:cNvSpPr/>
          <p:nvPr/>
        </p:nvSpPr>
        <p:spPr>
          <a:xfrm>
            <a:off x="4003487" y="3532476"/>
            <a:ext cx="2003613" cy="6703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0" name="Picture 9" descr="An orange arrow pointing at something&#10;&#10;AI-generated content may be incorrect.">
            <a:extLst>
              <a:ext uri="{FF2B5EF4-FFF2-40B4-BE49-F238E27FC236}">
                <a16:creationId xmlns:a16="http://schemas.microsoft.com/office/drawing/2014/main" id="{A3A12CBB-7E62-E9E6-1714-C6CC0CE1D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985935">
            <a:off x="6145862" y="3500284"/>
            <a:ext cx="530542" cy="422635"/>
          </a:xfrm>
          <a:prstGeom prst="rect">
            <a:avLst/>
          </a:prstGeom>
        </p:spPr>
      </p:pic>
      <p:sp>
        <p:nvSpPr>
          <p:cNvPr id="11" name="文字方塊 1">
            <a:extLst>
              <a:ext uri="{FF2B5EF4-FFF2-40B4-BE49-F238E27FC236}">
                <a16:creationId xmlns:a16="http://schemas.microsoft.com/office/drawing/2014/main" id="{88217881-2432-A4FA-6894-41340991E3D1}"/>
              </a:ext>
            </a:extLst>
          </p:cNvPr>
          <p:cNvSpPr txBox="1"/>
          <p:nvPr/>
        </p:nvSpPr>
        <p:spPr>
          <a:xfrm>
            <a:off x="5204967" y="4455744"/>
            <a:ext cx="184742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點擊「確定」</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關閉彈出視窗</a:t>
            </a:r>
            <a:endParaRPr lang="en-GB" altLang="zh-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03AF0631-76A1-5AD3-A339-29F57976F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10229">
            <a:off x="7280473" y="4334995"/>
            <a:ext cx="530542" cy="422635"/>
          </a:xfrm>
          <a:prstGeom prst="rect">
            <a:avLst/>
          </a:prstGeom>
        </p:spPr>
      </p:pic>
      <p:sp>
        <p:nvSpPr>
          <p:cNvPr id="13" name="Rectangle 12">
            <a:extLst>
              <a:ext uri="{FF2B5EF4-FFF2-40B4-BE49-F238E27FC236}">
                <a16:creationId xmlns:a16="http://schemas.microsoft.com/office/drawing/2014/main" id="{49AE90A1-C08A-5D40-C652-2200FFCDB82F}"/>
              </a:ext>
            </a:extLst>
          </p:cNvPr>
          <p:cNvSpPr/>
          <p:nvPr/>
        </p:nvSpPr>
        <p:spPr>
          <a:xfrm>
            <a:off x="8039100" y="4339505"/>
            <a:ext cx="118110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Slide Number Placeholder 2">
            <a:extLst>
              <a:ext uri="{FF2B5EF4-FFF2-40B4-BE49-F238E27FC236}">
                <a16:creationId xmlns:a16="http://schemas.microsoft.com/office/drawing/2014/main" id="{BEFF453A-7A75-BAA2-6CE5-C41E8D48670E}"/>
              </a:ext>
            </a:extLst>
          </p:cNvPr>
          <p:cNvSpPr>
            <a:spLocks noGrp="1"/>
          </p:cNvSpPr>
          <p:nvPr>
            <p:ph type="sldNum" sz="quarter" idx="12"/>
          </p:nvPr>
        </p:nvSpPr>
        <p:spPr/>
        <p:txBody>
          <a:bodyPr/>
          <a:lstStyle/>
          <a:p>
            <a:fld id="{757993B9-1E1D-498A-9135-8F4EE768927A}" type="slidenum">
              <a:rPr lang="en-HK" smtClean="0"/>
              <a:pPr/>
              <a:t>184</a:t>
            </a:fld>
            <a:endParaRPr lang="en-HK" dirty="0"/>
          </a:p>
        </p:txBody>
      </p:sp>
    </p:spTree>
    <p:extLst>
      <p:ext uri="{BB962C8B-B14F-4D97-AF65-F5344CB8AC3E}">
        <p14:creationId xmlns:p14="http://schemas.microsoft.com/office/powerpoint/2010/main" val="418709249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7F19D-4471-FEEF-E88E-310978324DFC}"/>
              </a:ext>
            </a:extLst>
          </p:cNvPr>
          <p:cNvPicPr>
            <a:picLocks noChangeAspect="1"/>
          </p:cNvPicPr>
          <p:nvPr/>
        </p:nvPicPr>
        <p:blipFill>
          <a:blip r:embed="rId2"/>
          <a:srcRect b="13793"/>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A0126C1A-76E0-17AD-3B72-56CBD1D4EC97}"/>
              </a:ext>
            </a:extLst>
          </p:cNvPr>
          <p:cNvSpPr/>
          <p:nvPr/>
        </p:nvSpPr>
        <p:spPr>
          <a:xfrm>
            <a:off x="7567505" y="1104900"/>
            <a:ext cx="3036995" cy="7498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0E814291-30A5-74FC-8C85-F4BDFAA29599}"/>
              </a:ext>
            </a:extLst>
          </p:cNvPr>
          <p:cNvSpPr txBox="1"/>
          <p:nvPr/>
        </p:nvSpPr>
        <p:spPr>
          <a:xfrm>
            <a:off x="7617309" y="2666750"/>
            <a:ext cx="345978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使用「整批海關貨物編號」搜尋</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已結合的預報貨物資料</a:t>
            </a:r>
            <a:endParaRPr lang="en-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624D534C-8785-88DE-DB78-07946383118A}"/>
              </a:ext>
            </a:extLst>
          </p:cNvPr>
          <p:cNvSpPr/>
          <p:nvPr/>
        </p:nvSpPr>
        <p:spPr>
          <a:xfrm>
            <a:off x="1625601" y="4634262"/>
            <a:ext cx="8978899" cy="16395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Rectangle 8">
            <a:extLst>
              <a:ext uri="{FF2B5EF4-FFF2-40B4-BE49-F238E27FC236}">
                <a16:creationId xmlns:a16="http://schemas.microsoft.com/office/drawing/2014/main" id="{7FE052B8-5A7F-FBA2-9AFD-DBFDE4F0FB93}"/>
              </a:ext>
            </a:extLst>
          </p:cNvPr>
          <p:cNvSpPr/>
          <p:nvPr/>
        </p:nvSpPr>
        <p:spPr>
          <a:xfrm>
            <a:off x="9347200" y="3996964"/>
            <a:ext cx="1257300" cy="4226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0" name="Picture 9" descr="An orange arrow pointing at something&#10;&#10;AI-generated content may be incorrect.">
            <a:extLst>
              <a:ext uri="{FF2B5EF4-FFF2-40B4-BE49-F238E27FC236}">
                <a16:creationId xmlns:a16="http://schemas.microsoft.com/office/drawing/2014/main" id="{5976B633-24E3-FD2D-0E21-9D30349B8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43970">
            <a:off x="9710579" y="3434602"/>
            <a:ext cx="530542" cy="422635"/>
          </a:xfrm>
          <a:prstGeom prst="rect">
            <a:avLst/>
          </a:prstGeom>
        </p:spPr>
      </p:pic>
      <p:pic>
        <p:nvPicPr>
          <p:cNvPr id="11" name="Picture 10" descr="An orange arrow pointing at something&#10;&#10;AI-generated content may be incorrect.">
            <a:extLst>
              <a:ext uri="{FF2B5EF4-FFF2-40B4-BE49-F238E27FC236}">
                <a16:creationId xmlns:a16="http://schemas.microsoft.com/office/drawing/2014/main" id="{E950317A-E7D5-6A25-3A22-B9A4E9B75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8658" y="2012123"/>
            <a:ext cx="530542" cy="422635"/>
          </a:xfrm>
          <a:prstGeom prst="rect">
            <a:avLst/>
          </a:prstGeom>
        </p:spPr>
      </p:pic>
      <p:sp>
        <p:nvSpPr>
          <p:cNvPr id="3" name="Slide Number Placeholder 2">
            <a:extLst>
              <a:ext uri="{FF2B5EF4-FFF2-40B4-BE49-F238E27FC236}">
                <a16:creationId xmlns:a16="http://schemas.microsoft.com/office/drawing/2014/main" id="{DD0BFFED-061F-439E-FC58-7BA89EBE17CC}"/>
              </a:ext>
            </a:extLst>
          </p:cNvPr>
          <p:cNvSpPr>
            <a:spLocks noGrp="1"/>
          </p:cNvSpPr>
          <p:nvPr>
            <p:ph type="sldNum" sz="quarter" idx="12"/>
          </p:nvPr>
        </p:nvSpPr>
        <p:spPr/>
        <p:txBody>
          <a:bodyPr/>
          <a:lstStyle/>
          <a:p>
            <a:fld id="{757993B9-1E1D-498A-9135-8F4EE768927A}" type="slidenum">
              <a:rPr lang="en-HK" smtClean="0"/>
              <a:pPr/>
              <a:t>185</a:t>
            </a:fld>
            <a:endParaRPr lang="en-HK" dirty="0"/>
          </a:p>
        </p:txBody>
      </p:sp>
    </p:spTree>
    <p:extLst>
      <p:ext uri="{BB962C8B-B14F-4D97-AF65-F5344CB8AC3E}">
        <p14:creationId xmlns:p14="http://schemas.microsoft.com/office/powerpoint/2010/main" val="209404493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ADA466-3186-F2A5-A92F-2C0D2DFAB865}"/>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5.4.1</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以</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草稿提交</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endPar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6" name="Picture 5">
            <a:extLst>
              <a:ext uri="{FF2B5EF4-FFF2-40B4-BE49-F238E27FC236}">
                <a16:creationId xmlns:a16="http://schemas.microsoft.com/office/drawing/2014/main" id="{FE5590F3-769F-481F-5781-CEF212DE1825}"/>
              </a:ext>
            </a:extLst>
          </p:cNvPr>
          <p:cNvPicPr>
            <a:picLocks noChangeAspect="1"/>
          </p:cNvPicPr>
          <p:nvPr/>
        </p:nvPicPr>
        <p:blipFill>
          <a:blip r:embed="rId2"/>
          <a:stretch>
            <a:fillRect/>
          </a:stretch>
        </p:blipFill>
        <p:spPr>
          <a:xfrm>
            <a:off x="0" y="1082431"/>
            <a:ext cx="12192000" cy="5775569"/>
          </a:xfrm>
          <a:prstGeom prst="rect">
            <a:avLst/>
          </a:prstGeom>
        </p:spPr>
      </p:pic>
      <p:sp>
        <p:nvSpPr>
          <p:cNvPr id="7" name="Rectangle 6">
            <a:extLst>
              <a:ext uri="{FF2B5EF4-FFF2-40B4-BE49-F238E27FC236}">
                <a16:creationId xmlns:a16="http://schemas.microsoft.com/office/drawing/2014/main" id="{C6A6B6F5-CC54-A32B-4A85-AC89D2C52D81}"/>
              </a:ext>
            </a:extLst>
          </p:cNvPr>
          <p:cNvSpPr/>
          <p:nvPr/>
        </p:nvSpPr>
        <p:spPr>
          <a:xfrm>
            <a:off x="8583056" y="3958340"/>
            <a:ext cx="1107209" cy="483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858FEE53-F486-65A8-2402-89848B69152F}"/>
              </a:ext>
            </a:extLst>
          </p:cNvPr>
          <p:cNvSpPr txBox="1"/>
          <p:nvPr/>
        </p:nvSpPr>
        <p:spPr>
          <a:xfrm>
            <a:off x="9136660" y="2994465"/>
            <a:ext cx="206975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搜尋已儲存的</a:t>
            </a:r>
            <a:endParaRPr lang="en-US"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預報貨物資料草稿</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DFEB639F-F01C-C9E8-AF37-70C6B20B0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43970">
            <a:off x="9752028" y="3745113"/>
            <a:ext cx="530542" cy="422635"/>
          </a:xfrm>
          <a:prstGeom prst="rect">
            <a:avLst/>
          </a:prstGeom>
        </p:spPr>
      </p:pic>
      <p:sp>
        <p:nvSpPr>
          <p:cNvPr id="10" name="文字方塊 1">
            <a:extLst>
              <a:ext uri="{FF2B5EF4-FFF2-40B4-BE49-F238E27FC236}">
                <a16:creationId xmlns:a16="http://schemas.microsoft.com/office/drawing/2014/main" id="{040C9374-BD63-B912-3F75-FAB4CA810F23}"/>
              </a:ext>
            </a:extLst>
          </p:cNvPr>
          <p:cNvSpPr txBox="1"/>
          <p:nvPr/>
        </p:nvSpPr>
        <p:spPr>
          <a:xfrm>
            <a:off x="587695" y="4058874"/>
            <a:ext cx="331120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關於儲存預報貨物資料草稿的方法，請參考第</a:t>
            </a:r>
            <a:r>
              <a:rPr lang="en-US" altLang="zh-TW" b="0" dirty="0">
                <a:latin typeface="Microsoft JhengHei" panose="020B0604030504040204" pitchFamily="34" charset="-120"/>
                <a:ea typeface="Microsoft JhengHei" panose="020B0604030504040204" pitchFamily="34" charset="-120"/>
              </a:rPr>
              <a:t>122</a:t>
            </a:r>
            <a:r>
              <a:rPr lang="zh-TW" altLang="en-US" b="0">
                <a:latin typeface="Microsoft JhengHei" panose="020B0604030504040204" pitchFamily="34" charset="-120"/>
                <a:ea typeface="Microsoft JhengHei" panose="020B0604030504040204" pitchFamily="34" charset="-120"/>
              </a:rPr>
              <a:t>頁</a:t>
            </a:r>
            <a:endParaRPr lang="en-HK" b="0" dirty="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C8E8597C-875B-B120-42AC-541B7F4FD766}"/>
              </a:ext>
            </a:extLst>
          </p:cNvPr>
          <p:cNvSpPr/>
          <p:nvPr/>
        </p:nvSpPr>
        <p:spPr>
          <a:xfrm>
            <a:off x="9359214" y="5237019"/>
            <a:ext cx="257160" cy="2670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2" name="文字方塊 1">
            <a:extLst>
              <a:ext uri="{FF2B5EF4-FFF2-40B4-BE49-F238E27FC236}">
                <a16:creationId xmlns:a16="http://schemas.microsoft.com/office/drawing/2014/main" id="{5F1EE352-FB2B-4B3A-DB4C-F3C108342DE9}"/>
              </a:ext>
            </a:extLst>
          </p:cNvPr>
          <p:cNvSpPr txBox="1"/>
          <p:nvPr/>
        </p:nvSpPr>
        <p:spPr>
          <a:xfrm>
            <a:off x="4286962" y="5775569"/>
            <a:ext cx="43815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點擊用來提交預報貨物資料的草稿的「   」</a:t>
            </a:r>
            <a:endParaRPr lang="en-HK" b="0" dirty="0">
              <a:latin typeface="Microsoft JhengHei" panose="020B0604030504040204" pitchFamily="34" charset="-120"/>
              <a:ea typeface="Microsoft JhengHei" panose="020B0604030504040204" pitchFamily="34" charset="-120"/>
            </a:endParaRPr>
          </a:p>
        </p:txBody>
      </p:sp>
      <p:pic>
        <p:nvPicPr>
          <p:cNvPr id="13" name="Picture 12">
            <a:extLst>
              <a:ext uri="{FF2B5EF4-FFF2-40B4-BE49-F238E27FC236}">
                <a16:creationId xmlns:a16="http://schemas.microsoft.com/office/drawing/2014/main" id="{2401286D-945B-C763-6E3B-9D65ED765D85}"/>
              </a:ext>
            </a:extLst>
          </p:cNvPr>
          <p:cNvPicPr>
            <a:picLocks noChangeAspect="1"/>
          </p:cNvPicPr>
          <p:nvPr/>
        </p:nvPicPr>
        <p:blipFill>
          <a:blip r:embed="rId4"/>
          <a:stretch>
            <a:fillRect/>
          </a:stretch>
        </p:blipFill>
        <p:spPr>
          <a:xfrm>
            <a:off x="8211262" y="5820426"/>
            <a:ext cx="241300" cy="285173"/>
          </a:xfrm>
          <a:prstGeom prst="rect">
            <a:avLst/>
          </a:prstGeom>
        </p:spPr>
      </p:pic>
      <p:pic>
        <p:nvPicPr>
          <p:cNvPr id="14" name="Picture 13" descr="An orange arrow pointing at something&#10;&#10;AI-generated content may be incorrect.">
            <a:extLst>
              <a:ext uri="{FF2B5EF4-FFF2-40B4-BE49-F238E27FC236}">
                <a16:creationId xmlns:a16="http://schemas.microsoft.com/office/drawing/2014/main" id="{3357BD83-09D7-48A9-1106-23452D78C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50795">
            <a:off x="8748567" y="5455216"/>
            <a:ext cx="530542" cy="422635"/>
          </a:xfrm>
          <a:prstGeom prst="rect">
            <a:avLst/>
          </a:prstGeom>
        </p:spPr>
      </p:pic>
      <p:sp>
        <p:nvSpPr>
          <p:cNvPr id="3" name="Slide Number Placeholder 2">
            <a:extLst>
              <a:ext uri="{FF2B5EF4-FFF2-40B4-BE49-F238E27FC236}">
                <a16:creationId xmlns:a16="http://schemas.microsoft.com/office/drawing/2014/main" id="{08C910F1-E572-8AB7-FCD3-00FB810E73B3}"/>
              </a:ext>
            </a:extLst>
          </p:cNvPr>
          <p:cNvSpPr>
            <a:spLocks noGrp="1"/>
          </p:cNvSpPr>
          <p:nvPr>
            <p:ph type="sldNum" sz="quarter" idx="12"/>
          </p:nvPr>
        </p:nvSpPr>
        <p:spPr/>
        <p:txBody>
          <a:bodyPr/>
          <a:lstStyle/>
          <a:p>
            <a:fld id="{757993B9-1E1D-498A-9135-8F4EE768927A}" type="slidenum">
              <a:rPr lang="en-HK" smtClean="0"/>
              <a:pPr/>
              <a:t>186</a:t>
            </a:fld>
            <a:endParaRPr lang="en-HK" dirty="0"/>
          </a:p>
        </p:txBody>
      </p:sp>
    </p:spTree>
    <p:extLst>
      <p:ext uri="{BB962C8B-B14F-4D97-AF65-F5344CB8AC3E}">
        <p14:creationId xmlns:p14="http://schemas.microsoft.com/office/powerpoint/2010/main" val="7021887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D8B13E-5BA9-974C-C35F-C615BAB45FED}"/>
              </a:ext>
            </a:extLst>
          </p:cNvPr>
          <p:cNvPicPr>
            <a:picLocks noChangeAspect="1"/>
          </p:cNvPicPr>
          <p:nvPr/>
        </p:nvPicPr>
        <p:blipFill>
          <a:blip r:embed="rId2"/>
          <a:srcRect b="4255"/>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FB252B3C-8E8D-D45C-2EF8-77255D8AE559}"/>
              </a:ext>
            </a:extLst>
          </p:cNvPr>
          <p:cNvSpPr txBox="1"/>
          <p:nvPr/>
        </p:nvSpPr>
        <p:spPr>
          <a:xfrm>
            <a:off x="5850344" y="1129658"/>
            <a:ext cx="44475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預報貨物資料草稿的内容以唯讀模式顯示</a:t>
            </a:r>
            <a:endParaRPr lang="en-US"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041705B-8318-9E62-6037-DA17E3B6F3C9}"/>
              </a:ext>
            </a:extLst>
          </p:cNvPr>
          <p:cNvSpPr>
            <a:spLocks noGrp="1"/>
          </p:cNvSpPr>
          <p:nvPr>
            <p:ph type="sldNum" sz="quarter" idx="12"/>
          </p:nvPr>
        </p:nvSpPr>
        <p:spPr/>
        <p:txBody>
          <a:bodyPr/>
          <a:lstStyle/>
          <a:p>
            <a:fld id="{757993B9-1E1D-498A-9135-8F4EE768927A}" type="slidenum">
              <a:rPr lang="en-HK" smtClean="0"/>
              <a:pPr/>
              <a:t>187</a:t>
            </a:fld>
            <a:endParaRPr lang="en-HK" dirty="0"/>
          </a:p>
        </p:txBody>
      </p:sp>
    </p:spTree>
    <p:extLst>
      <p:ext uri="{BB962C8B-B14F-4D97-AF65-F5344CB8AC3E}">
        <p14:creationId xmlns:p14="http://schemas.microsoft.com/office/powerpoint/2010/main" val="32843618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FCC85-8A38-0305-57B7-EE7043382BF2}"/>
              </a:ext>
            </a:extLst>
          </p:cNvPr>
          <p:cNvPicPr>
            <a:picLocks noChangeAspect="1"/>
          </p:cNvPicPr>
          <p:nvPr/>
        </p:nvPicPr>
        <p:blipFill>
          <a:blip r:embed="rId2"/>
          <a:srcRect l="2222" r="1" b="1"/>
          <a:stretch>
            <a:fillRect/>
          </a:stretch>
        </p:blipFill>
        <p:spPr>
          <a:xfrm>
            <a:off x="0" y="10"/>
            <a:ext cx="12191980" cy="6857990"/>
          </a:xfrm>
          <a:prstGeom prst="rect">
            <a:avLst/>
          </a:prstGeom>
          <a:noFill/>
        </p:spPr>
      </p:pic>
      <p:sp>
        <p:nvSpPr>
          <p:cNvPr id="5" name="Rectangle 4">
            <a:extLst>
              <a:ext uri="{FF2B5EF4-FFF2-40B4-BE49-F238E27FC236}">
                <a16:creationId xmlns:a16="http://schemas.microsoft.com/office/drawing/2014/main" id="{F373CB2D-DA41-5CF7-3CFA-2684EEBAA9FB}"/>
              </a:ext>
            </a:extLst>
          </p:cNvPr>
          <p:cNvSpPr/>
          <p:nvPr/>
        </p:nvSpPr>
        <p:spPr>
          <a:xfrm>
            <a:off x="9791700" y="4914900"/>
            <a:ext cx="1422400" cy="469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6" name="Picture 5" descr="An orange arrow pointing at something&#10;&#10;AI-generated content may be incorrect.">
            <a:extLst>
              <a:ext uri="{FF2B5EF4-FFF2-40B4-BE49-F238E27FC236}">
                <a16:creationId xmlns:a16="http://schemas.microsoft.com/office/drawing/2014/main" id="{93DEB0BD-4AD9-0EFC-8B38-1BB8EA48C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55324">
            <a:off x="10311202" y="4271782"/>
            <a:ext cx="530542" cy="422635"/>
          </a:xfrm>
          <a:prstGeom prst="rect">
            <a:avLst/>
          </a:prstGeom>
        </p:spPr>
      </p:pic>
      <p:sp>
        <p:nvSpPr>
          <p:cNvPr id="7" name="文字方塊 1">
            <a:extLst>
              <a:ext uri="{FF2B5EF4-FFF2-40B4-BE49-F238E27FC236}">
                <a16:creationId xmlns:a16="http://schemas.microsoft.com/office/drawing/2014/main" id="{D0FBA281-0948-96D4-977A-8484A7663C38}"/>
              </a:ext>
            </a:extLst>
          </p:cNvPr>
          <p:cNvSpPr txBox="1"/>
          <p:nvPr/>
        </p:nvSpPr>
        <p:spPr>
          <a:xfrm>
            <a:off x="6645278" y="2296973"/>
            <a:ext cx="5105400"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點擊「修改」開始使用預報貨物資料草稿提交，預報貨物資料。</a:t>
            </a:r>
            <a:endParaRPr lang="en-HK" altLang="zh-TW" b="0" dirty="0">
              <a:latin typeface="Microsoft JhengHei" panose="020B0604030504040204" pitchFamily="34" charset="-120"/>
              <a:ea typeface="Microsoft JhengHei" panose="020B0604030504040204" pitchFamily="34" charset="-120"/>
            </a:endParaRPr>
          </a:p>
          <a:p>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當使用預報貨物資料草稿成功提交預報貨物資料後，同一草稿將無法再次被使用</a:t>
            </a:r>
            <a:endParaRPr lang="en-GB" altLang="zh-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85B0ECE5-2EA5-A63C-F08D-CD4C5EC74158}"/>
              </a:ext>
            </a:extLst>
          </p:cNvPr>
          <p:cNvSpPr/>
          <p:nvPr/>
        </p:nvSpPr>
        <p:spPr>
          <a:xfrm flipH="1">
            <a:off x="8667588" y="4912207"/>
            <a:ext cx="654208" cy="4598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9C3D76AB-7EC3-8A1C-91F9-F4E76E89C9BD}"/>
              </a:ext>
            </a:extLst>
          </p:cNvPr>
          <p:cNvSpPr txBox="1"/>
          <p:nvPr/>
        </p:nvSpPr>
        <p:spPr>
          <a:xfrm>
            <a:off x="3196257" y="4818987"/>
            <a:ext cx="426994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如有需要，點擊「刪除」以刪除目前的預報貨物資料草稿</a:t>
            </a:r>
            <a:endParaRPr lang="en-GB" altLang="zh-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AD6AE42C-9CEB-B704-FFE4-3916F6828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4214">
            <a:off x="7836834" y="4892768"/>
            <a:ext cx="530542" cy="422635"/>
          </a:xfrm>
          <a:prstGeom prst="rect">
            <a:avLst/>
          </a:prstGeom>
        </p:spPr>
      </p:pic>
      <p:sp>
        <p:nvSpPr>
          <p:cNvPr id="11" name="文字方塊 1">
            <a:extLst>
              <a:ext uri="{FF2B5EF4-FFF2-40B4-BE49-F238E27FC236}">
                <a16:creationId xmlns:a16="http://schemas.microsoft.com/office/drawing/2014/main" id="{CE8823E3-585C-AC0C-AB75-353A5B26D78A}"/>
              </a:ext>
            </a:extLst>
          </p:cNvPr>
          <p:cNvSpPr txBox="1"/>
          <p:nvPr/>
        </p:nvSpPr>
        <p:spPr>
          <a:xfrm>
            <a:off x="7900034" y="6049809"/>
            <a:ext cx="378333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如有需要，點擊「列印」下載包含預報貨物資料草稿内容的</a:t>
            </a:r>
            <a:r>
              <a:rPr lang="en-US" b="0" dirty="0">
                <a:latin typeface="Microsoft JhengHei" panose="020B0604030504040204" pitchFamily="34" charset="-120"/>
                <a:ea typeface="Microsoft JhengHei" panose="020B0604030504040204" pitchFamily="34" charset="-120"/>
              </a:rPr>
              <a:t>PDF</a:t>
            </a:r>
            <a:r>
              <a:rPr lang="zh-TW" altLang="en-US" b="0" dirty="0">
                <a:latin typeface="Microsoft JhengHei" panose="020B0604030504040204" pitchFamily="34" charset="-120"/>
                <a:ea typeface="Microsoft JhengHei" panose="020B0604030504040204" pitchFamily="34" charset="-120"/>
              </a:rPr>
              <a:t>檔案</a:t>
            </a:r>
            <a:endParaRPr lang="en-GB" altLang="zh-HK" b="0" dirty="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44427E1D-9751-4CAE-DE5B-C6DE6B6AA6AA}"/>
              </a:ext>
            </a:extLst>
          </p:cNvPr>
          <p:cNvSpPr/>
          <p:nvPr/>
        </p:nvSpPr>
        <p:spPr>
          <a:xfrm flipH="1">
            <a:off x="9321798" y="4912207"/>
            <a:ext cx="469901" cy="4598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3" name="Picture 12" descr="An orange arrow pointing at something&#10;&#10;AI-generated content may be incorrect.">
            <a:extLst>
              <a:ext uri="{FF2B5EF4-FFF2-40B4-BE49-F238E27FC236}">
                <a16:creationId xmlns:a16="http://schemas.microsoft.com/office/drawing/2014/main" id="{B80F2670-FD9F-1C80-2E77-683551B46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09929">
            <a:off x="9257683" y="5514618"/>
            <a:ext cx="530542" cy="422635"/>
          </a:xfrm>
          <a:prstGeom prst="rect">
            <a:avLst/>
          </a:prstGeom>
        </p:spPr>
      </p:pic>
      <p:sp>
        <p:nvSpPr>
          <p:cNvPr id="3" name="Slide Number Placeholder 2">
            <a:extLst>
              <a:ext uri="{FF2B5EF4-FFF2-40B4-BE49-F238E27FC236}">
                <a16:creationId xmlns:a16="http://schemas.microsoft.com/office/drawing/2014/main" id="{9A8FBA09-4340-03BD-26CC-2ED3385E26CE}"/>
              </a:ext>
            </a:extLst>
          </p:cNvPr>
          <p:cNvSpPr>
            <a:spLocks noGrp="1"/>
          </p:cNvSpPr>
          <p:nvPr>
            <p:ph type="sldNum" sz="quarter" idx="12"/>
          </p:nvPr>
        </p:nvSpPr>
        <p:spPr/>
        <p:txBody>
          <a:bodyPr/>
          <a:lstStyle/>
          <a:p>
            <a:fld id="{757993B9-1E1D-498A-9135-8F4EE768927A}" type="slidenum">
              <a:rPr lang="en-HK" smtClean="0"/>
              <a:pPr/>
              <a:t>188</a:t>
            </a:fld>
            <a:endParaRPr lang="en-HK" dirty="0"/>
          </a:p>
        </p:txBody>
      </p:sp>
    </p:spTree>
    <p:extLst>
      <p:ext uri="{BB962C8B-B14F-4D97-AF65-F5344CB8AC3E}">
        <p14:creationId xmlns:p14="http://schemas.microsoft.com/office/powerpoint/2010/main" val="15107523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09711-62A3-E380-2978-B0707FD30E70}"/>
              </a:ext>
            </a:extLst>
          </p:cNvPr>
          <p:cNvPicPr>
            <a:picLocks noChangeAspect="1"/>
          </p:cNvPicPr>
          <p:nvPr/>
        </p:nvPicPr>
        <p:blipFill>
          <a:blip r:embed="rId3"/>
          <a:srcRect r="4890" b="1"/>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E9B5185D-55FA-168B-5E27-B98649B16A6C}"/>
              </a:ext>
            </a:extLst>
          </p:cNvPr>
          <p:cNvSpPr txBox="1"/>
          <p:nvPr/>
        </p:nvSpPr>
        <p:spPr>
          <a:xfrm>
            <a:off x="5684656" y="1614406"/>
            <a:ext cx="58834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請依照第 </a:t>
            </a:r>
            <a:r>
              <a:rPr lang="en-US" altLang="zh-TW" b="0" dirty="0">
                <a:latin typeface="Microsoft JhengHei" panose="020B0604030504040204" pitchFamily="34" charset="-120"/>
                <a:ea typeface="Microsoft JhengHei" panose="020B0604030504040204" pitchFamily="34" charset="-120"/>
              </a:rPr>
              <a:t>5.1.1 </a:t>
            </a:r>
            <a:r>
              <a:rPr lang="zh-TW" altLang="en-US" b="0" dirty="0">
                <a:latin typeface="Microsoft JhengHei" panose="020B0604030504040204" pitchFamily="34" charset="-120"/>
                <a:ea typeface="Microsoft JhengHei" panose="020B0604030504040204" pitchFamily="34" charset="-120"/>
              </a:rPr>
              <a:t>節中的類似步驟提交預報貨物資料（道路）</a:t>
            </a:r>
            <a:endParaRPr lang="en-US"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如有需要，請更新草稿中儲存的資料</a:t>
            </a:r>
          </a:p>
        </p:txBody>
      </p:sp>
      <p:pic>
        <p:nvPicPr>
          <p:cNvPr id="9" name="Picture 8">
            <a:extLst>
              <a:ext uri="{FF2B5EF4-FFF2-40B4-BE49-F238E27FC236}">
                <a16:creationId xmlns:a16="http://schemas.microsoft.com/office/drawing/2014/main" id="{D5452E9D-22BC-1408-B149-B21E1FE69999}"/>
              </a:ext>
            </a:extLst>
          </p:cNvPr>
          <p:cNvPicPr>
            <a:picLocks noChangeAspect="1"/>
          </p:cNvPicPr>
          <p:nvPr/>
        </p:nvPicPr>
        <p:blipFill>
          <a:blip r:embed="rId4"/>
          <a:stretch>
            <a:fillRect/>
          </a:stretch>
        </p:blipFill>
        <p:spPr>
          <a:xfrm>
            <a:off x="2757372" y="4856487"/>
            <a:ext cx="2397158" cy="152421"/>
          </a:xfrm>
          <a:prstGeom prst="rect">
            <a:avLst/>
          </a:prstGeom>
        </p:spPr>
      </p:pic>
      <p:pic>
        <p:nvPicPr>
          <p:cNvPr id="10" name="Picture 9">
            <a:extLst>
              <a:ext uri="{FF2B5EF4-FFF2-40B4-BE49-F238E27FC236}">
                <a16:creationId xmlns:a16="http://schemas.microsoft.com/office/drawing/2014/main" id="{A6396C85-B8C0-402A-593A-462BABB74A6C}"/>
              </a:ext>
            </a:extLst>
          </p:cNvPr>
          <p:cNvPicPr>
            <a:picLocks noChangeAspect="1"/>
          </p:cNvPicPr>
          <p:nvPr/>
        </p:nvPicPr>
        <p:blipFill>
          <a:blip r:embed="rId5"/>
          <a:stretch>
            <a:fillRect/>
          </a:stretch>
        </p:blipFill>
        <p:spPr>
          <a:xfrm>
            <a:off x="2757372" y="4856487"/>
            <a:ext cx="2191056" cy="152421"/>
          </a:xfrm>
          <a:prstGeom prst="rect">
            <a:avLst/>
          </a:prstGeom>
        </p:spPr>
      </p:pic>
      <p:sp>
        <p:nvSpPr>
          <p:cNvPr id="3" name="Slide Number Placeholder 2">
            <a:extLst>
              <a:ext uri="{FF2B5EF4-FFF2-40B4-BE49-F238E27FC236}">
                <a16:creationId xmlns:a16="http://schemas.microsoft.com/office/drawing/2014/main" id="{CE866EFB-F821-2858-DDC9-65E14820B666}"/>
              </a:ext>
            </a:extLst>
          </p:cNvPr>
          <p:cNvSpPr>
            <a:spLocks noGrp="1"/>
          </p:cNvSpPr>
          <p:nvPr>
            <p:ph type="sldNum" sz="quarter" idx="12"/>
          </p:nvPr>
        </p:nvSpPr>
        <p:spPr/>
        <p:txBody>
          <a:bodyPr/>
          <a:lstStyle/>
          <a:p>
            <a:fld id="{757993B9-1E1D-498A-9135-8F4EE768927A}" type="slidenum">
              <a:rPr lang="en-HK" smtClean="0"/>
              <a:pPr/>
              <a:t>189</a:t>
            </a:fld>
            <a:endParaRPr lang="en-HK" dirty="0"/>
          </a:p>
        </p:txBody>
      </p:sp>
    </p:spTree>
    <p:extLst>
      <p:ext uri="{BB962C8B-B14F-4D97-AF65-F5344CB8AC3E}">
        <p14:creationId xmlns:p14="http://schemas.microsoft.com/office/powerpoint/2010/main" val="3436748250"/>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6F3BF-5B35-14E6-67A4-E513E8F81DDA}"/>
              </a:ext>
            </a:extLst>
          </p:cNvPr>
          <p:cNvPicPr>
            <a:picLocks noChangeAspect="1"/>
          </p:cNvPicPr>
          <p:nvPr/>
        </p:nvPicPr>
        <p:blipFill>
          <a:blip r:embed="rId3"/>
          <a:srcRect l="10785" r="12757" b="1"/>
          <a:stretch>
            <a:fillRect/>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32B85C89-86C9-F19B-F5AC-B81B0658EF2F}"/>
              </a:ext>
            </a:extLst>
          </p:cNvPr>
          <p:cNvSpPr/>
          <p:nvPr/>
        </p:nvSpPr>
        <p:spPr>
          <a:xfrm flipH="1" flipV="1">
            <a:off x="9296805" y="4073439"/>
            <a:ext cx="1317072" cy="378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A3CBBBA6-BD3B-BAE5-0182-4AEF1CEF2FEF}"/>
              </a:ext>
            </a:extLst>
          </p:cNvPr>
          <p:cNvSpPr txBox="1"/>
          <p:nvPr/>
        </p:nvSpPr>
        <p:spPr>
          <a:xfrm>
            <a:off x="947854" y="4637196"/>
            <a:ext cx="852198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在此日期之前，帳戶可以點擊「稍後合併」跳過此頁面，繼續在貿易單一窗口網站中使用此功能。在此日期之後，「稍後合併」將會不再顯示</a:t>
            </a:r>
          </a:p>
        </p:txBody>
      </p:sp>
      <p:pic>
        <p:nvPicPr>
          <p:cNvPr id="7" name="Picture 6" descr="An orange arrow pointing at something&#10;&#10;AI-generated content may be incorrect.">
            <a:extLst>
              <a:ext uri="{FF2B5EF4-FFF2-40B4-BE49-F238E27FC236}">
                <a16:creationId xmlns:a16="http://schemas.microsoft.com/office/drawing/2014/main" id="{6E9B572F-2E1E-BF8C-FEDC-2404A945A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29836">
            <a:off x="9608686" y="4597991"/>
            <a:ext cx="530542" cy="422635"/>
          </a:xfrm>
          <a:prstGeom prst="rect">
            <a:avLst/>
          </a:prstGeom>
        </p:spPr>
      </p:pic>
      <p:sp>
        <p:nvSpPr>
          <p:cNvPr id="8" name="文字方塊 1">
            <a:extLst>
              <a:ext uri="{FF2B5EF4-FFF2-40B4-BE49-F238E27FC236}">
                <a16:creationId xmlns:a16="http://schemas.microsoft.com/office/drawing/2014/main" id="{7BDA16B8-03A9-0497-0716-931A031DD346}"/>
              </a:ext>
            </a:extLst>
          </p:cNvPr>
          <p:cNvSpPr txBox="1"/>
          <p:nvPr/>
        </p:nvSpPr>
        <p:spPr>
          <a:xfrm>
            <a:off x="947855" y="5378266"/>
            <a:ext cx="8521988"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如果點擊了「稍後合併」，則在點擊右上角的「     」</a:t>
            </a:r>
            <a:r>
              <a:rPr lang="en-US" altLang="zh-TW" b="0" dirty="0">
                <a:latin typeface="Microsoft JhengHei" panose="020B0604030504040204" pitchFamily="34" charset="-120"/>
                <a:ea typeface="Microsoft JhengHei" panose="020B0604030504040204" pitchFamily="34" charset="-120"/>
              </a:rPr>
              <a:t>&gt;</a:t>
            </a:r>
            <a:r>
              <a:rPr lang="zh-TW" altLang="en-US" b="0" dirty="0">
                <a:latin typeface="Microsoft JhengHei" panose="020B0604030504040204" pitchFamily="34" charset="-120"/>
                <a:ea typeface="Microsoft JhengHei" panose="020B0604030504040204" pitchFamily="34" charset="-120"/>
              </a:rPr>
              <a:t>「我的帳戶」</a:t>
            </a:r>
            <a:r>
              <a:rPr lang="en-US" altLang="zh-TW" b="0" dirty="0">
                <a:latin typeface="Microsoft JhengHei" panose="020B0604030504040204" pitchFamily="34" charset="-120"/>
                <a:ea typeface="Microsoft JhengHei" panose="020B0604030504040204" pitchFamily="34" charset="-120"/>
              </a:rPr>
              <a:t>&gt;</a:t>
            </a:r>
            <a:r>
              <a:rPr lang="zh-TW" altLang="en-US" b="0" dirty="0">
                <a:latin typeface="Microsoft JhengHei" panose="020B0604030504040204" pitchFamily="34" charset="-120"/>
                <a:ea typeface="Microsoft JhengHei" panose="020B0604030504040204" pitchFamily="34" charset="-120"/>
              </a:rPr>
              <a:t>「更新」時，</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或於下次登入後點擊「貨物資料／帳戶設定」或「牌照及許可證」時，</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系統將會再次顯示相同的帳戶選擇提示</a:t>
            </a:r>
            <a:endParaRPr lang="en-US"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有關「      」</a:t>
            </a:r>
            <a:r>
              <a:rPr lang="en-US" altLang="zh-TW" b="0" dirty="0">
                <a:latin typeface="Microsoft JhengHei" panose="020B0604030504040204" pitchFamily="34" charset="-120"/>
                <a:ea typeface="Microsoft JhengHei" panose="020B0604030504040204" pitchFamily="34" charset="-120"/>
              </a:rPr>
              <a:t>&gt;</a:t>
            </a:r>
            <a:r>
              <a:rPr lang="zh-TW" altLang="en-US" b="0" dirty="0">
                <a:latin typeface="Microsoft JhengHei" panose="020B0604030504040204" pitchFamily="34" charset="-120"/>
                <a:ea typeface="Microsoft JhengHei" panose="020B0604030504040204" pitchFamily="34" charset="-120"/>
              </a:rPr>
              <a:t>「我的帳戶」</a:t>
            </a:r>
            <a:r>
              <a:rPr lang="en-US" altLang="zh-TW" b="0" dirty="0">
                <a:latin typeface="Microsoft JhengHei" panose="020B0604030504040204" pitchFamily="34" charset="-120"/>
                <a:ea typeface="Microsoft JhengHei" panose="020B0604030504040204" pitchFamily="34" charset="-120"/>
              </a:rPr>
              <a:t>&gt;</a:t>
            </a:r>
            <a:r>
              <a:rPr lang="zh-TW" altLang="en-US" b="0" dirty="0">
                <a:latin typeface="Microsoft JhengHei" panose="020B0604030504040204" pitchFamily="34" charset="-120"/>
                <a:ea typeface="Microsoft JhengHei" panose="020B0604030504040204" pitchFamily="34" charset="-120"/>
              </a:rPr>
              <a:t>「更新」的使用方法，請參考第</a:t>
            </a:r>
            <a:r>
              <a:rPr lang="en-US" altLang="zh-TW" b="0" dirty="0">
                <a:latin typeface="Microsoft JhengHei" panose="020B0604030504040204" pitchFamily="34" charset="-120"/>
                <a:ea typeface="Microsoft JhengHei" panose="020B0604030504040204" pitchFamily="34" charset="-120"/>
              </a:rPr>
              <a:t>8.1</a:t>
            </a:r>
            <a:r>
              <a:rPr lang="zh-TW" altLang="en-US" b="0" dirty="0">
                <a:latin typeface="Microsoft JhengHei" panose="020B0604030504040204" pitchFamily="34" charset="-120"/>
                <a:ea typeface="Microsoft JhengHei" panose="020B0604030504040204" pitchFamily="34" charset="-120"/>
              </a:rPr>
              <a:t>節</a:t>
            </a:r>
            <a:endParaRPr lang="en-HK" altLang="zh-TW" b="0" dirty="0">
              <a:latin typeface="Microsoft JhengHei" panose="020B0604030504040204" pitchFamily="34" charset="-120"/>
              <a:ea typeface="Microsoft JhengHei" panose="020B0604030504040204" pitchFamily="34" charset="-120"/>
            </a:endParaRPr>
          </a:p>
        </p:txBody>
      </p:sp>
      <p:pic>
        <p:nvPicPr>
          <p:cNvPr id="10" name="Picture 9">
            <a:extLst>
              <a:ext uri="{FF2B5EF4-FFF2-40B4-BE49-F238E27FC236}">
                <a16:creationId xmlns:a16="http://schemas.microsoft.com/office/drawing/2014/main" id="{A20DF99A-1736-EEF5-4DD8-6A9719B84C98}"/>
              </a:ext>
            </a:extLst>
          </p:cNvPr>
          <p:cNvPicPr>
            <a:picLocks noChangeAspect="1"/>
          </p:cNvPicPr>
          <p:nvPr/>
        </p:nvPicPr>
        <p:blipFill>
          <a:blip r:embed="rId5"/>
          <a:stretch>
            <a:fillRect/>
          </a:stretch>
        </p:blipFill>
        <p:spPr>
          <a:xfrm>
            <a:off x="5817358" y="5443429"/>
            <a:ext cx="278642" cy="258002"/>
          </a:xfrm>
          <a:prstGeom prst="rect">
            <a:avLst/>
          </a:prstGeom>
        </p:spPr>
      </p:pic>
      <p:pic>
        <p:nvPicPr>
          <p:cNvPr id="2" name="Picture 1">
            <a:extLst>
              <a:ext uri="{FF2B5EF4-FFF2-40B4-BE49-F238E27FC236}">
                <a16:creationId xmlns:a16="http://schemas.microsoft.com/office/drawing/2014/main" id="{3E803C2A-4CE1-B596-0416-26C9AD22FF56}"/>
              </a:ext>
            </a:extLst>
          </p:cNvPr>
          <p:cNvPicPr>
            <a:picLocks noChangeAspect="1"/>
          </p:cNvPicPr>
          <p:nvPr/>
        </p:nvPicPr>
        <p:blipFill>
          <a:blip r:embed="rId5"/>
          <a:stretch>
            <a:fillRect/>
          </a:stretch>
        </p:blipFill>
        <p:spPr>
          <a:xfrm>
            <a:off x="1715258" y="6275630"/>
            <a:ext cx="278642" cy="258002"/>
          </a:xfrm>
          <a:prstGeom prst="rect">
            <a:avLst/>
          </a:prstGeom>
        </p:spPr>
      </p:pic>
      <p:sp>
        <p:nvSpPr>
          <p:cNvPr id="9" name="Slide Number Placeholder 8">
            <a:extLst>
              <a:ext uri="{FF2B5EF4-FFF2-40B4-BE49-F238E27FC236}">
                <a16:creationId xmlns:a16="http://schemas.microsoft.com/office/drawing/2014/main" id="{A732EBC6-0A4F-61DD-6BE8-CA560364B4FC}"/>
              </a:ext>
            </a:extLst>
          </p:cNvPr>
          <p:cNvSpPr>
            <a:spLocks noGrp="1"/>
          </p:cNvSpPr>
          <p:nvPr>
            <p:ph type="sldNum" sz="quarter" idx="12"/>
          </p:nvPr>
        </p:nvSpPr>
        <p:spPr/>
        <p:txBody>
          <a:bodyPr/>
          <a:lstStyle/>
          <a:p>
            <a:fld id="{757993B9-1E1D-498A-9135-8F4EE768927A}" type="slidenum">
              <a:rPr lang="en-HK" smtClean="0"/>
              <a:pPr/>
              <a:t>19</a:t>
            </a:fld>
            <a:endParaRPr lang="en-HK" dirty="0"/>
          </a:p>
        </p:txBody>
      </p:sp>
      <p:pic>
        <p:nvPicPr>
          <p:cNvPr id="14" name="Picture 13">
            <a:extLst>
              <a:ext uri="{FF2B5EF4-FFF2-40B4-BE49-F238E27FC236}">
                <a16:creationId xmlns:a16="http://schemas.microsoft.com/office/drawing/2014/main" id="{A4CDC309-68D7-D4CE-4DDB-81ADC3DA2031}"/>
              </a:ext>
            </a:extLst>
          </p:cNvPr>
          <p:cNvPicPr>
            <a:picLocks noChangeAspect="1"/>
          </p:cNvPicPr>
          <p:nvPr/>
        </p:nvPicPr>
        <p:blipFill>
          <a:blip r:embed="rId6"/>
          <a:stretch>
            <a:fillRect/>
          </a:stretch>
        </p:blipFill>
        <p:spPr>
          <a:xfrm>
            <a:off x="4319365" y="2579131"/>
            <a:ext cx="752580" cy="181000"/>
          </a:xfrm>
          <a:prstGeom prst="rect">
            <a:avLst/>
          </a:prstGeom>
        </p:spPr>
      </p:pic>
      <p:sp>
        <p:nvSpPr>
          <p:cNvPr id="15" name="TextBox 14">
            <a:extLst>
              <a:ext uri="{FF2B5EF4-FFF2-40B4-BE49-F238E27FC236}">
                <a16:creationId xmlns:a16="http://schemas.microsoft.com/office/drawing/2014/main" id="{770EB982-CB7E-D960-5D81-044D3A86164E}"/>
              </a:ext>
            </a:extLst>
          </p:cNvPr>
          <p:cNvSpPr txBox="1"/>
          <p:nvPr/>
        </p:nvSpPr>
        <p:spPr>
          <a:xfrm>
            <a:off x="4176864" y="2591006"/>
            <a:ext cx="1026385" cy="230832"/>
          </a:xfrm>
          <a:prstGeom prst="rect">
            <a:avLst/>
          </a:prstGeom>
          <a:noFill/>
        </p:spPr>
        <p:txBody>
          <a:bodyPr wrap="square" rtlCol="0">
            <a:spAutoFit/>
          </a:bodyPr>
          <a:lstStyle/>
          <a:p>
            <a:r>
              <a:rPr lang="en-US" altLang="zh-TW" sz="900" b="1" dirty="0">
                <a:solidFill>
                  <a:srgbClr val="C00000"/>
                </a:solidFill>
              </a:rPr>
              <a:t>  2026</a:t>
            </a:r>
            <a:r>
              <a:rPr lang="zh-TW" altLang="en-US" sz="900" b="1" dirty="0">
                <a:solidFill>
                  <a:srgbClr val="C00000"/>
                </a:solidFill>
              </a:rPr>
              <a:t>年</a:t>
            </a:r>
            <a:r>
              <a:rPr lang="en-US" altLang="zh-TW" sz="900" b="1" dirty="0">
                <a:solidFill>
                  <a:srgbClr val="C00000"/>
                </a:solidFill>
              </a:rPr>
              <a:t>5</a:t>
            </a:r>
            <a:r>
              <a:rPr lang="zh-TW" altLang="en-US" sz="900" b="1" dirty="0">
                <a:solidFill>
                  <a:srgbClr val="C00000"/>
                </a:solidFill>
              </a:rPr>
              <a:t>月</a:t>
            </a:r>
            <a:r>
              <a:rPr lang="en-US" altLang="zh-TW" sz="900" b="1" dirty="0">
                <a:solidFill>
                  <a:srgbClr val="C00000"/>
                </a:solidFill>
              </a:rPr>
              <a:t>31</a:t>
            </a:r>
            <a:r>
              <a:rPr lang="zh-TW" altLang="en-US" sz="900" b="1" dirty="0">
                <a:solidFill>
                  <a:srgbClr val="C00000"/>
                </a:solidFill>
              </a:rPr>
              <a:t>日</a:t>
            </a:r>
            <a:endParaRPr lang="en-US" sz="900" b="1" dirty="0">
              <a:solidFill>
                <a:srgbClr val="C00000"/>
              </a:solidFill>
            </a:endParaRPr>
          </a:p>
        </p:txBody>
      </p:sp>
    </p:spTree>
    <p:extLst>
      <p:ext uri="{BB962C8B-B14F-4D97-AF65-F5344CB8AC3E}">
        <p14:creationId xmlns:p14="http://schemas.microsoft.com/office/powerpoint/2010/main" val="718255447"/>
      </p:ext>
    </p:extLst>
  </p:cSld>
  <p:clrMapOvr>
    <a:masterClrMapping/>
  </p:clrMapOvr>
  <p:extLst>
    <p:ext uri="{6950BFC3-D8DA-4A85-94F7-54DA5524770B}">
      <p188:commentRel xmlns:p188="http://schemas.microsoft.com/office/powerpoint/2018/8/main" r:id="rId2"/>
    </p:ext>
  </p:extLs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0D2815-7D9E-BD34-8AD3-CC14E674F76C}"/>
              </a:ext>
            </a:extLst>
          </p:cNvPr>
          <p:cNvPicPr>
            <a:picLocks noChangeAspect="1"/>
          </p:cNvPicPr>
          <p:nvPr/>
        </p:nvPicPr>
        <p:blipFill>
          <a:blip r:embed="rId2"/>
          <a:srcRect r="9334" b="1"/>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33A0D9A8-4C0C-4FD4-07A0-2BC2B66F78EB}"/>
              </a:ext>
            </a:extLst>
          </p:cNvPr>
          <p:cNvSpPr txBox="1"/>
          <p:nvPr/>
        </p:nvSpPr>
        <p:spPr>
          <a:xfrm>
            <a:off x="6557209" y="2577313"/>
            <a:ext cx="37057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提交後，系統將會顯示成功提交</a:t>
            </a:r>
            <a:endParaRPr lang="en-US"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預報貨物資料（道路）的確認訊息</a:t>
            </a:r>
          </a:p>
        </p:txBody>
      </p:sp>
      <p:pic>
        <p:nvPicPr>
          <p:cNvPr id="6" name="Picture 5">
            <a:extLst>
              <a:ext uri="{FF2B5EF4-FFF2-40B4-BE49-F238E27FC236}">
                <a16:creationId xmlns:a16="http://schemas.microsoft.com/office/drawing/2014/main" id="{1D3CC600-68A4-37C3-DD34-26DC8503D0DD}"/>
              </a:ext>
            </a:extLst>
          </p:cNvPr>
          <p:cNvPicPr>
            <a:picLocks noChangeAspect="1"/>
          </p:cNvPicPr>
          <p:nvPr/>
        </p:nvPicPr>
        <p:blipFill>
          <a:blip r:embed="rId3"/>
          <a:stretch>
            <a:fillRect/>
          </a:stretch>
        </p:blipFill>
        <p:spPr>
          <a:xfrm>
            <a:off x="2533998" y="5446284"/>
            <a:ext cx="2191056" cy="152421"/>
          </a:xfrm>
          <a:prstGeom prst="rect">
            <a:avLst/>
          </a:prstGeom>
        </p:spPr>
      </p:pic>
      <p:sp>
        <p:nvSpPr>
          <p:cNvPr id="3" name="Slide Number Placeholder 2">
            <a:extLst>
              <a:ext uri="{FF2B5EF4-FFF2-40B4-BE49-F238E27FC236}">
                <a16:creationId xmlns:a16="http://schemas.microsoft.com/office/drawing/2014/main" id="{058610AA-8D14-60DD-A353-B7C0B4E54EE0}"/>
              </a:ext>
            </a:extLst>
          </p:cNvPr>
          <p:cNvSpPr>
            <a:spLocks noGrp="1"/>
          </p:cNvSpPr>
          <p:nvPr>
            <p:ph type="sldNum" sz="quarter" idx="12"/>
          </p:nvPr>
        </p:nvSpPr>
        <p:spPr/>
        <p:txBody>
          <a:bodyPr/>
          <a:lstStyle/>
          <a:p>
            <a:fld id="{757993B9-1E1D-498A-9135-8F4EE768927A}" type="slidenum">
              <a:rPr lang="en-HK" smtClean="0"/>
              <a:pPr/>
              <a:t>190</a:t>
            </a:fld>
            <a:endParaRPr lang="en-HK" dirty="0"/>
          </a:p>
        </p:txBody>
      </p:sp>
    </p:spTree>
    <p:extLst>
      <p:ext uri="{BB962C8B-B14F-4D97-AF65-F5344CB8AC3E}">
        <p14:creationId xmlns:p14="http://schemas.microsoft.com/office/powerpoint/2010/main" val="99909476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B05D3A-1CE2-0DDB-B65B-23F09B178018}"/>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5.4.2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以範本</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提交</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endParaRPr lang="en-HK" altLang="zh-TW"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p:txBody>
      </p:sp>
      <p:pic>
        <p:nvPicPr>
          <p:cNvPr id="6" name="Picture 5">
            <a:extLst>
              <a:ext uri="{FF2B5EF4-FFF2-40B4-BE49-F238E27FC236}">
                <a16:creationId xmlns:a16="http://schemas.microsoft.com/office/drawing/2014/main" id="{8C2207BA-D5EC-2C2A-0F86-645B4BCB5FC9}"/>
              </a:ext>
            </a:extLst>
          </p:cNvPr>
          <p:cNvPicPr>
            <a:picLocks noChangeAspect="1"/>
          </p:cNvPicPr>
          <p:nvPr/>
        </p:nvPicPr>
        <p:blipFill>
          <a:blip r:embed="rId2"/>
          <a:stretch>
            <a:fillRect/>
          </a:stretch>
        </p:blipFill>
        <p:spPr>
          <a:xfrm>
            <a:off x="0" y="1186738"/>
            <a:ext cx="12192000" cy="5671262"/>
          </a:xfrm>
          <a:prstGeom prst="rect">
            <a:avLst/>
          </a:prstGeom>
        </p:spPr>
      </p:pic>
      <p:sp>
        <p:nvSpPr>
          <p:cNvPr id="7" name="Rectangle 6">
            <a:extLst>
              <a:ext uri="{FF2B5EF4-FFF2-40B4-BE49-F238E27FC236}">
                <a16:creationId xmlns:a16="http://schemas.microsoft.com/office/drawing/2014/main" id="{BE521A43-9269-0358-7628-F52124BD1360}"/>
              </a:ext>
            </a:extLst>
          </p:cNvPr>
          <p:cNvSpPr/>
          <p:nvPr/>
        </p:nvSpPr>
        <p:spPr>
          <a:xfrm>
            <a:off x="6337299" y="2449669"/>
            <a:ext cx="635000" cy="431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246654CB-926D-D1E5-D00F-40883C361B07}"/>
              </a:ext>
            </a:extLst>
          </p:cNvPr>
          <p:cNvSpPr txBox="1"/>
          <p:nvPr/>
        </p:nvSpPr>
        <p:spPr>
          <a:xfrm>
            <a:off x="4365691" y="3071301"/>
            <a:ext cx="3943215"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檢視已儲存的預報貨物資料範本</a:t>
            </a:r>
            <a:endParaRPr lang="en-HK" altLang="zh-TW" b="0" dirty="0">
              <a:latin typeface="Microsoft JhengHei" panose="020B0604030504040204" pitchFamily="34" charset="-120"/>
              <a:ea typeface="Microsoft JhengHei" panose="020B0604030504040204" pitchFamily="34" charset="-120"/>
            </a:endParaRPr>
          </a:p>
          <a:p>
            <a:endParaRPr lang="en-HK" altLang="zh-HK"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關於儲存預報貨物資料範本的方法，請參考第</a:t>
            </a:r>
            <a:r>
              <a:rPr lang="en-US" altLang="zh-TW" b="0" dirty="0">
                <a:latin typeface="Microsoft JhengHei" panose="020B0604030504040204" pitchFamily="34" charset="-120"/>
                <a:ea typeface="Microsoft JhengHei" panose="020B0604030504040204" pitchFamily="34" charset="-120"/>
              </a:rPr>
              <a:t>122</a:t>
            </a:r>
            <a:r>
              <a:rPr lang="zh-TW" altLang="en-US" b="0">
                <a:latin typeface="Microsoft JhengHei" panose="020B0604030504040204" pitchFamily="34" charset="-120"/>
                <a:ea typeface="Microsoft JhengHei" panose="020B0604030504040204" pitchFamily="34" charset="-120"/>
              </a:rPr>
              <a:t>頁</a:t>
            </a:r>
            <a:endParaRPr lang="en-HK" altLang="zh-TW" b="0"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A23AC3F8-6D1E-BEB2-3E88-815B074F5FD2}"/>
              </a:ext>
            </a:extLst>
          </p:cNvPr>
          <p:cNvSpPr/>
          <p:nvPr/>
        </p:nvSpPr>
        <p:spPr>
          <a:xfrm>
            <a:off x="9737766" y="4797631"/>
            <a:ext cx="356260" cy="2493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文字方塊 1">
            <a:extLst>
              <a:ext uri="{FF2B5EF4-FFF2-40B4-BE49-F238E27FC236}">
                <a16:creationId xmlns:a16="http://schemas.microsoft.com/office/drawing/2014/main" id="{E03B76D7-A411-02D7-DAC9-CC4102FC95A3}"/>
              </a:ext>
            </a:extLst>
          </p:cNvPr>
          <p:cNvSpPr txBox="1"/>
          <p:nvPr/>
        </p:nvSpPr>
        <p:spPr>
          <a:xfrm>
            <a:off x="4651332" y="5380149"/>
            <a:ext cx="43815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點擊用來提交預報貨物資料的範本的「   」</a:t>
            </a:r>
            <a:endParaRPr lang="en-HK" b="0" dirty="0">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EBE1A44E-B640-9E40-8CA6-DCB959FDF808}"/>
              </a:ext>
            </a:extLst>
          </p:cNvPr>
          <p:cNvPicPr>
            <a:picLocks noChangeAspect="1"/>
          </p:cNvPicPr>
          <p:nvPr/>
        </p:nvPicPr>
        <p:blipFill>
          <a:blip r:embed="rId3"/>
          <a:stretch>
            <a:fillRect/>
          </a:stretch>
        </p:blipFill>
        <p:spPr>
          <a:xfrm>
            <a:off x="8575632" y="5425006"/>
            <a:ext cx="241300" cy="285173"/>
          </a:xfrm>
          <a:prstGeom prst="rect">
            <a:avLst/>
          </a:prstGeom>
        </p:spPr>
      </p:pic>
      <p:pic>
        <p:nvPicPr>
          <p:cNvPr id="12" name="Picture 11" descr="An orange arrow pointing at something&#10;&#10;AI-generated content may be incorrect.">
            <a:extLst>
              <a:ext uri="{FF2B5EF4-FFF2-40B4-BE49-F238E27FC236}">
                <a16:creationId xmlns:a16="http://schemas.microsoft.com/office/drawing/2014/main" id="{650711B8-C8CA-5496-E621-D46799E56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50795">
            <a:off x="9120028" y="5116040"/>
            <a:ext cx="530542" cy="422635"/>
          </a:xfrm>
          <a:prstGeom prst="rect">
            <a:avLst/>
          </a:prstGeom>
        </p:spPr>
      </p:pic>
      <p:sp>
        <p:nvSpPr>
          <p:cNvPr id="3" name="Slide Number Placeholder 2">
            <a:extLst>
              <a:ext uri="{FF2B5EF4-FFF2-40B4-BE49-F238E27FC236}">
                <a16:creationId xmlns:a16="http://schemas.microsoft.com/office/drawing/2014/main" id="{D599645E-2389-4C97-85A3-1A212FB8E39E}"/>
              </a:ext>
            </a:extLst>
          </p:cNvPr>
          <p:cNvSpPr>
            <a:spLocks noGrp="1"/>
          </p:cNvSpPr>
          <p:nvPr>
            <p:ph type="sldNum" sz="quarter" idx="12"/>
          </p:nvPr>
        </p:nvSpPr>
        <p:spPr/>
        <p:txBody>
          <a:bodyPr/>
          <a:lstStyle/>
          <a:p>
            <a:fld id="{757993B9-1E1D-498A-9135-8F4EE768927A}" type="slidenum">
              <a:rPr lang="en-HK" smtClean="0"/>
              <a:pPr/>
              <a:t>191</a:t>
            </a:fld>
            <a:endParaRPr lang="en-HK" dirty="0"/>
          </a:p>
        </p:txBody>
      </p:sp>
    </p:spTree>
    <p:extLst>
      <p:ext uri="{BB962C8B-B14F-4D97-AF65-F5344CB8AC3E}">
        <p14:creationId xmlns:p14="http://schemas.microsoft.com/office/powerpoint/2010/main" val="30928817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79F9C9-CE0A-6E66-1140-CB837E2D01B3}"/>
              </a:ext>
            </a:extLst>
          </p:cNvPr>
          <p:cNvPicPr>
            <a:picLocks noChangeAspect="1"/>
          </p:cNvPicPr>
          <p:nvPr/>
        </p:nvPicPr>
        <p:blipFill>
          <a:blip r:embed="rId2"/>
          <a:srcRect b="14122"/>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CA0D5C9E-EEE7-4B1D-A1EF-8164982B7E86}"/>
              </a:ext>
            </a:extLst>
          </p:cNvPr>
          <p:cNvSpPr txBox="1"/>
          <p:nvPr/>
        </p:nvSpPr>
        <p:spPr>
          <a:xfrm>
            <a:off x="3530533" y="1568551"/>
            <a:ext cx="44475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預報貨物資料範本的内容以唯讀模式顯示</a:t>
            </a:r>
            <a:endParaRPr lang="en-US"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39B20424-CDA6-5A0F-9CCD-CCAAD0E054ED}"/>
              </a:ext>
            </a:extLst>
          </p:cNvPr>
          <p:cNvSpPr>
            <a:spLocks noGrp="1"/>
          </p:cNvSpPr>
          <p:nvPr>
            <p:ph type="sldNum" sz="quarter" idx="12"/>
          </p:nvPr>
        </p:nvSpPr>
        <p:spPr/>
        <p:txBody>
          <a:bodyPr/>
          <a:lstStyle/>
          <a:p>
            <a:fld id="{757993B9-1E1D-498A-9135-8F4EE768927A}" type="slidenum">
              <a:rPr lang="en-HK" smtClean="0"/>
              <a:pPr/>
              <a:t>192</a:t>
            </a:fld>
            <a:endParaRPr lang="en-HK" dirty="0"/>
          </a:p>
        </p:txBody>
      </p:sp>
    </p:spTree>
    <p:extLst>
      <p:ext uri="{BB962C8B-B14F-4D97-AF65-F5344CB8AC3E}">
        <p14:creationId xmlns:p14="http://schemas.microsoft.com/office/powerpoint/2010/main" val="101049433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B4F96-7EFE-49A6-2EAE-DFCBD05C41F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5473D64-9380-C403-1E2D-9E46FED4DD18}"/>
              </a:ext>
            </a:extLst>
          </p:cNvPr>
          <p:cNvPicPr>
            <a:picLocks noChangeAspect="1"/>
          </p:cNvPicPr>
          <p:nvPr/>
        </p:nvPicPr>
        <p:blipFill>
          <a:blip r:embed="rId2"/>
          <a:srcRect b="7025"/>
          <a:stretch>
            <a:fillRect/>
          </a:stretch>
        </p:blipFill>
        <p:spPr>
          <a:xfrm>
            <a:off x="0" y="9594"/>
            <a:ext cx="12191980" cy="6857990"/>
          </a:xfrm>
          <a:prstGeom prst="rect">
            <a:avLst/>
          </a:prstGeom>
          <a:noFill/>
        </p:spPr>
      </p:pic>
      <p:sp>
        <p:nvSpPr>
          <p:cNvPr id="10" name="文字方塊 1">
            <a:extLst>
              <a:ext uri="{FF2B5EF4-FFF2-40B4-BE49-F238E27FC236}">
                <a16:creationId xmlns:a16="http://schemas.microsoft.com/office/drawing/2014/main" id="{BB3E37E1-4791-CC01-A8E8-F82CCE16FCD7}"/>
              </a:ext>
            </a:extLst>
          </p:cNvPr>
          <p:cNvSpPr txBox="1"/>
          <p:nvPr/>
        </p:nvSpPr>
        <p:spPr>
          <a:xfrm>
            <a:off x="617856" y="5522267"/>
            <a:ext cx="6431357"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點擊「使用」以開始使用範本提交預報貨物資料</a:t>
            </a:r>
            <a:endParaRPr lang="en-HK" altLang="zh-TW" b="0" dirty="0">
              <a:latin typeface="Microsoft JhengHei" panose="020B0604030504040204" pitchFamily="34" charset="-120"/>
              <a:ea typeface="Microsoft JhengHei" panose="020B0604030504040204" pitchFamily="34" charset="-120"/>
            </a:endParaRPr>
          </a:p>
          <a:p>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預報貨物資料範本在用於提交預報貨物資料後，仍可再次使用</a:t>
            </a:r>
            <a:endParaRPr lang="en-HK" altLang="zh-HK" b="0" dirty="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D4CF381F-394C-F6AB-A785-4A88FA985BF1}"/>
              </a:ext>
            </a:extLst>
          </p:cNvPr>
          <p:cNvSpPr/>
          <p:nvPr/>
        </p:nvSpPr>
        <p:spPr>
          <a:xfrm>
            <a:off x="7972825" y="5796543"/>
            <a:ext cx="496242" cy="4151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2" name="Picture 11" descr="An orange arrow pointing at something&#10;&#10;AI-generated content may be incorrect.">
            <a:extLst>
              <a:ext uri="{FF2B5EF4-FFF2-40B4-BE49-F238E27FC236}">
                <a16:creationId xmlns:a16="http://schemas.microsoft.com/office/drawing/2014/main" id="{5974ED76-6D44-5ED5-B705-1277FCC20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69572">
            <a:off x="7284901" y="5772615"/>
            <a:ext cx="530542" cy="422635"/>
          </a:xfrm>
          <a:prstGeom prst="rect">
            <a:avLst/>
          </a:prstGeom>
        </p:spPr>
      </p:pic>
      <p:sp>
        <p:nvSpPr>
          <p:cNvPr id="13" name="Rectangle 12">
            <a:extLst>
              <a:ext uri="{FF2B5EF4-FFF2-40B4-BE49-F238E27FC236}">
                <a16:creationId xmlns:a16="http://schemas.microsoft.com/office/drawing/2014/main" id="{3E5DD4A3-01E6-9EDD-5237-7CFEC6DFE14B}"/>
              </a:ext>
            </a:extLst>
          </p:cNvPr>
          <p:cNvSpPr/>
          <p:nvPr/>
        </p:nvSpPr>
        <p:spPr>
          <a:xfrm>
            <a:off x="8469067" y="5790650"/>
            <a:ext cx="422637" cy="421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4" name="Picture 13" descr="An orange arrow pointing at something&#10;&#10;AI-generated content may be incorrect.">
            <a:extLst>
              <a:ext uri="{FF2B5EF4-FFF2-40B4-BE49-F238E27FC236}">
                <a16:creationId xmlns:a16="http://schemas.microsoft.com/office/drawing/2014/main" id="{9C54AFB5-9202-0AE7-72BF-D9FDA0586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72000">
            <a:off x="8244748" y="5194188"/>
            <a:ext cx="530542" cy="422635"/>
          </a:xfrm>
          <a:prstGeom prst="rect">
            <a:avLst/>
          </a:prstGeom>
        </p:spPr>
      </p:pic>
      <p:sp>
        <p:nvSpPr>
          <p:cNvPr id="15" name="Rectangle 14">
            <a:extLst>
              <a:ext uri="{FF2B5EF4-FFF2-40B4-BE49-F238E27FC236}">
                <a16:creationId xmlns:a16="http://schemas.microsoft.com/office/drawing/2014/main" id="{7C5E76F2-596D-7A53-3350-6207194635A6}"/>
              </a:ext>
            </a:extLst>
          </p:cNvPr>
          <p:cNvSpPr/>
          <p:nvPr/>
        </p:nvSpPr>
        <p:spPr>
          <a:xfrm>
            <a:off x="8891719" y="5796543"/>
            <a:ext cx="422636" cy="4151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6" name="文字方塊 1">
            <a:extLst>
              <a:ext uri="{FF2B5EF4-FFF2-40B4-BE49-F238E27FC236}">
                <a16:creationId xmlns:a16="http://schemas.microsoft.com/office/drawing/2014/main" id="{888676E6-F226-F6BD-0006-B8584EB6625C}"/>
              </a:ext>
            </a:extLst>
          </p:cNvPr>
          <p:cNvSpPr txBox="1"/>
          <p:nvPr/>
        </p:nvSpPr>
        <p:spPr>
          <a:xfrm>
            <a:off x="8469067" y="4168197"/>
            <a:ext cx="238338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點擊「刪除」以刪除</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目前範本</a:t>
            </a:r>
            <a:endParaRPr lang="en-GB" altLang="zh-HK" b="0" dirty="0">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553A7838-BF47-FD6F-8A71-AD7FC2189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899405">
            <a:off x="8837765" y="4974032"/>
            <a:ext cx="530542" cy="422635"/>
          </a:xfrm>
          <a:prstGeom prst="rect">
            <a:avLst/>
          </a:prstGeom>
        </p:spPr>
      </p:pic>
      <p:sp>
        <p:nvSpPr>
          <p:cNvPr id="18" name="文字方塊 1">
            <a:extLst>
              <a:ext uri="{FF2B5EF4-FFF2-40B4-BE49-F238E27FC236}">
                <a16:creationId xmlns:a16="http://schemas.microsoft.com/office/drawing/2014/main" id="{2F8D6213-EDAD-2576-1D15-7207644ADDBF}"/>
              </a:ext>
            </a:extLst>
          </p:cNvPr>
          <p:cNvSpPr txBox="1"/>
          <p:nvPr/>
        </p:nvSpPr>
        <p:spPr>
          <a:xfrm>
            <a:off x="2724360" y="4741331"/>
            <a:ext cx="541423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點擊「複製」以建立與目前範本資料相同的新範本。</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新範本的「範本描述」需在建立過程中輸入</a:t>
            </a:r>
            <a:endParaRPr lang="en-US" b="0" dirty="0">
              <a:latin typeface="Microsoft JhengHei" panose="020B0604030504040204" pitchFamily="34" charset="-120"/>
              <a:ea typeface="Microsoft JhengHei" panose="020B0604030504040204" pitchFamily="34" charset="-120"/>
            </a:endParaRPr>
          </a:p>
        </p:txBody>
      </p:sp>
      <p:sp>
        <p:nvSpPr>
          <p:cNvPr id="19" name="Rectangle 18">
            <a:extLst>
              <a:ext uri="{FF2B5EF4-FFF2-40B4-BE49-F238E27FC236}">
                <a16:creationId xmlns:a16="http://schemas.microsoft.com/office/drawing/2014/main" id="{0E35924D-C189-AA38-0750-7B52D2EE4575}"/>
              </a:ext>
            </a:extLst>
          </p:cNvPr>
          <p:cNvSpPr/>
          <p:nvPr/>
        </p:nvSpPr>
        <p:spPr>
          <a:xfrm>
            <a:off x="9314356" y="5790650"/>
            <a:ext cx="1150420" cy="4151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0" name="文字方塊 1">
            <a:extLst>
              <a:ext uri="{FF2B5EF4-FFF2-40B4-BE49-F238E27FC236}">
                <a16:creationId xmlns:a16="http://schemas.microsoft.com/office/drawing/2014/main" id="{A5537A74-B952-72C0-E813-5490A24FB720}"/>
              </a:ext>
            </a:extLst>
          </p:cNvPr>
          <p:cNvSpPr txBox="1"/>
          <p:nvPr/>
        </p:nvSpPr>
        <p:spPr>
          <a:xfrm>
            <a:off x="10161994" y="4979423"/>
            <a:ext cx="184395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點擊「修改」以修改範本內容</a:t>
            </a:r>
            <a:endParaRPr lang="en-GB" altLang="zh-HK" b="0" dirty="0">
              <a:latin typeface="Microsoft JhengHei" panose="020B0604030504040204" pitchFamily="34" charset="-120"/>
              <a:ea typeface="Microsoft JhengHei" panose="020B0604030504040204" pitchFamily="34" charset="-120"/>
            </a:endParaRPr>
          </a:p>
        </p:txBody>
      </p:sp>
      <p:pic>
        <p:nvPicPr>
          <p:cNvPr id="21" name="Picture 20" descr="An orange arrow pointing at something&#10;&#10;AI-generated content may be incorrect.">
            <a:extLst>
              <a:ext uri="{FF2B5EF4-FFF2-40B4-BE49-F238E27FC236}">
                <a16:creationId xmlns:a16="http://schemas.microsoft.com/office/drawing/2014/main" id="{64691152-826C-0C2C-DC84-88153DFF6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73622">
            <a:off x="9525179" y="5194188"/>
            <a:ext cx="530542" cy="422635"/>
          </a:xfrm>
          <a:prstGeom prst="rect">
            <a:avLst/>
          </a:prstGeom>
        </p:spPr>
      </p:pic>
      <p:sp>
        <p:nvSpPr>
          <p:cNvPr id="3" name="Slide Number Placeholder 2">
            <a:extLst>
              <a:ext uri="{FF2B5EF4-FFF2-40B4-BE49-F238E27FC236}">
                <a16:creationId xmlns:a16="http://schemas.microsoft.com/office/drawing/2014/main" id="{AA661275-4244-73CF-EB7F-659FF2B90B27}"/>
              </a:ext>
            </a:extLst>
          </p:cNvPr>
          <p:cNvSpPr>
            <a:spLocks noGrp="1"/>
          </p:cNvSpPr>
          <p:nvPr>
            <p:ph type="sldNum" sz="quarter" idx="12"/>
          </p:nvPr>
        </p:nvSpPr>
        <p:spPr/>
        <p:txBody>
          <a:bodyPr/>
          <a:lstStyle/>
          <a:p>
            <a:fld id="{757993B9-1E1D-498A-9135-8F4EE768927A}" type="slidenum">
              <a:rPr lang="en-HK" smtClean="0"/>
              <a:pPr/>
              <a:t>193</a:t>
            </a:fld>
            <a:endParaRPr lang="en-HK" dirty="0"/>
          </a:p>
        </p:txBody>
      </p:sp>
    </p:spTree>
    <p:extLst>
      <p:ext uri="{BB962C8B-B14F-4D97-AF65-F5344CB8AC3E}">
        <p14:creationId xmlns:p14="http://schemas.microsoft.com/office/powerpoint/2010/main" val="161825884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057FB-D785-4F2D-4FDC-08AB94E59D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D2DB06-207B-81AE-9ECE-0F7B901B5D49}"/>
              </a:ext>
            </a:extLst>
          </p:cNvPr>
          <p:cNvPicPr>
            <a:picLocks noChangeAspect="1"/>
          </p:cNvPicPr>
          <p:nvPr/>
        </p:nvPicPr>
        <p:blipFill>
          <a:blip r:embed="rId2"/>
          <a:srcRect b="12791"/>
          <a:stretch>
            <a:fillRect/>
          </a:stretch>
        </p:blipFill>
        <p:spPr>
          <a:xfrm>
            <a:off x="20" y="10"/>
            <a:ext cx="12191980" cy="6857990"/>
          </a:xfrm>
          <a:prstGeom prst="rect">
            <a:avLst/>
          </a:prstGeom>
          <a:noFill/>
        </p:spPr>
      </p:pic>
      <p:sp>
        <p:nvSpPr>
          <p:cNvPr id="4" name="文字方塊 1">
            <a:extLst>
              <a:ext uri="{FF2B5EF4-FFF2-40B4-BE49-F238E27FC236}">
                <a16:creationId xmlns:a16="http://schemas.microsoft.com/office/drawing/2014/main" id="{8C67D496-E1F2-EBF3-5098-D74CC1E7EC83}"/>
              </a:ext>
            </a:extLst>
          </p:cNvPr>
          <p:cNvSpPr txBox="1"/>
          <p:nvPr/>
        </p:nvSpPr>
        <p:spPr>
          <a:xfrm>
            <a:off x="5072171" y="1860443"/>
            <a:ext cx="593234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請依照第 </a:t>
            </a:r>
            <a:r>
              <a:rPr lang="en-US" altLang="zh-TW" b="0" dirty="0">
                <a:latin typeface="Microsoft JhengHei" panose="020B0604030504040204" pitchFamily="34" charset="-120"/>
                <a:ea typeface="Microsoft JhengHei" panose="020B0604030504040204" pitchFamily="34" charset="-120"/>
              </a:rPr>
              <a:t>5.1.1 </a:t>
            </a:r>
            <a:r>
              <a:rPr lang="zh-TW" altLang="en-US" b="0">
                <a:latin typeface="Microsoft JhengHei" panose="020B0604030504040204" pitchFamily="34" charset="-120"/>
                <a:ea typeface="Microsoft JhengHei" panose="020B0604030504040204" pitchFamily="34" charset="-120"/>
              </a:rPr>
              <a:t>節中的類似步驟提交預報貨物資料（道路）</a:t>
            </a:r>
          </a:p>
          <a:p>
            <a:r>
              <a:rPr lang="zh-TW" altLang="en-US" b="0">
                <a:latin typeface="Microsoft JhengHei" panose="020B0604030504040204" pitchFamily="34" charset="-120"/>
                <a:ea typeface="Microsoft JhengHei" panose="020B0604030504040204" pitchFamily="34" charset="-120"/>
              </a:rPr>
              <a:t>如有需要，請更新範本中儲存的資料</a:t>
            </a:r>
          </a:p>
        </p:txBody>
      </p:sp>
      <p:sp>
        <p:nvSpPr>
          <p:cNvPr id="5" name="Rectangle 4">
            <a:extLst>
              <a:ext uri="{FF2B5EF4-FFF2-40B4-BE49-F238E27FC236}">
                <a16:creationId xmlns:a16="http://schemas.microsoft.com/office/drawing/2014/main" id="{93159F78-0961-5AD3-8555-E78753AD3680}"/>
              </a:ext>
            </a:extLst>
          </p:cNvPr>
          <p:cNvSpPr/>
          <p:nvPr/>
        </p:nvSpPr>
        <p:spPr>
          <a:xfrm flipH="1">
            <a:off x="4489027" y="2691324"/>
            <a:ext cx="3087429" cy="7356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B6D47AC2-7261-1438-993F-3A76DCF26E24}"/>
              </a:ext>
            </a:extLst>
          </p:cNvPr>
          <p:cNvSpPr txBox="1"/>
          <p:nvPr/>
        </p:nvSpPr>
        <p:spPr>
          <a:xfrm>
            <a:off x="4898103" y="3560972"/>
            <a:ext cx="628048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由於範本並沒有儲存「預計到達日期」</a:t>
            </a:r>
            <a:r>
              <a:rPr lang="en-US" altLang="zh-TW"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「預計出發日期」 ，</a:t>
            </a:r>
            <a:endParaRPr lang="en-US"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用戶需要輸入「預計到達日期」</a:t>
            </a:r>
            <a:r>
              <a:rPr lang="en-US" altLang="zh-TW"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「預計出發日期」 </a:t>
            </a:r>
          </a:p>
        </p:txBody>
      </p:sp>
      <p:pic>
        <p:nvPicPr>
          <p:cNvPr id="7" name="Picture 6" descr="An orange arrow pointing at something&#10;&#10;AI-generated content may be incorrect.">
            <a:extLst>
              <a:ext uri="{FF2B5EF4-FFF2-40B4-BE49-F238E27FC236}">
                <a16:creationId xmlns:a16="http://schemas.microsoft.com/office/drawing/2014/main" id="{42343412-F05C-CA66-AF25-8B40CA6F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1595">
            <a:off x="7773074" y="3053446"/>
            <a:ext cx="530542" cy="422635"/>
          </a:xfrm>
          <a:prstGeom prst="rect">
            <a:avLst/>
          </a:prstGeom>
        </p:spPr>
      </p:pic>
      <p:sp>
        <p:nvSpPr>
          <p:cNvPr id="8" name="Slide Number Placeholder 7">
            <a:extLst>
              <a:ext uri="{FF2B5EF4-FFF2-40B4-BE49-F238E27FC236}">
                <a16:creationId xmlns:a16="http://schemas.microsoft.com/office/drawing/2014/main" id="{56CABDBE-4DDC-4E5C-0E2F-50F29F53F4C9}"/>
              </a:ext>
            </a:extLst>
          </p:cNvPr>
          <p:cNvSpPr>
            <a:spLocks noGrp="1"/>
          </p:cNvSpPr>
          <p:nvPr>
            <p:ph type="sldNum" sz="quarter" idx="12"/>
          </p:nvPr>
        </p:nvSpPr>
        <p:spPr/>
        <p:txBody>
          <a:bodyPr/>
          <a:lstStyle/>
          <a:p>
            <a:fld id="{757993B9-1E1D-498A-9135-8F4EE768927A}" type="slidenum">
              <a:rPr lang="en-HK" smtClean="0"/>
              <a:pPr/>
              <a:t>194</a:t>
            </a:fld>
            <a:endParaRPr lang="en-HK" dirty="0"/>
          </a:p>
        </p:txBody>
      </p:sp>
    </p:spTree>
    <p:extLst>
      <p:ext uri="{BB962C8B-B14F-4D97-AF65-F5344CB8AC3E}">
        <p14:creationId xmlns:p14="http://schemas.microsoft.com/office/powerpoint/2010/main" val="345968871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A5093D-729A-1FCD-9D47-E3C02BCCDBF5}"/>
              </a:ext>
            </a:extLst>
          </p:cNvPr>
          <p:cNvPicPr>
            <a:picLocks noChangeAspect="1"/>
          </p:cNvPicPr>
          <p:nvPr/>
        </p:nvPicPr>
        <p:blipFill>
          <a:blip r:embed="rId2"/>
          <a:srcRect r="5333"/>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014A1AAD-8CC0-9325-5B36-B9B782650E28}"/>
              </a:ext>
            </a:extLst>
          </p:cNvPr>
          <p:cNvSpPr/>
          <p:nvPr/>
        </p:nvSpPr>
        <p:spPr>
          <a:xfrm>
            <a:off x="2213811" y="4740442"/>
            <a:ext cx="7748336" cy="11911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78C47386-15C3-C713-03BA-43474E0EEAC8}"/>
              </a:ext>
            </a:extLst>
          </p:cNvPr>
          <p:cNvSpPr txBox="1"/>
          <p:nvPr/>
        </p:nvSpPr>
        <p:spPr>
          <a:xfrm>
            <a:off x="5072203" y="2773855"/>
            <a:ext cx="4693874"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由於範本並沒有儲存貨物的「許可證資料」或發貨人的「認可經濟營運商</a:t>
            </a:r>
            <a:r>
              <a:rPr lang="en-US" altLang="zh-TW" b="0" dirty="0">
                <a:latin typeface="Microsoft JhengHei" panose="020B0604030504040204" pitchFamily="34" charset="-120"/>
                <a:ea typeface="Microsoft JhengHei" panose="020B0604030504040204" pitchFamily="34" charset="-120"/>
              </a:rPr>
              <a:t>(AEO)</a:t>
            </a:r>
            <a:r>
              <a:rPr lang="zh-TW" altLang="en-US" b="0" dirty="0">
                <a:latin typeface="Microsoft JhengHei" panose="020B0604030504040204" pitchFamily="34" charset="-120"/>
                <a:ea typeface="Microsoft JhengHei" panose="020B0604030504040204" pitchFamily="34" charset="-120"/>
              </a:rPr>
              <a:t>編號」 ，用戶需要輸入貨物的「許可證資料」或「認可經濟營運商</a:t>
            </a:r>
            <a:r>
              <a:rPr lang="en-US" altLang="zh-TW" b="0" dirty="0">
                <a:latin typeface="Microsoft JhengHei" panose="020B0604030504040204" pitchFamily="34" charset="-120"/>
                <a:ea typeface="Microsoft JhengHei" panose="020B0604030504040204" pitchFamily="34" charset="-120"/>
              </a:rPr>
              <a:t>(AEO)</a:t>
            </a:r>
            <a:r>
              <a:rPr lang="zh-TW" altLang="en-US" b="0" dirty="0">
                <a:latin typeface="Microsoft JhengHei" panose="020B0604030504040204" pitchFamily="34" charset="-120"/>
                <a:ea typeface="Microsoft JhengHei" panose="020B0604030504040204" pitchFamily="34" charset="-120"/>
              </a:rPr>
              <a:t>編號」（如有）</a:t>
            </a:r>
          </a:p>
        </p:txBody>
      </p:sp>
      <p:pic>
        <p:nvPicPr>
          <p:cNvPr id="8" name="Picture 7" descr="An orange arrow pointing at something&#10;&#10;AI-generated content may be incorrect.">
            <a:extLst>
              <a:ext uri="{FF2B5EF4-FFF2-40B4-BE49-F238E27FC236}">
                <a16:creationId xmlns:a16="http://schemas.microsoft.com/office/drawing/2014/main" id="{BC444639-63C9-A7F7-3C7F-2CA9E8C92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853218">
            <a:off x="8500743" y="4102002"/>
            <a:ext cx="530542" cy="422635"/>
          </a:xfrm>
          <a:prstGeom prst="rect">
            <a:avLst/>
          </a:prstGeom>
        </p:spPr>
      </p:pic>
      <p:sp>
        <p:nvSpPr>
          <p:cNvPr id="3" name="Slide Number Placeholder 2">
            <a:extLst>
              <a:ext uri="{FF2B5EF4-FFF2-40B4-BE49-F238E27FC236}">
                <a16:creationId xmlns:a16="http://schemas.microsoft.com/office/drawing/2014/main" id="{11B3C588-0284-7173-4453-96C8E42AEA06}"/>
              </a:ext>
            </a:extLst>
          </p:cNvPr>
          <p:cNvSpPr>
            <a:spLocks noGrp="1"/>
          </p:cNvSpPr>
          <p:nvPr>
            <p:ph type="sldNum" sz="quarter" idx="12"/>
          </p:nvPr>
        </p:nvSpPr>
        <p:spPr/>
        <p:txBody>
          <a:bodyPr/>
          <a:lstStyle/>
          <a:p>
            <a:fld id="{757993B9-1E1D-498A-9135-8F4EE768927A}" type="slidenum">
              <a:rPr lang="en-HK" smtClean="0"/>
              <a:pPr/>
              <a:t>195</a:t>
            </a:fld>
            <a:endParaRPr lang="en-HK" dirty="0"/>
          </a:p>
        </p:txBody>
      </p:sp>
    </p:spTree>
    <p:extLst>
      <p:ext uri="{BB962C8B-B14F-4D97-AF65-F5344CB8AC3E}">
        <p14:creationId xmlns:p14="http://schemas.microsoft.com/office/powerpoint/2010/main" val="372950363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821615-29FC-A13C-500D-181CFD984699}"/>
              </a:ext>
            </a:extLst>
          </p:cNvPr>
          <p:cNvPicPr>
            <a:picLocks noChangeAspect="1"/>
          </p:cNvPicPr>
          <p:nvPr/>
        </p:nvPicPr>
        <p:blipFill>
          <a:blip r:embed="rId2"/>
          <a:srcRect r="444"/>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44A4354C-4B9A-051A-F2AF-C4FF7F503D82}"/>
              </a:ext>
            </a:extLst>
          </p:cNvPr>
          <p:cNvSpPr/>
          <p:nvPr/>
        </p:nvSpPr>
        <p:spPr>
          <a:xfrm>
            <a:off x="1600200" y="261256"/>
            <a:ext cx="9131968" cy="49363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A860F2A0-D581-C3F0-1B85-6CD184DF2B1A}"/>
              </a:ext>
            </a:extLst>
          </p:cNvPr>
          <p:cNvSpPr txBox="1"/>
          <p:nvPr/>
        </p:nvSpPr>
        <p:spPr>
          <a:xfrm>
            <a:off x="1600200" y="5458887"/>
            <a:ext cx="469387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由於範本並沒有儲存貨物的「轉運資料」，用戶需要輸入貨「轉運資料」（如有）</a:t>
            </a:r>
          </a:p>
        </p:txBody>
      </p:sp>
      <p:pic>
        <p:nvPicPr>
          <p:cNvPr id="8" name="Picture 7" descr="An orange arrow pointing at something&#10;&#10;AI-generated content may be incorrect.">
            <a:extLst>
              <a:ext uri="{FF2B5EF4-FFF2-40B4-BE49-F238E27FC236}">
                <a16:creationId xmlns:a16="http://schemas.microsoft.com/office/drawing/2014/main" id="{00663B26-452A-2EF4-F535-ACF78ADE6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79906" y="5420573"/>
            <a:ext cx="530542" cy="422635"/>
          </a:xfrm>
          <a:prstGeom prst="rect">
            <a:avLst/>
          </a:prstGeom>
        </p:spPr>
      </p:pic>
      <p:sp>
        <p:nvSpPr>
          <p:cNvPr id="3" name="Slide Number Placeholder 2">
            <a:extLst>
              <a:ext uri="{FF2B5EF4-FFF2-40B4-BE49-F238E27FC236}">
                <a16:creationId xmlns:a16="http://schemas.microsoft.com/office/drawing/2014/main" id="{77B4A533-B176-A0A7-1471-E7714F4354B5}"/>
              </a:ext>
            </a:extLst>
          </p:cNvPr>
          <p:cNvSpPr>
            <a:spLocks noGrp="1"/>
          </p:cNvSpPr>
          <p:nvPr>
            <p:ph type="sldNum" sz="quarter" idx="12"/>
          </p:nvPr>
        </p:nvSpPr>
        <p:spPr/>
        <p:txBody>
          <a:bodyPr/>
          <a:lstStyle/>
          <a:p>
            <a:fld id="{757993B9-1E1D-498A-9135-8F4EE768927A}" type="slidenum">
              <a:rPr lang="en-HK" smtClean="0"/>
              <a:pPr/>
              <a:t>196</a:t>
            </a:fld>
            <a:endParaRPr lang="en-HK" dirty="0"/>
          </a:p>
        </p:txBody>
      </p:sp>
    </p:spTree>
    <p:extLst>
      <p:ext uri="{BB962C8B-B14F-4D97-AF65-F5344CB8AC3E}">
        <p14:creationId xmlns:p14="http://schemas.microsoft.com/office/powerpoint/2010/main" val="29344720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63F31-CB36-850F-58A6-C3E968BA7D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94C286-CD51-D881-4076-9DFE5B11871D}"/>
              </a:ext>
            </a:extLst>
          </p:cNvPr>
          <p:cNvPicPr>
            <a:picLocks noChangeAspect="1"/>
          </p:cNvPicPr>
          <p:nvPr/>
        </p:nvPicPr>
        <p:blipFill>
          <a:blip r:embed="rId2"/>
          <a:srcRect b="466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73B3F79-A47D-32D7-F9A0-BA7407200D07}"/>
              </a:ext>
            </a:extLst>
          </p:cNvPr>
          <p:cNvSpPr txBox="1"/>
          <p:nvPr/>
        </p:nvSpPr>
        <p:spPr>
          <a:xfrm>
            <a:off x="6557209" y="2577313"/>
            <a:ext cx="37057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提交後，系統將會顯示成功提交</a:t>
            </a:r>
            <a:endParaRPr lang="en-US"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預報貨物資料（道路）的確認訊息</a:t>
            </a:r>
          </a:p>
        </p:txBody>
      </p:sp>
      <p:sp>
        <p:nvSpPr>
          <p:cNvPr id="3" name="Slide Number Placeholder 2">
            <a:extLst>
              <a:ext uri="{FF2B5EF4-FFF2-40B4-BE49-F238E27FC236}">
                <a16:creationId xmlns:a16="http://schemas.microsoft.com/office/drawing/2014/main" id="{E90E55CD-69CB-5FB6-AD78-399E33D4C092}"/>
              </a:ext>
            </a:extLst>
          </p:cNvPr>
          <p:cNvSpPr>
            <a:spLocks noGrp="1"/>
          </p:cNvSpPr>
          <p:nvPr>
            <p:ph type="sldNum" sz="quarter" idx="12"/>
          </p:nvPr>
        </p:nvSpPr>
        <p:spPr/>
        <p:txBody>
          <a:bodyPr/>
          <a:lstStyle/>
          <a:p>
            <a:fld id="{757993B9-1E1D-498A-9135-8F4EE768927A}" type="slidenum">
              <a:rPr lang="en-HK" smtClean="0"/>
              <a:pPr/>
              <a:t>197</a:t>
            </a:fld>
            <a:endParaRPr lang="en-HK" dirty="0"/>
          </a:p>
        </p:txBody>
      </p:sp>
    </p:spTree>
    <p:extLst>
      <p:ext uri="{BB962C8B-B14F-4D97-AF65-F5344CB8AC3E}">
        <p14:creationId xmlns:p14="http://schemas.microsoft.com/office/powerpoint/2010/main" val="244727133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C66686-3EDC-AA73-B8BF-46F456A05D00}"/>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5.5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匯出海關貨物編號清單</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20" name="Picture 19">
            <a:extLst>
              <a:ext uri="{FF2B5EF4-FFF2-40B4-BE49-F238E27FC236}">
                <a16:creationId xmlns:a16="http://schemas.microsoft.com/office/drawing/2014/main" id="{425805F1-430F-9600-B60D-E3DEBAFCD1AD}"/>
              </a:ext>
            </a:extLst>
          </p:cNvPr>
          <p:cNvPicPr>
            <a:picLocks noChangeAspect="1"/>
          </p:cNvPicPr>
          <p:nvPr/>
        </p:nvPicPr>
        <p:blipFill>
          <a:blip r:embed="rId2"/>
          <a:stretch>
            <a:fillRect/>
          </a:stretch>
        </p:blipFill>
        <p:spPr>
          <a:xfrm>
            <a:off x="0" y="1276033"/>
            <a:ext cx="12192000" cy="5581967"/>
          </a:xfrm>
          <a:prstGeom prst="rect">
            <a:avLst/>
          </a:prstGeom>
        </p:spPr>
      </p:pic>
      <p:sp>
        <p:nvSpPr>
          <p:cNvPr id="21" name="文字方塊 1">
            <a:extLst>
              <a:ext uri="{FF2B5EF4-FFF2-40B4-BE49-F238E27FC236}">
                <a16:creationId xmlns:a16="http://schemas.microsoft.com/office/drawing/2014/main" id="{B164197F-2B0B-589C-FE61-CCEACAA6AFD1}"/>
              </a:ext>
            </a:extLst>
          </p:cNvPr>
          <p:cNvSpPr txBox="1"/>
          <p:nvPr/>
        </p:nvSpPr>
        <p:spPr>
          <a:xfrm>
            <a:off x="8872874" y="3819486"/>
            <a:ext cx="213969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搜尋預報貨物資料</a:t>
            </a:r>
            <a:endParaRPr lang="en-GB" altLang="zh-HK" b="0" dirty="0">
              <a:latin typeface="Microsoft JhengHei" panose="020B0604030504040204" pitchFamily="34" charset="-120"/>
              <a:ea typeface="Microsoft JhengHei" panose="020B0604030504040204" pitchFamily="34" charset="-120"/>
            </a:endParaRPr>
          </a:p>
        </p:txBody>
      </p:sp>
      <p:sp>
        <p:nvSpPr>
          <p:cNvPr id="22" name="Rectangle 21">
            <a:extLst>
              <a:ext uri="{FF2B5EF4-FFF2-40B4-BE49-F238E27FC236}">
                <a16:creationId xmlns:a16="http://schemas.microsoft.com/office/drawing/2014/main" id="{23B774A1-4A7A-4EC6-1835-9A24BCFF7E2B}"/>
              </a:ext>
            </a:extLst>
          </p:cNvPr>
          <p:cNvSpPr/>
          <p:nvPr/>
        </p:nvSpPr>
        <p:spPr>
          <a:xfrm>
            <a:off x="7193610" y="2702357"/>
            <a:ext cx="2416196" cy="5785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3" name="Rectangle 22">
            <a:extLst>
              <a:ext uri="{FF2B5EF4-FFF2-40B4-BE49-F238E27FC236}">
                <a16:creationId xmlns:a16="http://schemas.microsoft.com/office/drawing/2014/main" id="{84F32818-66D4-7BEB-401F-146D83407F37}"/>
              </a:ext>
            </a:extLst>
          </p:cNvPr>
          <p:cNvSpPr/>
          <p:nvPr/>
        </p:nvSpPr>
        <p:spPr>
          <a:xfrm>
            <a:off x="2510857" y="6042279"/>
            <a:ext cx="7137049" cy="3685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4" name="Rectangle 23">
            <a:extLst>
              <a:ext uri="{FF2B5EF4-FFF2-40B4-BE49-F238E27FC236}">
                <a16:creationId xmlns:a16="http://schemas.microsoft.com/office/drawing/2014/main" id="{C9CEBA62-B3D5-D458-168D-10FFA239AE0C}"/>
              </a:ext>
            </a:extLst>
          </p:cNvPr>
          <p:cNvSpPr/>
          <p:nvPr/>
        </p:nvSpPr>
        <p:spPr>
          <a:xfrm>
            <a:off x="8567964" y="4991004"/>
            <a:ext cx="1041842" cy="3685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25" name="Picture 24" descr="An orange arrow pointing at something&#10;&#10;AI-generated content may be incorrect.">
            <a:extLst>
              <a:ext uri="{FF2B5EF4-FFF2-40B4-BE49-F238E27FC236}">
                <a16:creationId xmlns:a16="http://schemas.microsoft.com/office/drawing/2014/main" id="{9DC12B9E-4170-4A45-31D0-0CF1DA782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4934">
            <a:off x="9766350" y="3160957"/>
            <a:ext cx="530542" cy="422635"/>
          </a:xfrm>
          <a:prstGeom prst="rect">
            <a:avLst/>
          </a:prstGeom>
        </p:spPr>
      </p:pic>
      <p:pic>
        <p:nvPicPr>
          <p:cNvPr id="26" name="Picture 25" descr="An orange arrow pointing at something&#10;&#10;AI-generated content may be incorrect.">
            <a:extLst>
              <a:ext uri="{FF2B5EF4-FFF2-40B4-BE49-F238E27FC236}">
                <a16:creationId xmlns:a16="http://schemas.microsoft.com/office/drawing/2014/main" id="{C50F6A0E-6DC9-6B74-9EB4-CBBEB6529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24513">
            <a:off x="9766350" y="4378592"/>
            <a:ext cx="530542" cy="422635"/>
          </a:xfrm>
          <a:prstGeom prst="rect">
            <a:avLst/>
          </a:prstGeom>
        </p:spPr>
      </p:pic>
      <p:sp>
        <p:nvSpPr>
          <p:cNvPr id="3" name="Slide Number Placeholder 2">
            <a:extLst>
              <a:ext uri="{FF2B5EF4-FFF2-40B4-BE49-F238E27FC236}">
                <a16:creationId xmlns:a16="http://schemas.microsoft.com/office/drawing/2014/main" id="{3B55AD7C-1B76-4F4F-35D7-A46E9CD13A38}"/>
              </a:ext>
            </a:extLst>
          </p:cNvPr>
          <p:cNvSpPr>
            <a:spLocks noGrp="1"/>
          </p:cNvSpPr>
          <p:nvPr>
            <p:ph type="sldNum" sz="quarter" idx="12"/>
          </p:nvPr>
        </p:nvSpPr>
        <p:spPr/>
        <p:txBody>
          <a:bodyPr/>
          <a:lstStyle/>
          <a:p>
            <a:fld id="{757993B9-1E1D-498A-9135-8F4EE768927A}" type="slidenum">
              <a:rPr lang="en-HK" smtClean="0"/>
              <a:pPr/>
              <a:t>198</a:t>
            </a:fld>
            <a:endParaRPr lang="en-HK" dirty="0"/>
          </a:p>
        </p:txBody>
      </p:sp>
    </p:spTree>
    <p:extLst>
      <p:ext uri="{BB962C8B-B14F-4D97-AF65-F5344CB8AC3E}">
        <p14:creationId xmlns:p14="http://schemas.microsoft.com/office/powerpoint/2010/main" val="258415565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2216D8-9F7A-AAAB-41FB-752E3F54B676}"/>
              </a:ext>
            </a:extLst>
          </p:cNvPr>
          <p:cNvPicPr>
            <a:picLocks noChangeAspect="1"/>
          </p:cNvPicPr>
          <p:nvPr/>
        </p:nvPicPr>
        <p:blipFill>
          <a:blip r:embed="rId2"/>
          <a:srcRect r="4446" b="1"/>
          <a:stretch>
            <a:fillRect/>
          </a:stretch>
        </p:blipFill>
        <p:spPr>
          <a:xfrm>
            <a:off x="20" y="10"/>
            <a:ext cx="12191980" cy="6857990"/>
          </a:xfrm>
          <a:prstGeom prst="rect">
            <a:avLst/>
          </a:prstGeom>
          <a:noFill/>
        </p:spPr>
      </p:pic>
      <p:sp>
        <p:nvSpPr>
          <p:cNvPr id="10" name="文字方塊 1">
            <a:extLst>
              <a:ext uri="{FF2B5EF4-FFF2-40B4-BE49-F238E27FC236}">
                <a16:creationId xmlns:a16="http://schemas.microsoft.com/office/drawing/2014/main" id="{803AAB4B-9F33-415A-3523-7C70A9E1C039}"/>
              </a:ext>
            </a:extLst>
          </p:cNvPr>
          <p:cNvSpPr txBox="1"/>
          <p:nvPr/>
        </p:nvSpPr>
        <p:spPr>
          <a:xfrm>
            <a:off x="1970913" y="3874143"/>
            <a:ext cx="479319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在搜尋結果中，剔選目標預報貨物資料的方格用於匯出海關貨物編號清單的 </a:t>
            </a:r>
            <a:r>
              <a:rPr lang="en-US" altLang="zh-TW" b="0" dirty="0">
                <a:latin typeface="Microsoft JhengHei" panose="020B0604030504040204" pitchFamily="34" charset="-120"/>
                <a:ea typeface="Microsoft JhengHei" panose="020B0604030504040204" pitchFamily="34" charset="-120"/>
              </a:rPr>
              <a:t>PDF </a:t>
            </a:r>
            <a:r>
              <a:rPr lang="zh-TW" altLang="en-US" b="0">
                <a:latin typeface="Microsoft JhengHei" panose="020B0604030504040204" pitchFamily="34" charset="-120"/>
                <a:ea typeface="Microsoft JhengHei" panose="020B0604030504040204" pitchFamily="34" charset="-120"/>
              </a:rPr>
              <a:t>檔案</a:t>
            </a:r>
            <a:endParaRPr lang="en-GB" altLang="zh-HK" b="0" dirty="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3CD0000E-43B6-C10F-383E-324C5E21AB3A}"/>
              </a:ext>
            </a:extLst>
          </p:cNvPr>
          <p:cNvSpPr txBox="1"/>
          <p:nvPr/>
        </p:nvSpPr>
        <p:spPr>
          <a:xfrm>
            <a:off x="9622535" y="5109896"/>
            <a:ext cx="14813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點擊「列印」</a:t>
            </a:r>
            <a:endParaRPr lang="en-GB" altLang="zh-HK" b="0" dirty="0">
              <a:latin typeface="Microsoft JhengHei" panose="020B0604030504040204" pitchFamily="34" charset="-120"/>
              <a:ea typeface="Microsoft JhengHei" panose="020B0604030504040204" pitchFamily="34" charset="-120"/>
            </a:endParaRPr>
          </a:p>
        </p:txBody>
      </p:sp>
      <p:sp>
        <p:nvSpPr>
          <p:cNvPr id="12" name="文字方塊 1">
            <a:extLst>
              <a:ext uri="{FF2B5EF4-FFF2-40B4-BE49-F238E27FC236}">
                <a16:creationId xmlns:a16="http://schemas.microsoft.com/office/drawing/2014/main" id="{452E1DE1-9F44-4F4D-A5EC-DC654B269FC5}"/>
              </a:ext>
            </a:extLst>
          </p:cNvPr>
          <p:cNvSpPr txBox="1"/>
          <p:nvPr/>
        </p:nvSpPr>
        <p:spPr>
          <a:xfrm>
            <a:off x="1970913" y="5631204"/>
            <a:ext cx="4793198"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開啟並檢視已下載的 </a:t>
            </a:r>
            <a:r>
              <a:rPr lang="en-US" altLang="zh-TW" b="0" dirty="0">
                <a:latin typeface="Microsoft JhengHei" panose="020B0604030504040204" pitchFamily="34" charset="-120"/>
                <a:ea typeface="Microsoft JhengHei" panose="020B0604030504040204" pitchFamily="34" charset="-120"/>
              </a:rPr>
              <a:t>PDF </a:t>
            </a:r>
            <a:r>
              <a:rPr lang="zh-TW" altLang="en-US" b="0">
                <a:latin typeface="Microsoft JhengHei" panose="020B0604030504040204" pitchFamily="34" charset="-120"/>
                <a:ea typeface="Microsoft JhengHei" panose="020B0604030504040204" pitchFamily="34" charset="-120"/>
              </a:rPr>
              <a:t>檔案。</a:t>
            </a:r>
            <a:r>
              <a:rPr lang="en-US" altLang="zh-TW" b="0" dirty="0">
                <a:latin typeface="Microsoft JhengHei" panose="020B0604030504040204" pitchFamily="34" charset="-120"/>
                <a:ea typeface="Microsoft JhengHei" panose="020B0604030504040204" pitchFamily="34" charset="-120"/>
              </a:rPr>
              <a:t>PDF </a:t>
            </a:r>
            <a:r>
              <a:rPr lang="zh-TW" altLang="en-US" b="0">
                <a:latin typeface="Microsoft JhengHei" panose="020B0604030504040204" pitchFamily="34" charset="-120"/>
                <a:ea typeface="Microsoft JhengHei" panose="020B0604030504040204" pitchFamily="34" charset="-120"/>
              </a:rPr>
              <a:t>檔案包含所選預報貨物資料 的「海關貨物編號」和「訊息發送者參考編號」</a:t>
            </a:r>
            <a:endParaRPr lang="en-GB" altLang="zh-HK" b="0"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C1779B6D-DA9B-79EC-7323-A6845F263EAF}"/>
              </a:ext>
            </a:extLst>
          </p:cNvPr>
          <p:cNvSpPr/>
          <p:nvPr/>
        </p:nvSpPr>
        <p:spPr>
          <a:xfrm>
            <a:off x="2565399" y="5327738"/>
            <a:ext cx="225739" cy="266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4" name="Picture 13" descr="An orange arrow pointing at something&#10;&#10;AI-generated content may be incorrect.">
            <a:extLst>
              <a:ext uri="{FF2B5EF4-FFF2-40B4-BE49-F238E27FC236}">
                <a16:creationId xmlns:a16="http://schemas.microsoft.com/office/drawing/2014/main" id="{BBF02B6C-2EA7-70D5-F430-D9F24995F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540838">
            <a:off x="2078523" y="4702939"/>
            <a:ext cx="530542" cy="422635"/>
          </a:xfrm>
          <a:prstGeom prst="rect">
            <a:avLst/>
          </a:prstGeom>
        </p:spPr>
      </p:pic>
      <p:sp>
        <p:nvSpPr>
          <p:cNvPr id="15" name="Rectangle 14">
            <a:extLst>
              <a:ext uri="{FF2B5EF4-FFF2-40B4-BE49-F238E27FC236}">
                <a16:creationId xmlns:a16="http://schemas.microsoft.com/office/drawing/2014/main" id="{6E07EAA6-710B-8220-CA6B-DB56E1881DB0}"/>
              </a:ext>
            </a:extLst>
          </p:cNvPr>
          <p:cNvSpPr/>
          <p:nvPr/>
        </p:nvSpPr>
        <p:spPr>
          <a:xfrm>
            <a:off x="9194800" y="6283390"/>
            <a:ext cx="1168399" cy="4226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6" name="Picture 15" descr="An orange arrow pointing at something&#10;&#10;AI-generated content may be incorrect.">
            <a:extLst>
              <a:ext uri="{FF2B5EF4-FFF2-40B4-BE49-F238E27FC236}">
                <a16:creationId xmlns:a16="http://schemas.microsoft.com/office/drawing/2014/main" id="{3FAF099F-A038-2B74-8E83-41891DD39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199181" y="5685157"/>
            <a:ext cx="530542" cy="422635"/>
          </a:xfrm>
          <a:prstGeom prst="rect">
            <a:avLst/>
          </a:prstGeom>
        </p:spPr>
      </p:pic>
      <p:sp>
        <p:nvSpPr>
          <p:cNvPr id="3" name="Slide Number Placeholder 2">
            <a:extLst>
              <a:ext uri="{FF2B5EF4-FFF2-40B4-BE49-F238E27FC236}">
                <a16:creationId xmlns:a16="http://schemas.microsoft.com/office/drawing/2014/main" id="{743EDD9A-1731-217E-F09E-56A8BCF41F97}"/>
              </a:ext>
            </a:extLst>
          </p:cNvPr>
          <p:cNvSpPr>
            <a:spLocks noGrp="1"/>
          </p:cNvSpPr>
          <p:nvPr>
            <p:ph type="sldNum" sz="quarter" idx="12"/>
          </p:nvPr>
        </p:nvSpPr>
        <p:spPr/>
        <p:txBody>
          <a:bodyPr/>
          <a:lstStyle/>
          <a:p>
            <a:fld id="{757993B9-1E1D-498A-9135-8F4EE768927A}" type="slidenum">
              <a:rPr lang="en-HK" smtClean="0"/>
              <a:pPr/>
              <a:t>199</a:t>
            </a:fld>
            <a:endParaRPr lang="en-HK" dirty="0"/>
          </a:p>
        </p:txBody>
      </p:sp>
    </p:spTree>
    <p:extLst>
      <p:ext uri="{BB962C8B-B14F-4D97-AF65-F5344CB8AC3E}">
        <p14:creationId xmlns:p14="http://schemas.microsoft.com/office/powerpoint/2010/main" val="239300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38EBD1-9082-73E7-A71D-7EC0DA6B0443}"/>
              </a:ext>
            </a:extLst>
          </p:cNvPr>
          <p:cNvSpPr txBox="1"/>
          <p:nvPr/>
        </p:nvSpPr>
        <p:spPr>
          <a:xfrm>
            <a:off x="544945" y="152465"/>
            <a:ext cx="6096000" cy="707886"/>
          </a:xfrm>
          <a:prstGeom prst="rect">
            <a:avLst/>
          </a:prstGeom>
          <a:noFill/>
        </p:spPr>
        <p:txBody>
          <a:bodyPr wrap="square">
            <a:spAutoFit/>
          </a:bodyPr>
          <a:lstStyle/>
          <a:p>
            <a:pPr>
              <a:spcBef>
                <a:spcPts val="365"/>
              </a:spcBef>
              <a:buClr>
                <a:srgbClr val="286BAC"/>
              </a:buClr>
              <a:defRPr/>
            </a:pPr>
            <a:r>
              <a:rPr lang="ja-JP" altLang="en-US" sz="40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課程內容</a:t>
            </a:r>
            <a:endParaRPr lang="en-HK" altLang="zh-CN" sz="4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5" name="TextBox 4">
            <a:extLst>
              <a:ext uri="{FF2B5EF4-FFF2-40B4-BE49-F238E27FC236}">
                <a16:creationId xmlns:a16="http://schemas.microsoft.com/office/drawing/2014/main" id="{EED2342A-2D09-F404-54DE-75D3C64186CA}"/>
              </a:ext>
            </a:extLst>
          </p:cNvPr>
          <p:cNvSpPr txBox="1"/>
          <p:nvPr/>
        </p:nvSpPr>
        <p:spPr>
          <a:xfrm>
            <a:off x="544945" y="901552"/>
            <a:ext cx="11102110" cy="5273238"/>
          </a:xfrm>
          <a:prstGeom prst="rect">
            <a:avLst/>
          </a:prstGeom>
          <a:noFill/>
        </p:spPr>
        <p:txBody>
          <a:bodyPr wrap="square">
            <a:spAutoFit/>
          </a:bodyPr>
          <a:lstStyle/>
          <a:p>
            <a:pPr>
              <a:spcBef>
                <a:spcPts val="365"/>
              </a:spcBef>
              <a:buClr>
                <a:srgbClr val="286BAC"/>
              </a:buClr>
              <a:defRPr/>
            </a:pP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第一章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系統簡介</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3</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第二章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新的帳戶</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登記</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r>
              <a:rPr lang="en-HK" altLang="ja-JP"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27</a:t>
            </a: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第三章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rPr>
              <a:t>啟動帳戶</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r>
              <a:rPr lang="en-HK" altLang="ja-JP"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90</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四章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選用</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預報貨物資料（道路）網上服務</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r>
              <a:rPr lang="en-HK" altLang="zh-TW"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105</a:t>
            </a: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第五章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提交</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rPr>
              <a:t>預報貨物資料（道路</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r>
              <a:rPr lang="en-HK" altLang="zh-TW"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113</a:t>
            </a: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第六章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「一單兩報」貨物</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rPr>
              <a:t>資料</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共享</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209</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第七章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rPr>
              <a:t>下載預報貨物資料辦理進出口報關</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226</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第八章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帳戶管理</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230</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第九章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使用</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智方便</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79</a:t>
            </a: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第十章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其他工具</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315</a:t>
            </a: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a:spcBef>
                <a:spcPts val="365"/>
              </a:spcBef>
              <a:buClr>
                <a:srgbClr val="286BAC"/>
              </a:buClr>
              <a:defRPr/>
            </a:pP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p:txBody>
      </p:sp>
      <p:sp>
        <p:nvSpPr>
          <p:cNvPr id="3" name="Slide Number Placeholder 2">
            <a:extLst>
              <a:ext uri="{FF2B5EF4-FFF2-40B4-BE49-F238E27FC236}">
                <a16:creationId xmlns:a16="http://schemas.microsoft.com/office/drawing/2014/main" id="{21B47922-D430-C416-9C97-3F54BC2A4B26}"/>
              </a:ext>
            </a:extLst>
          </p:cNvPr>
          <p:cNvSpPr>
            <a:spLocks noGrp="1"/>
          </p:cNvSpPr>
          <p:nvPr>
            <p:ph type="sldNum" sz="quarter" idx="12"/>
          </p:nvPr>
        </p:nvSpPr>
        <p:spPr/>
        <p:txBody>
          <a:bodyPr/>
          <a:lstStyle/>
          <a:p>
            <a:fld id="{757993B9-1E1D-498A-9135-8F4EE768927A}" type="slidenum">
              <a:rPr lang="en-HK" smtClean="0"/>
              <a:pPr/>
              <a:t>2</a:t>
            </a:fld>
            <a:endParaRPr lang="en-HK" dirty="0"/>
          </a:p>
        </p:txBody>
      </p:sp>
    </p:spTree>
    <p:extLst>
      <p:ext uri="{BB962C8B-B14F-4D97-AF65-F5344CB8AC3E}">
        <p14:creationId xmlns:p14="http://schemas.microsoft.com/office/powerpoint/2010/main" val="3270584849"/>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B3D49-E906-0130-B89C-2ECA266651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1156FD-D222-AF2C-B8EF-E8CC9C643A18}"/>
              </a:ext>
            </a:extLst>
          </p:cNvPr>
          <p:cNvPicPr>
            <a:picLocks noChangeAspect="1"/>
          </p:cNvPicPr>
          <p:nvPr/>
        </p:nvPicPr>
        <p:blipFill>
          <a:blip r:embed="rId3"/>
          <a:srcRect l="10785" r="12757" b="1"/>
          <a:stretch>
            <a:fillRect/>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19D4CF66-3803-FD74-3417-42B5247E73D2}"/>
              </a:ext>
            </a:extLst>
          </p:cNvPr>
          <p:cNvSpPr/>
          <p:nvPr/>
        </p:nvSpPr>
        <p:spPr>
          <a:xfrm flipH="1" flipV="1">
            <a:off x="8004445" y="4075742"/>
            <a:ext cx="1277404" cy="3721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57132D42-9F84-A648-896D-53207657A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57369">
            <a:off x="7229648" y="4084663"/>
            <a:ext cx="530542" cy="471322"/>
          </a:xfrm>
          <a:prstGeom prst="rect">
            <a:avLst/>
          </a:prstGeom>
        </p:spPr>
      </p:pic>
      <p:sp>
        <p:nvSpPr>
          <p:cNvPr id="12" name="文字方塊 1">
            <a:extLst>
              <a:ext uri="{FF2B5EF4-FFF2-40B4-BE49-F238E27FC236}">
                <a16:creationId xmlns:a16="http://schemas.microsoft.com/office/drawing/2014/main" id="{768637F7-0628-74B1-8A5C-227B8B489E80}"/>
              </a:ext>
            </a:extLst>
          </p:cNvPr>
          <p:cNvSpPr txBox="1"/>
          <p:nvPr/>
        </p:nvSpPr>
        <p:spPr>
          <a:xfrm>
            <a:off x="1738665" y="4672256"/>
            <a:ext cx="597705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如不選擇「稍後合併」，請選擇將來用於登入 貿易單一窗口 網站 的帳戶名稱（現有 </a:t>
            </a:r>
            <a:r>
              <a:rPr lang="en-US" altLang="zh-TW" b="0" dirty="0">
                <a:latin typeface="Microsoft JhengHei" panose="020B0604030504040204" pitchFamily="34" charset="-120"/>
                <a:ea typeface="Microsoft JhengHei" panose="020B0604030504040204" pitchFamily="34" charset="-120"/>
              </a:rPr>
              <a:t>ROCARS </a:t>
            </a:r>
            <a:r>
              <a:rPr lang="zh-TW" altLang="en-US" b="0" dirty="0">
                <a:latin typeface="Microsoft JhengHei" panose="020B0604030504040204" pitchFamily="34" charset="-120"/>
                <a:ea typeface="Microsoft JhengHei" panose="020B0604030504040204" pitchFamily="34" charset="-120"/>
              </a:rPr>
              <a:t>或 貿易單一窗口），然後點擊「下一步」</a:t>
            </a:r>
            <a:endParaRPr lang="en-HK" b="0" dirty="0">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BD75D070-99E0-3190-5E55-4531201F24F3}"/>
              </a:ext>
            </a:extLst>
          </p:cNvPr>
          <p:cNvSpPr txBox="1"/>
          <p:nvPr/>
        </p:nvSpPr>
        <p:spPr>
          <a:xfrm>
            <a:off x="1738665" y="5765128"/>
            <a:ext cx="597705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如果用戶透過「牌照及許可證」進入此頁面，則系統將不會顯示「稍後合併」</a:t>
            </a:r>
            <a:endParaRPr lang="en-HK"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549FADDE-3E50-72EA-E90F-9B5126E3984A}"/>
              </a:ext>
            </a:extLst>
          </p:cNvPr>
          <p:cNvSpPr>
            <a:spLocks noGrp="1"/>
          </p:cNvSpPr>
          <p:nvPr>
            <p:ph type="sldNum" sz="quarter" idx="12"/>
          </p:nvPr>
        </p:nvSpPr>
        <p:spPr/>
        <p:txBody>
          <a:bodyPr/>
          <a:lstStyle/>
          <a:p>
            <a:fld id="{757993B9-1E1D-498A-9135-8F4EE768927A}" type="slidenum">
              <a:rPr lang="en-HK" smtClean="0"/>
              <a:pPr/>
              <a:t>20</a:t>
            </a:fld>
            <a:endParaRPr lang="en-HK" dirty="0"/>
          </a:p>
        </p:txBody>
      </p:sp>
      <p:pic>
        <p:nvPicPr>
          <p:cNvPr id="7" name="Picture 6">
            <a:extLst>
              <a:ext uri="{FF2B5EF4-FFF2-40B4-BE49-F238E27FC236}">
                <a16:creationId xmlns:a16="http://schemas.microsoft.com/office/drawing/2014/main" id="{9B023662-79C7-6CCB-7E9E-5C7E6740F146}"/>
              </a:ext>
            </a:extLst>
          </p:cNvPr>
          <p:cNvPicPr>
            <a:picLocks noChangeAspect="1"/>
          </p:cNvPicPr>
          <p:nvPr/>
        </p:nvPicPr>
        <p:blipFill>
          <a:blip r:embed="rId5"/>
          <a:stretch>
            <a:fillRect/>
          </a:stretch>
        </p:blipFill>
        <p:spPr>
          <a:xfrm>
            <a:off x="4333785" y="2534477"/>
            <a:ext cx="896169" cy="230832"/>
          </a:xfrm>
          <a:prstGeom prst="rect">
            <a:avLst/>
          </a:prstGeom>
        </p:spPr>
      </p:pic>
      <p:sp>
        <p:nvSpPr>
          <p:cNvPr id="8" name="TextBox 7">
            <a:extLst>
              <a:ext uri="{FF2B5EF4-FFF2-40B4-BE49-F238E27FC236}">
                <a16:creationId xmlns:a16="http://schemas.microsoft.com/office/drawing/2014/main" id="{29F1F355-B018-50EE-3C90-15671C9F67FA}"/>
              </a:ext>
            </a:extLst>
          </p:cNvPr>
          <p:cNvSpPr txBox="1"/>
          <p:nvPr/>
        </p:nvSpPr>
        <p:spPr>
          <a:xfrm>
            <a:off x="4225873" y="2571903"/>
            <a:ext cx="1026385" cy="230832"/>
          </a:xfrm>
          <a:prstGeom prst="rect">
            <a:avLst/>
          </a:prstGeom>
          <a:noFill/>
        </p:spPr>
        <p:txBody>
          <a:bodyPr wrap="square" rtlCol="0">
            <a:spAutoFit/>
          </a:bodyPr>
          <a:lstStyle/>
          <a:p>
            <a:r>
              <a:rPr lang="en-US" altLang="zh-TW" sz="900" b="1" dirty="0">
                <a:solidFill>
                  <a:srgbClr val="C00000"/>
                </a:solidFill>
              </a:rPr>
              <a:t>  2026</a:t>
            </a:r>
            <a:r>
              <a:rPr lang="zh-TW" altLang="en-US" sz="900" b="1" dirty="0">
                <a:solidFill>
                  <a:srgbClr val="C00000"/>
                </a:solidFill>
              </a:rPr>
              <a:t>年</a:t>
            </a:r>
            <a:r>
              <a:rPr lang="en-US" altLang="zh-TW" sz="900" b="1" dirty="0">
                <a:solidFill>
                  <a:srgbClr val="C00000"/>
                </a:solidFill>
              </a:rPr>
              <a:t>5</a:t>
            </a:r>
            <a:r>
              <a:rPr lang="zh-TW" altLang="en-US" sz="900" b="1" dirty="0">
                <a:solidFill>
                  <a:srgbClr val="C00000"/>
                </a:solidFill>
              </a:rPr>
              <a:t>月</a:t>
            </a:r>
            <a:r>
              <a:rPr lang="en-US" altLang="zh-TW" sz="900" b="1" dirty="0">
                <a:solidFill>
                  <a:srgbClr val="C00000"/>
                </a:solidFill>
              </a:rPr>
              <a:t>31</a:t>
            </a:r>
            <a:r>
              <a:rPr lang="zh-TW" altLang="en-US" sz="900" b="1" dirty="0">
                <a:solidFill>
                  <a:srgbClr val="C00000"/>
                </a:solidFill>
              </a:rPr>
              <a:t>日</a:t>
            </a:r>
            <a:endParaRPr lang="en-US" sz="900" b="1" dirty="0">
              <a:solidFill>
                <a:srgbClr val="C00000"/>
              </a:solidFill>
            </a:endParaRPr>
          </a:p>
        </p:txBody>
      </p:sp>
    </p:spTree>
    <p:extLst>
      <p:ext uri="{BB962C8B-B14F-4D97-AF65-F5344CB8AC3E}">
        <p14:creationId xmlns:p14="http://schemas.microsoft.com/office/powerpoint/2010/main" val="4232915255"/>
      </p:ext>
    </p:extLst>
  </p:cSld>
  <p:clrMapOvr>
    <a:masterClrMapping/>
  </p:clrMapOvr>
  <p:extLst>
    <p:ext uri="{6950BFC3-D8DA-4A85-94F7-54DA5524770B}">
      <p188:commentRel xmlns:p188="http://schemas.microsoft.com/office/powerpoint/2018/8/main" r:id="rId2"/>
    </p:ext>
  </p:extLs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BF2DF7-46EC-4CFA-2014-5CA947FED0D7}"/>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5.6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匯出海關貨物編號清單</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grpSp>
        <p:nvGrpSpPr>
          <p:cNvPr id="3" name="Group 2">
            <a:extLst>
              <a:ext uri="{FF2B5EF4-FFF2-40B4-BE49-F238E27FC236}">
                <a16:creationId xmlns:a16="http://schemas.microsoft.com/office/drawing/2014/main" id="{1388CD33-8033-25E3-16C3-CA324E1A531E}"/>
              </a:ext>
            </a:extLst>
          </p:cNvPr>
          <p:cNvGrpSpPr/>
          <p:nvPr/>
        </p:nvGrpSpPr>
        <p:grpSpPr>
          <a:xfrm>
            <a:off x="0" y="752187"/>
            <a:ext cx="12191980" cy="6091264"/>
            <a:chOff x="0" y="-60386"/>
            <a:chExt cx="12192000" cy="6788989"/>
          </a:xfrm>
        </p:grpSpPr>
        <p:pic>
          <p:nvPicPr>
            <p:cNvPr id="7" name="Picture 6">
              <a:extLst>
                <a:ext uri="{FF2B5EF4-FFF2-40B4-BE49-F238E27FC236}">
                  <a16:creationId xmlns:a16="http://schemas.microsoft.com/office/drawing/2014/main" id="{F405AD49-7D66-4CC1-7B35-4FAD795B2BB5}"/>
                </a:ext>
              </a:extLst>
            </p:cNvPr>
            <p:cNvPicPr>
              <a:picLocks noChangeAspect="1"/>
            </p:cNvPicPr>
            <p:nvPr/>
          </p:nvPicPr>
          <p:blipFill>
            <a:blip r:embed="rId2"/>
            <a:stretch>
              <a:fillRect/>
            </a:stretch>
          </p:blipFill>
          <p:spPr>
            <a:xfrm>
              <a:off x="0" y="-60386"/>
              <a:ext cx="12192000" cy="6788989"/>
            </a:xfrm>
            <a:prstGeom prst="rect">
              <a:avLst/>
            </a:prstGeom>
          </p:spPr>
        </p:pic>
        <p:sp>
          <p:nvSpPr>
            <p:cNvPr id="9" name="TextBox 8">
              <a:extLst>
                <a:ext uri="{FF2B5EF4-FFF2-40B4-BE49-F238E27FC236}">
                  <a16:creationId xmlns:a16="http://schemas.microsoft.com/office/drawing/2014/main" id="{F46794ED-93FA-AF01-7A77-7A099AD09A8B}"/>
                </a:ext>
              </a:extLst>
            </p:cNvPr>
            <p:cNvSpPr txBox="1"/>
            <p:nvPr/>
          </p:nvSpPr>
          <p:spPr>
            <a:xfrm flipH="1">
              <a:off x="995796" y="2900996"/>
              <a:ext cx="1576135" cy="253916"/>
            </a:xfrm>
            <a:prstGeom prst="rect">
              <a:avLst/>
            </a:prstGeom>
            <a:solidFill>
              <a:schemeClr val="bg1"/>
            </a:solidFill>
          </p:spPr>
          <p:txBody>
            <a:bodyPr wrap="square" rtlCol="0">
              <a:spAutoFit/>
            </a:bodyPr>
            <a:lstStyle/>
            <a:p>
              <a:r>
                <a:rPr lang="en-HK" sz="1050" b="1" u="sng" dirty="0">
                  <a:solidFill>
                    <a:schemeClr val="tx1">
                      <a:lumMod val="75000"/>
                      <a:lumOff val="25000"/>
                    </a:schemeClr>
                  </a:solidFill>
                  <a:latin typeface="Arial" panose="020B0604020202020204" pitchFamily="34" charset="0"/>
                  <a:cs typeface="Arial" panose="020B0604020202020204" pitchFamily="34" charset="0"/>
                </a:rPr>
                <a:t>100101015429</a:t>
              </a:r>
            </a:p>
          </p:txBody>
        </p:sp>
        <p:sp>
          <p:nvSpPr>
            <p:cNvPr id="10" name="TextBox 9">
              <a:extLst>
                <a:ext uri="{FF2B5EF4-FFF2-40B4-BE49-F238E27FC236}">
                  <a16:creationId xmlns:a16="http://schemas.microsoft.com/office/drawing/2014/main" id="{38E98532-6A5C-A831-35F9-177A6A8630A6}"/>
                </a:ext>
              </a:extLst>
            </p:cNvPr>
            <p:cNvSpPr txBox="1"/>
            <p:nvPr/>
          </p:nvSpPr>
          <p:spPr>
            <a:xfrm flipH="1">
              <a:off x="6651849" y="2910804"/>
              <a:ext cx="1576135" cy="253916"/>
            </a:xfrm>
            <a:prstGeom prst="rect">
              <a:avLst/>
            </a:prstGeom>
            <a:solidFill>
              <a:schemeClr val="bg1"/>
            </a:solidFill>
          </p:spPr>
          <p:txBody>
            <a:bodyPr wrap="square" rtlCol="0">
              <a:spAutoFit/>
            </a:bodyPr>
            <a:lstStyle/>
            <a:p>
              <a:r>
                <a:rPr lang="en-HK" sz="1050" b="1" dirty="0">
                  <a:solidFill>
                    <a:schemeClr val="tx1">
                      <a:lumMod val="75000"/>
                      <a:lumOff val="25000"/>
                    </a:schemeClr>
                  </a:solidFill>
                  <a:latin typeface="Arial" panose="020B0604020202020204" pitchFamily="34" charset="0"/>
                  <a:cs typeface="Arial" panose="020B0604020202020204" pitchFamily="34" charset="0"/>
                </a:rPr>
                <a:t>2025-12-11 14:32:26</a:t>
              </a:r>
            </a:p>
          </p:txBody>
        </p:sp>
        <p:sp>
          <p:nvSpPr>
            <p:cNvPr id="11" name="TextBox 10">
              <a:extLst>
                <a:ext uri="{FF2B5EF4-FFF2-40B4-BE49-F238E27FC236}">
                  <a16:creationId xmlns:a16="http://schemas.microsoft.com/office/drawing/2014/main" id="{99ABF8AF-25C6-D5A6-8328-8380C5DC547E}"/>
                </a:ext>
              </a:extLst>
            </p:cNvPr>
            <p:cNvSpPr txBox="1"/>
            <p:nvPr/>
          </p:nvSpPr>
          <p:spPr>
            <a:xfrm>
              <a:off x="964975" y="1999515"/>
              <a:ext cx="10368278" cy="253916"/>
            </a:xfrm>
            <a:prstGeom prst="rect">
              <a:avLst/>
            </a:prstGeom>
            <a:solidFill>
              <a:schemeClr val="bg1"/>
            </a:solidFill>
          </p:spPr>
          <p:txBody>
            <a:bodyPr wrap="square" rtlCol="0">
              <a:spAutoFit/>
            </a:bodyPr>
            <a:lstStyle/>
            <a:p>
              <a:r>
                <a:rPr lang="zh-TW" altLang="en-US" sz="1050" b="1">
                  <a:solidFill>
                    <a:schemeClr val="tx1">
                      <a:lumMod val="75000"/>
                      <a:lumOff val="25000"/>
                    </a:schemeClr>
                  </a:solidFill>
                  <a:latin typeface="Microsoft JhengHei" panose="020B0604030504040204" pitchFamily="34" charset="-120"/>
                  <a:ea typeface="Microsoft JhengHei" panose="020B0604030504040204" pitchFamily="34" charset="-120"/>
                </a:rPr>
                <a:t>你有</a:t>
              </a:r>
              <a:r>
                <a:rPr lang="en-US" altLang="zh-TW" sz="1050" b="1" dirty="0">
                  <a:solidFill>
                    <a:schemeClr val="tx1">
                      <a:lumMod val="75000"/>
                      <a:lumOff val="25000"/>
                    </a:schemeClr>
                  </a:solidFill>
                  <a:latin typeface="Microsoft JhengHei" panose="020B0604030504040204" pitchFamily="34" charset="-120"/>
                  <a:ea typeface="Microsoft JhengHei" panose="020B0604030504040204" pitchFamily="34" charset="-120"/>
                </a:rPr>
                <a:t>1</a:t>
              </a:r>
              <a:r>
                <a:rPr lang="zh-TW" altLang="en-US" sz="1050" b="1">
                  <a:solidFill>
                    <a:schemeClr val="tx1">
                      <a:lumMod val="75000"/>
                      <a:lumOff val="25000"/>
                    </a:schemeClr>
                  </a:solidFill>
                  <a:latin typeface="Microsoft JhengHei" panose="020B0604030504040204" pitchFamily="34" charset="-120"/>
                  <a:ea typeface="Microsoft JhengHei" panose="020B0604030504040204" pitchFamily="34" charset="-120"/>
                </a:rPr>
                <a:t>個來自香港海關的查詢。請點擊以下</a:t>
              </a:r>
              <a:r>
                <a:rPr lang="zh-TW" altLang="en-US" sz="1050" b="1" u="sng">
                  <a:solidFill>
                    <a:schemeClr val="tx1">
                      <a:lumMod val="75000"/>
                      <a:lumOff val="25000"/>
                    </a:schemeClr>
                  </a:solidFill>
                  <a:latin typeface="Microsoft JhengHei" panose="020B0604030504040204" pitchFamily="34" charset="-120"/>
                  <a:ea typeface="Microsoft JhengHei" panose="020B0604030504040204" pitchFamily="34" charset="-120"/>
                </a:rPr>
                <a:t>海關貨物編號</a:t>
              </a:r>
              <a:r>
                <a:rPr lang="zh-TW" altLang="en-US" sz="1050" b="1">
                  <a:solidFill>
                    <a:schemeClr val="tx1">
                      <a:lumMod val="75000"/>
                      <a:lumOff val="25000"/>
                    </a:schemeClr>
                  </a:solidFill>
                  <a:latin typeface="Microsoft JhengHei" panose="020B0604030504040204" pitchFamily="34" charset="-120"/>
                  <a:ea typeface="Microsoft JhengHei" panose="020B0604030504040204" pitchFamily="34" charset="-120"/>
                </a:rPr>
                <a:t>查看查詢並盡快回覆。</a:t>
              </a:r>
              <a:endParaRPr lang="en-HK" sz="1050" b="1" dirty="0">
                <a:solidFill>
                  <a:schemeClr val="tx1">
                    <a:lumMod val="75000"/>
                    <a:lumOff val="25000"/>
                  </a:schemeClr>
                </a:solidFill>
                <a:latin typeface="Microsoft JhengHei" panose="020B0604030504040204" pitchFamily="34" charset="-120"/>
                <a:ea typeface="Microsoft JhengHei" panose="020B0604030504040204" pitchFamily="34" charset="-120"/>
              </a:endParaRPr>
            </a:p>
          </p:txBody>
        </p:sp>
      </p:grpSp>
      <p:sp>
        <p:nvSpPr>
          <p:cNvPr id="12" name="文字方塊 1">
            <a:extLst>
              <a:ext uri="{FF2B5EF4-FFF2-40B4-BE49-F238E27FC236}">
                <a16:creationId xmlns:a16="http://schemas.microsoft.com/office/drawing/2014/main" id="{85DF4338-559A-F1AF-5999-0535A69E0484}"/>
              </a:ext>
            </a:extLst>
          </p:cNvPr>
          <p:cNvSpPr txBox="1"/>
          <p:nvPr/>
        </p:nvSpPr>
        <p:spPr>
          <a:xfrm>
            <a:off x="2832353" y="3932166"/>
            <a:ext cx="3730898"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點擊海關貨物編號的查詢連結</a:t>
            </a:r>
            <a:endParaRPr lang="en-GB" altLang="zh-HK" sz="2000"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CEECFB8D-5DD0-7C2A-D9D5-B1E8F9477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4057">
            <a:off x="2191023" y="3674970"/>
            <a:ext cx="530542" cy="422635"/>
          </a:xfrm>
          <a:prstGeom prst="rect">
            <a:avLst/>
          </a:prstGeom>
        </p:spPr>
      </p:pic>
      <p:sp>
        <p:nvSpPr>
          <p:cNvPr id="14" name="Rectangle 13">
            <a:extLst>
              <a:ext uri="{FF2B5EF4-FFF2-40B4-BE49-F238E27FC236}">
                <a16:creationId xmlns:a16="http://schemas.microsoft.com/office/drawing/2014/main" id="{C1B18ED7-0CFD-C92C-75D4-880BF029A146}"/>
              </a:ext>
            </a:extLst>
          </p:cNvPr>
          <p:cNvSpPr/>
          <p:nvPr/>
        </p:nvSpPr>
        <p:spPr>
          <a:xfrm>
            <a:off x="995794" y="3412737"/>
            <a:ext cx="1084441" cy="2637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5" name="Slide Number Placeholder 4">
            <a:extLst>
              <a:ext uri="{FF2B5EF4-FFF2-40B4-BE49-F238E27FC236}">
                <a16:creationId xmlns:a16="http://schemas.microsoft.com/office/drawing/2014/main" id="{CA3EA4A0-41F1-43A5-1377-96B1F6DB533B}"/>
              </a:ext>
            </a:extLst>
          </p:cNvPr>
          <p:cNvSpPr>
            <a:spLocks noGrp="1"/>
          </p:cNvSpPr>
          <p:nvPr>
            <p:ph type="sldNum" sz="quarter" idx="12"/>
          </p:nvPr>
        </p:nvSpPr>
        <p:spPr/>
        <p:txBody>
          <a:bodyPr/>
          <a:lstStyle/>
          <a:p>
            <a:fld id="{757993B9-1E1D-498A-9135-8F4EE768927A}" type="slidenum">
              <a:rPr lang="en-HK" smtClean="0"/>
              <a:pPr/>
              <a:t>200</a:t>
            </a:fld>
            <a:endParaRPr lang="en-HK" dirty="0"/>
          </a:p>
        </p:txBody>
      </p:sp>
    </p:spTree>
    <p:extLst>
      <p:ext uri="{BB962C8B-B14F-4D97-AF65-F5344CB8AC3E}">
        <p14:creationId xmlns:p14="http://schemas.microsoft.com/office/powerpoint/2010/main" val="25403235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9D0FFD-EE4B-62D8-057A-4816654533EF}"/>
              </a:ext>
            </a:extLst>
          </p:cNvPr>
          <p:cNvGrpSpPr/>
          <p:nvPr/>
        </p:nvGrpSpPr>
        <p:grpSpPr>
          <a:xfrm>
            <a:off x="20" y="0"/>
            <a:ext cx="12191980" cy="6857990"/>
            <a:chOff x="20" y="0"/>
            <a:chExt cx="12191980" cy="6857990"/>
          </a:xfrm>
        </p:grpSpPr>
        <p:pic>
          <p:nvPicPr>
            <p:cNvPr id="5" name="Picture 4" descr="A screenshot of a computer&#10;&#10;AI-generated content may be incorrect.">
              <a:extLst>
                <a:ext uri="{FF2B5EF4-FFF2-40B4-BE49-F238E27FC236}">
                  <a16:creationId xmlns:a16="http://schemas.microsoft.com/office/drawing/2014/main" id="{8F3DDAE7-9465-CE12-AEEF-AB8122B7E73F}"/>
                </a:ext>
              </a:extLst>
            </p:cNvPr>
            <p:cNvPicPr>
              <a:picLocks noChangeAspect="1"/>
            </p:cNvPicPr>
            <p:nvPr/>
          </p:nvPicPr>
          <p:blipFill>
            <a:blip r:embed="rId2"/>
            <a:srcRect b="1316"/>
            <a:stretch>
              <a:fillRect/>
            </a:stretch>
          </p:blipFill>
          <p:spPr>
            <a:xfrm>
              <a:off x="20" y="0"/>
              <a:ext cx="12191980" cy="6857990"/>
            </a:xfrm>
            <a:prstGeom prst="rect">
              <a:avLst/>
            </a:prstGeom>
            <a:noFill/>
          </p:spPr>
        </p:pic>
        <p:sp>
          <p:nvSpPr>
            <p:cNvPr id="6" name="TextBox 5">
              <a:extLst>
                <a:ext uri="{FF2B5EF4-FFF2-40B4-BE49-F238E27FC236}">
                  <a16:creationId xmlns:a16="http://schemas.microsoft.com/office/drawing/2014/main" id="{0727AD4D-514D-F0EB-7A31-97EA56DBB499}"/>
                </a:ext>
              </a:extLst>
            </p:cNvPr>
            <p:cNvSpPr txBox="1"/>
            <p:nvPr/>
          </p:nvSpPr>
          <p:spPr>
            <a:xfrm>
              <a:off x="3294044" y="2555232"/>
              <a:ext cx="2090057" cy="253916"/>
            </a:xfrm>
            <a:prstGeom prst="rect">
              <a:avLst/>
            </a:prstGeom>
            <a:solidFill>
              <a:schemeClr val="bg1"/>
            </a:solidFill>
          </p:spPr>
          <p:txBody>
            <a:bodyPr wrap="square" rtlCol="0">
              <a:spAutoFit/>
            </a:bodyPr>
            <a:lstStyle/>
            <a:p>
              <a:r>
                <a:rPr lang="zh-TW" altLang="en-US" sz="1050">
                  <a:latin typeface="Microsoft JhengHei" panose="020B0604030504040204" pitchFamily="34" charset="-120"/>
                  <a:ea typeface="Microsoft JhengHei" panose="020B0604030504040204" pitchFamily="34" charset="-120"/>
                </a:rPr>
                <a:t>請確認此貨件是否包含食品</a:t>
              </a:r>
              <a:endParaRPr lang="en-HK" sz="1050" dirty="0">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6DF462F6-E802-7413-7190-BF164AAF0102}"/>
                </a:ext>
              </a:extLst>
            </p:cNvPr>
            <p:cNvSpPr txBox="1"/>
            <p:nvPr/>
          </p:nvSpPr>
          <p:spPr>
            <a:xfrm>
              <a:off x="3431540" y="2986849"/>
              <a:ext cx="4931228" cy="261610"/>
            </a:xfrm>
            <a:prstGeom prst="rect">
              <a:avLst/>
            </a:prstGeom>
            <a:solidFill>
              <a:schemeClr val="bg1"/>
            </a:solidFill>
          </p:spPr>
          <p:txBody>
            <a:bodyPr wrap="square" rtlCol="0">
              <a:spAutoFit/>
            </a:bodyPr>
            <a:lstStyle/>
            <a:p>
              <a:r>
                <a:rPr lang="zh-TW" altLang="en-US" sz="1100">
                  <a:latin typeface="Microsoft JhengHei" panose="020B0604030504040204" pitchFamily="34" charset="-120"/>
                  <a:ea typeface="Microsoft JhengHei" panose="020B0604030504040204" pitchFamily="34" charset="-120"/>
                </a:rPr>
                <a:t>本公司已確認該批貨物包含食品</a:t>
              </a:r>
              <a:endParaRPr lang="en-HK" sz="1100" dirty="0">
                <a:latin typeface="Microsoft JhengHei" panose="020B0604030504040204" pitchFamily="34" charset="-120"/>
                <a:ea typeface="Microsoft JhengHei" panose="020B0604030504040204" pitchFamily="34" charset="-120"/>
              </a:endParaRPr>
            </a:p>
          </p:txBody>
        </p:sp>
      </p:grpSp>
      <p:sp>
        <p:nvSpPr>
          <p:cNvPr id="8" name="Rectangle 7">
            <a:extLst>
              <a:ext uri="{FF2B5EF4-FFF2-40B4-BE49-F238E27FC236}">
                <a16:creationId xmlns:a16="http://schemas.microsoft.com/office/drawing/2014/main" id="{37AE0572-EF81-53F0-B1F3-B1E93D8F9181}"/>
              </a:ext>
            </a:extLst>
          </p:cNvPr>
          <p:cNvSpPr/>
          <p:nvPr/>
        </p:nvSpPr>
        <p:spPr>
          <a:xfrm>
            <a:off x="3294044" y="2897567"/>
            <a:ext cx="5566927" cy="25008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62C5838F-7B1B-5F36-8B63-1B151D0C62EB}"/>
              </a:ext>
            </a:extLst>
          </p:cNvPr>
          <p:cNvSpPr txBox="1"/>
          <p:nvPr/>
        </p:nvSpPr>
        <p:spPr>
          <a:xfrm>
            <a:off x="6946675" y="1961386"/>
            <a:ext cx="4243839" cy="707886"/>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ja-JP" altLang="en-US" sz="2000" b="0">
                <a:latin typeface="Microsoft JhengHei" panose="020B0604030504040204" pitchFamily="34" charset="-120"/>
                <a:ea typeface="Microsoft JhengHei" panose="020B0604030504040204" pitchFamily="34" charset="-120"/>
              </a:rPr>
              <a:t>在</a:t>
            </a:r>
            <a:r>
              <a:rPr lang="zh-TW" altLang="en-US" sz="2000" b="0">
                <a:latin typeface="Microsoft JhengHei" panose="020B0604030504040204" pitchFamily="34" charset="-120"/>
                <a:ea typeface="Microsoft JhengHei" panose="020B0604030504040204" pitchFamily="34" charset="-120"/>
              </a:rPr>
              <a:t>「</a:t>
            </a:r>
            <a:r>
              <a:rPr lang="ja-JP" altLang="en-US" sz="2000" b="0">
                <a:latin typeface="Microsoft JhengHei" panose="020B0604030504040204" pitchFamily="34" charset="-120"/>
                <a:ea typeface="Microsoft JhengHei" panose="020B0604030504040204" pitchFamily="34" charset="-120"/>
              </a:rPr>
              <a:t>回應</a:t>
            </a:r>
            <a:r>
              <a:rPr lang="zh-TW" altLang="en-US" sz="2000" b="0">
                <a:latin typeface="Microsoft JhengHei" panose="020B0604030504040204" pitchFamily="34" charset="-120"/>
                <a:ea typeface="Microsoft JhengHei" panose="020B0604030504040204" pitchFamily="34" charset="-120"/>
              </a:rPr>
              <a:t>」 欄位中輸​​入就查詢訊息的文字回覆</a:t>
            </a:r>
            <a:endParaRPr lang="en-GB" altLang="zh-HK" sz="2000" b="0"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23020ECC-F78F-E814-EFEF-07FFA697B6AD}"/>
              </a:ext>
            </a:extLst>
          </p:cNvPr>
          <p:cNvSpPr txBox="1"/>
          <p:nvPr/>
        </p:nvSpPr>
        <p:spPr>
          <a:xfrm>
            <a:off x="4974771" y="6094652"/>
            <a:ext cx="1670595"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ja-JP" altLang="en-US" sz="2000" b="0">
                <a:latin typeface="Microsoft JhengHei" panose="020B0604030504040204" pitchFamily="34" charset="-120"/>
                <a:ea typeface="Microsoft JhengHei" panose="020B0604030504040204" pitchFamily="34" charset="-120"/>
              </a:rPr>
              <a:t>點擊</a:t>
            </a:r>
            <a:r>
              <a:rPr lang="zh-TW" altLang="en-US" sz="2000" b="0">
                <a:latin typeface="Microsoft JhengHei" panose="020B0604030504040204" pitchFamily="34" charset="-120"/>
                <a:ea typeface="Microsoft JhengHei" panose="020B0604030504040204" pitchFamily="34" charset="-120"/>
              </a:rPr>
              <a:t>「</a:t>
            </a:r>
            <a:r>
              <a:rPr lang="ja-JP" altLang="en-US" sz="2000" b="0">
                <a:latin typeface="Microsoft JhengHei" panose="020B0604030504040204" pitchFamily="34" charset="-120"/>
                <a:ea typeface="Microsoft JhengHei" panose="020B0604030504040204" pitchFamily="34" charset="-120"/>
              </a:rPr>
              <a:t>提交</a:t>
            </a:r>
            <a:r>
              <a:rPr lang="zh-TW" altLang="en-US" sz="2000" b="0">
                <a:latin typeface="Microsoft JhengHei" panose="020B0604030504040204" pitchFamily="34" charset="-120"/>
                <a:ea typeface="Microsoft JhengHei" panose="020B0604030504040204" pitchFamily="34" charset="-120"/>
              </a:rPr>
              <a:t>」</a:t>
            </a:r>
            <a:endParaRPr lang="en-GB" altLang="zh-HK" sz="2000" b="0" dirty="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530FB8E0-E534-CACB-11E6-F24DB5300EF4}"/>
              </a:ext>
            </a:extLst>
          </p:cNvPr>
          <p:cNvSpPr/>
          <p:nvPr/>
        </p:nvSpPr>
        <p:spPr>
          <a:xfrm>
            <a:off x="7568588" y="6094652"/>
            <a:ext cx="1090670" cy="3502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2" name="Picture 11" descr="An orange arrow pointing at something&#10;&#10;AI-generated content may be incorrect.">
            <a:extLst>
              <a:ext uri="{FF2B5EF4-FFF2-40B4-BE49-F238E27FC236}">
                <a16:creationId xmlns:a16="http://schemas.microsoft.com/office/drawing/2014/main" id="{E91854AC-9327-80C8-F86C-823C08E54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07001">
            <a:off x="6841706" y="6047476"/>
            <a:ext cx="530542" cy="422635"/>
          </a:xfrm>
          <a:prstGeom prst="rect">
            <a:avLst/>
          </a:prstGeom>
        </p:spPr>
      </p:pic>
      <p:pic>
        <p:nvPicPr>
          <p:cNvPr id="13" name="Picture 12" descr="An orange arrow pointing at something&#10;&#10;AI-generated content may be incorrect.">
            <a:extLst>
              <a:ext uri="{FF2B5EF4-FFF2-40B4-BE49-F238E27FC236}">
                <a16:creationId xmlns:a16="http://schemas.microsoft.com/office/drawing/2014/main" id="{907F00CE-140F-AB13-242F-3B336A123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42186">
            <a:off x="6239521" y="2293449"/>
            <a:ext cx="530542" cy="422635"/>
          </a:xfrm>
          <a:prstGeom prst="rect">
            <a:avLst/>
          </a:prstGeom>
        </p:spPr>
      </p:pic>
      <p:sp>
        <p:nvSpPr>
          <p:cNvPr id="3" name="Slide Number Placeholder 2">
            <a:extLst>
              <a:ext uri="{FF2B5EF4-FFF2-40B4-BE49-F238E27FC236}">
                <a16:creationId xmlns:a16="http://schemas.microsoft.com/office/drawing/2014/main" id="{61732912-6813-9327-6439-48B4C9E9453C}"/>
              </a:ext>
            </a:extLst>
          </p:cNvPr>
          <p:cNvSpPr>
            <a:spLocks noGrp="1"/>
          </p:cNvSpPr>
          <p:nvPr>
            <p:ph type="sldNum" sz="quarter" idx="12"/>
          </p:nvPr>
        </p:nvSpPr>
        <p:spPr/>
        <p:txBody>
          <a:bodyPr/>
          <a:lstStyle/>
          <a:p>
            <a:fld id="{757993B9-1E1D-498A-9135-8F4EE768927A}" type="slidenum">
              <a:rPr lang="en-HK" smtClean="0"/>
              <a:pPr/>
              <a:t>201</a:t>
            </a:fld>
            <a:endParaRPr lang="en-HK" dirty="0"/>
          </a:p>
        </p:txBody>
      </p:sp>
    </p:spTree>
    <p:extLst>
      <p:ext uri="{BB962C8B-B14F-4D97-AF65-F5344CB8AC3E}">
        <p14:creationId xmlns:p14="http://schemas.microsoft.com/office/powerpoint/2010/main" val="13337234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B89C1C-7B10-F96A-A13A-3C19F28B4256}"/>
              </a:ext>
            </a:extLst>
          </p:cNvPr>
          <p:cNvGrpSpPr/>
          <p:nvPr/>
        </p:nvGrpSpPr>
        <p:grpSpPr>
          <a:xfrm>
            <a:off x="20" y="0"/>
            <a:ext cx="12191980" cy="6857990"/>
            <a:chOff x="20" y="0"/>
            <a:chExt cx="12191980" cy="6857990"/>
          </a:xfrm>
        </p:grpSpPr>
        <p:pic>
          <p:nvPicPr>
            <p:cNvPr id="5" name="Picture 4" descr="A screenshot of a computer&#10;&#10;AI-generated content may be incorrect.">
              <a:extLst>
                <a:ext uri="{FF2B5EF4-FFF2-40B4-BE49-F238E27FC236}">
                  <a16:creationId xmlns:a16="http://schemas.microsoft.com/office/drawing/2014/main" id="{3F7A9986-D956-9A60-5DFB-1352CBF000A9}"/>
                </a:ext>
              </a:extLst>
            </p:cNvPr>
            <p:cNvPicPr>
              <a:picLocks noChangeAspect="1"/>
            </p:cNvPicPr>
            <p:nvPr/>
          </p:nvPicPr>
          <p:blipFill>
            <a:blip r:embed="rId2"/>
            <a:srcRect b="10000"/>
            <a:stretch>
              <a:fillRect/>
            </a:stretch>
          </p:blipFill>
          <p:spPr>
            <a:xfrm>
              <a:off x="20" y="0"/>
              <a:ext cx="12191980" cy="6857990"/>
            </a:xfrm>
            <a:prstGeom prst="rect">
              <a:avLst/>
            </a:prstGeom>
            <a:noFill/>
          </p:spPr>
        </p:pic>
        <p:sp>
          <p:nvSpPr>
            <p:cNvPr id="6" name="TextBox 5">
              <a:extLst>
                <a:ext uri="{FF2B5EF4-FFF2-40B4-BE49-F238E27FC236}">
                  <a16:creationId xmlns:a16="http://schemas.microsoft.com/office/drawing/2014/main" id="{E4B0AB20-3D76-72C1-8BD7-104CAEFCEF29}"/>
                </a:ext>
              </a:extLst>
            </p:cNvPr>
            <p:cNvSpPr txBox="1"/>
            <p:nvPr/>
          </p:nvSpPr>
          <p:spPr>
            <a:xfrm>
              <a:off x="2913045" y="3367358"/>
              <a:ext cx="2050841" cy="261610"/>
            </a:xfrm>
            <a:prstGeom prst="rect">
              <a:avLst/>
            </a:prstGeom>
            <a:solidFill>
              <a:schemeClr val="bg1"/>
            </a:solidFill>
          </p:spPr>
          <p:txBody>
            <a:bodyPr wrap="square" rtlCol="0">
              <a:spAutoFit/>
            </a:bodyPr>
            <a:lstStyle/>
            <a:p>
              <a:r>
                <a:rPr lang="zh-TW" altLang="en-US" sz="1100">
                  <a:latin typeface="Microsoft JhengHei" panose="020B0604030504040204" pitchFamily="34" charset="-120"/>
                  <a:ea typeface="Microsoft JhengHei" panose="020B0604030504040204" pitchFamily="34" charset="-120"/>
                </a:rPr>
                <a:t>請確認此貨件是否包含食品</a:t>
              </a:r>
              <a:endParaRPr lang="en-HK" sz="1100" dirty="0">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3F6D4931-F662-2D39-7DA5-EABE0A00B06C}"/>
                </a:ext>
              </a:extLst>
            </p:cNvPr>
            <p:cNvSpPr txBox="1"/>
            <p:nvPr/>
          </p:nvSpPr>
          <p:spPr>
            <a:xfrm>
              <a:off x="2913045" y="4040065"/>
              <a:ext cx="2442726" cy="261610"/>
            </a:xfrm>
            <a:prstGeom prst="rect">
              <a:avLst/>
            </a:prstGeom>
            <a:solidFill>
              <a:schemeClr val="bg1"/>
            </a:solidFill>
          </p:spPr>
          <p:txBody>
            <a:bodyPr wrap="square" rtlCol="0">
              <a:spAutoFit/>
            </a:bodyPr>
            <a:lstStyle/>
            <a:p>
              <a:r>
                <a:rPr lang="zh-TW" altLang="en-US" sz="1100">
                  <a:latin typeface="Microsoft JhengHei" panose="020B0604030504040204" pitchFamily="34" charset="-120"/>
                  <a:ea typeface="Microsoft JhengHei" panose="020B0604030504040204" pitchFamily="34" charset="-120"/>
                </a:rPr>
                <a:t>本公司已確認該批貨物包含食品</a:t>
              </a:r>
              <a:endParaRPr lang="en-HK" sz="1100" dirty="0">
                <a:latin typeface="Microsoft JhengHei" panose="020B0604030504040204" pitchFamily="34" charset="-120"/>
                <a:ea typeface="Microsoft JhengHei" panose="020B0604030504040204" pitchFamily="34" charset="-120"/>
              </a:endParaRPr>
            </a:p>
          </p:txBody>
        </p:sp>
      </p:grpSp>
      <p:sp>
        <p:nvSpPr>
          <p:cNvPr id="8" name="文字方塊 1">
            <a:extLst>
              <a:ext uri="{FF2B5EF4-FFF2-40B4-BE49-F238E27FC236}">
                <a16:creationId xmlns:a16="http://schemas.microsoft.com/office/drawing/2014/main" id="{F960B061-7910-4B57-4FBA-ECC31F4513CC}"/>
              </a:ext>
            </a:extLst>
          </p:cNvPr>
          <p:cNvSpPr txBox="1"/>
          <p:nvPr/>
        </p:nvSpPr>
        <p:spPr>
          <a:xfrm>
            <a:off x="6003539" y="3313497"/>
            <a:ext cx="5034710"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查詢及回覆的詳細資料將顯示為提交結果</a:t>
            </a:r>
            <a:endParaRPr lang="en-GB" altLang="zh-HK" sz="2000" b="0"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4C393E49-BABC-0AE7-15F0-27C7C0433BC3}"/>
              </a:ext>
            </a:extLst>
          </p:cNvPr>
          <p:cNvSpPr/>
          <p:nvPr/>
        </p:nvSpPr>
        <p:spPr>
          <a:xfrm>
            <a:off x="1685579" y="2754217"/>
            <a:ext cx="3931450" cy="18508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Slide Number Placeholder 2">
            <a:extLst>
              <a:ext uri="{FF2B5EF4-FFF2-40B4-BE49-F238E27FC236}">
                <a16:creationId xmlns:a16="http://schemas.microsoft.com/office/drawing/2014/main" id="{7B76041B-803E-4AAC-9AF8-BC4AD4CB7F40}"/>
              </a:ext>
            </a:extLst>
          </p:cNvPr>
          <p:cNvSpPr>
            <a:spLocks noGrp="1"/>
          </p:cNvSpPr>
          <p:nvPr>
            <p:ph type="sldNum" sz="quarter" idx="12"/>
          </p:nvPr>
        </p:nvSpPr>
        <p:spPr/>
        <p:txBody>
          <a:bodyPr/>
          <a:lstStyle/>
          <a:p>
            <a:fld id="{757993B9-1E1D-498A-9135-8F4EE768927A}" type="slidenum">
              <a:rPr lang="en-HK" smtClean="0"/>
              <a:pPr/>
              <a:t>202</a:t>
            </a:fld>
            <a:endParaRPr lang="en-HK" dirty="0"/>
          </a:p>
        </p:txBody>
      </p:sp>
    </p:spTree>
    <p:extLst>
      <p:ext uri="{BB962C8B-B14F-4D97-AF65-F5344CB8AC3E}">
        <p14:creationId xmlns:p14="http://schemas.microsoft.com/office/powerpoint/2010/main" val="177504002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A9B7A-6A8A-44CC-6965-664F38BDEB50}"/>
              </a:ext>
            </a:extLst>
          </p:cNvPr>
          <p:cNvPicPr>
            <a:picLocks noChangeAspect="1"/>
          </p:cNvPicPr>
          <p:nvPr/>
        </p:nvPicPr>
        <p:blipFill>
          <a:blip r:embed="rId2"/>
          <a:srcRect l="13363" r="8415"/>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762CC8B4-7C5E-2A32-8522-3B0B86CF5028}"/>
              </a:ext>
            </a:extLst>
          </p:cNvPr>
          <p:cNvSpPr txBox="1"/>
          <p:nvPr/>
        </p:nvSpPr>
        <p:spPr>
          <a:xfrm>
            <a:off x="3999732" y="3990142"/>
            <a:ext cx="4817697"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已回覆的查詢將不再顯示在查詢清單內</a:t>
            </a:r>
            <a:endParaRPr lang="en-GB" altLang="zh-HK" sz="2000"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7A40809-2C60-EB3B-5663-7499B9702455}"/>
              </a:ext>
            </a:extLst>
          </p:cNvPr>
          <p:cNvSpPr>
            <a:spLocks noGrp="1"/>
          </p:cNvSpPr>
          <p:nvPr>
            <p:ph type="sldNum" sz="quarter" idx="12"/>
          </p:nvPr>
        </p:nvSpPr>
        <p:spPr/>
        <p:txBody>
          <a:bodyPr/>
          <a:lstStyle/>
          <a:p>
            <a:fld id="{757993B9-1E1D-498A-9135-8F4EE768927A}" type="slidenum">
              <a:rPr lang="en-HK" smtClean="0"/>
              <a:pPr/>
              <a:t>203</a:t>
            </a:fld>
            <a:endParaRPr lang="en-HK" dirty="0"/>
          </a:p>
        </p:txBody>
      </p:sp>
    </p:spTree>
    <p:extLst>
      <p:ext uri="{BB962C8B-B14F-4D97-AF65-F5344CB8AC3E}">
        <p14:creationId xmlns:p14="http://schemas.microsoft.com/office/powerpoint/2010/main" val="36718262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2360EFB6-EAB6-C538-A4F5-8B3C4C7313FE}"/>
              </a:ext>
            </a:extLst>
          </p:cNvPr>
          <p:cNvPicPr>
            <a:picLocks noChangeAspect="1"/>
          </p:cNvPicPr>
          <p:nvPr/>
        </p:nvPicPr>
        <p:blipFill>
          <a:blip r:embed="rId2"/>
          <a:srcRect r="2223" b="1"/>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FEF19882-2C3C-5A84-37F4-D58BB7FE0E7B}"/>
              </a:ext>
            </a:extLst>
          </p:cNvPr>
          <p:cNvSpPr txBox="1"/>
          <p:nvPr/>
        </p:nvSpPr>
        <p:spPr>
          <a:xfrm>
            <a:off x="5136439" y="937744"/>
            <a:ext cx="5063995"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要查看已回覆的查詢，可檢視「通知」</a:t>
            </a:r>
            <a:endParaRPr lang="en-GB" altLang="zh-HK" sz="2000" b="0"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EBA81949-A56E-AE29-4256-8D2D635F408A}"/>
              </a:ext>
            </a:extLst>
          </p:cNvPr>
          <p:cNvSpPr/>
          <p:nvPr/>
        </p:nvSpPr>
        <p:spPr>
          <a:xfrm>
            <a:off x="712524" y="2661662"/>
            <a:ext cx="10017905" cy="9298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6201C24A-C5F4-0DF0-FF26-0ED0E89B0EAA}"/>
              </a:ext>
            </a:extLst>
          </p:cNvPr>
          <p:cNvSpPr txBox="1"/>
          <p:nvPr/>
        </p:nvSpPr>
        <p:spPr>
          <a:xfrm>
            <a:off x="5136440" y="4423360"/>
            <a:ext cx="6119389"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點擊「海關貨物編號查詢 </a:t>
            </a:r>
            <a:r>
              <a:rPr lang="en-US" altLang="zh-TW" sz="2000" b="0" dirty="0">
                <a:latin typeface="Microsoft JhengHei" panose="020B0604030504040204" pitchFamily="34" charset="-120"/>
                <a:ea typeface="Microsoft JhengHei" panose="020B0604030504040204" pitchFamily="34" charset="-120"/>
              </a:rPr>
              <a:t>- 999999999999</a:t>
            </a:r>
            <a:r>
              <a:rPr lang="zh-TW" altLang="en-US" sz="2000" b="0">
                <a:latin typeface="Microsoft JhengHei" panose="020B0604030504040204" pitchFamily="34" charset="-120"/>
                <a:ea typeface="Microsoft JhengHei" panose="020B0604030504040204" pitchFamily="34" charset="-120"/>
              </a:rPr>
              <a:t>」的通知</a:t>
            </a:r>
            <a:endParaRPr lang="en-GB" altLang="zh-HK" sz="2000"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898D4252-61F9-9388-D64A-801A2BF60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08770">
            <a:off x="6506993" y="3796112"/>
            <a:ext cx="530542" cy="422635"/>
          </a:xfrm>
          <a:prstGeom prst="rect">
            <a:avLst/>
          </a:prstGeom>
        </p:spPr>
      </p:pic>
      <p:sp>
        <p:nvSpPr>
          <p:cNvPr id="3" name="Slide Number Placeholder 2">
            <a:extLst>
              <a:ext uri="{FF2B5EF4-FFF2-40B4-BE49-F238E27FC236}">
                <a16:creationId xmlns:a16="http://schemas.microsoft.com/office/drawing/2014/main" id="{CE1DCF1F-A7A8-6AD3-5D11-BE41E9CB2A25}"/>
              </a:ext>
            </a:extLst>
          </p:cNvPr>
          <p:cNvSpPr>
            <a:spLocks noGrp="1"/>
          </p:cNvSpPr>
          <p:nvPr>
            <p:ph type="sldNum" sz="quarter" idx="12"/>
          </p:nvPr>
        </p:nvSpPr>
        <p:spPr/>
        <p:txBody>
          <a:bodyPr/>
          <a:lstStyle/>
          <a:p>
            <a:fld id="{757993B9-1E1D-498A-9135-8F4EE768927A}" type="slidenum">
              <a:rPr lang="en-HK" smtClean="0"/>
              <a:pPr/>
              <a:t>204</a:t>
            </a:fld>
            <a:endParaRPr lang="en-HK" dirty="0"/>
          </a:p>
        </p:txBody>
      </p:sp>
    </p:spTree>
    <p:extLst>
      <p:ext uri="{BB962C8B-B14F-4D97-AF65-F5344CB8AC3E}">
        <p14:creationId xmlns:p14="http://schemas.microsoft.com/office/powerpoint/2010/main" val="272134816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6D977583-0F29-431F-3571-F365E76CCC3F}"/>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98DA3C47-20E1-4E14-F049-A7F0941EB20C}"/>
              </a:ext>
            </a:extLst>
          </p:cNvPr>
          <p:cNvSpPr txBox="1"/>
          <p:nvPr/>
        </p:nvSpPr>
        <p:spPr>
          <a:xfrm>
            <a:off x="6449657" y="3244334"/>
            <a:ext cx="3401914"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檢視查詢及回覆的詳細資料</a:t>
            </a:r>
            <a:endParaRPr lang="en-GB" altLang="zh-HK" sz="2000"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D2E89D06-F630-E10A-2EF2-AAB8D792FFD6}"/>
              </a:ext>
            </a:extLst>
          </p:cNvPr>
          <p:cNvSpPr>
            <a:spLocks noGrp="1"/>
          </p:cNvSpPr>
          <p:nvPr>
            <p:ph type="sldNum" sz="quarter" idx="12"/>
          </p:nvPr>
        </p:nvSpPr>
        <p:spPr/>
        <p:txBody>
          <a:bodyPr/>
          <a:lstStyle/>
          <a:p>
            <a:fld id="{757993B9-1E1D-498A-9135-8F4EE768927A}" type="slidenum">
              <a:rPr lang="en-HK" smtClean="0"/>
              <a:pPr/>
              <a:t>205</a:t>
            </a:fld>
            <a:endParaRPr lang="en-HK" dirty="0"/>
          </a:p>
        </p:txBody>
      </p:sp>
    </p:spTree>
    <p:extLst>
      <p:ext uri="{BB962C8B-B14F-4D97-AF65-F5344CB8AC3E}">
        <p14:creationId xmlns:p14="http://schemas.microsoft.com/office/powerpoint/2010/main" val="417177728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51F36-ABFB-42BE-91C6-B9241590C477}"/>
              </a:ext>
            </a:extLst>
          </p:cNvPr>
          <p:cNvPicPr>
            <a:picLocks noChangeAspect="1"/>
          </p:cNvPicPr>
          <p:nvPr/>
        </p:nvPicPr>
        <p:blipFill>
          <a:blip r:embed="rId2"/>
          <a:srcRect l="3826" r="3729"/>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147BF8F-2B52-04A9-9D8E-DA66310E55DD}"/>
              </a:ext>
            </a:extLst>
          </p:cNvPr>
          <p:cNvSpPr txBox="1"/>
          <p:nvPr/>
        </p:nvSpPr>
        <p:spPr>
          <a:xfrm>
            <a:off x="2463442" y="2627500"/>
            <a:ext cx="452246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在提交查詢的回覆後，該查詢將不再顯示</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43D8C787-3B2F-6D51-9D73-820C7CFDBDBD}"/>
              </a:ext>
            </a:extLst>
          </p:cNvPr>
          <p:cNvSpPr>
            <a:spLocks noGrp="1"/>
          </p:cNvSpPr>
          <p:nvPr>
            <p:ph type="sldNum" sz="quarter" idx="12"/>
          </p:nvPr>
        </p:nvSpPr>
        <p:spPr/>
        <p:txBody>
          <a:bodyPr/>
          <a:lstStyle/>
          <a:p>
            <a:fld id="{757993B9-1E1D-498A-9135-8F4EE768927A}" type="slidenum">
              <a:rPr lang="en-HK" smtClean="0"/>
              <a:pPr/>
              <a:t>206</a:t>
            </a:fld>
            <a:endParaRPr lang="en-HK" dirty="0"/>
          </a:p>
        </p:txBody>
      </p:sp>
    </p:spTree>
    <p:extLst>
      <p:ext uri="{BB962C8B-B14F-4D97-AF65-F5344CB8AC3E}">
        <p14:creationId xmlns:p14="http://schemas.microsoft.com/office/powerpoint/2010/main" val="20981685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8FBF35-79A6-93BF-1577-68D4F6FA1DA7}"/>
              </a:ext>
            </a:extLst>
          </p:cNvPr>
          <p:cNvPicPr>
            <a:picLocks noChangeAspect="1"/>
          </p:cNvPicPr>
          <p:nvPr/>
        </p:nvPicPr>
        <p:blipFill>
          <a:blip r:embed="rId3"/>
          <a:srcRect b="6639"/>
          <a:stretch>
            <a:fillRect/>
          </a:stretch>
        </p:blipFill>
        <p:spPr>
          <a:xfrm>
            <a:off x="20" y="10"/>
            <a:ext cx="12191980" cy="6857990"/>
          </a:xfrm>
          <a:prstGeom prst="rect">
            <a:avLst/>
          </a:prstGeom>
          <a:noFill/>
        </p:spPr>
      </p:pic>
      <p:sp>
        <p:nvSpPr>
          <p:cNvPr id="10" name="文字方塊 1">
            <a:extLst>
              <a:ext uri="{FF2B5EF4-FFF2-40B4-BE49-F238E27FC236}">
                <a16:creationId xmlns:a16="http://schemas.microsoft.com/office/drawing/2014/main" id="{22D2C1CF-CF4E-24EB-B494-FD6B4E9FFE93}"/>
              </a:ext>
            </a:extLst>
          </p:cNvPr>
          <p:cNvSpPr txBox="1"/>
          <p:nvPr/>
        </p:nvSpPr>
        <p:spPr>
          <a:xfrm>
            <a:off x="6170839" y="89860"/>
            <a:ext cx="547551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若要再次查看已回覆的查詢，請點擊「通知」</a:t>
            </a:r>
            <a:endParaRPr lang="en-HK" b="0" dirty="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BC8F8BF0-EB20-6DFB-FB3E-150FAB261025}"/>
              </a:ext>
            </a:extLst>
          </p:cNvPr>
          <p:cNvSpPr/>
          <p:nvPr/>
        </p:nvSpPr>
        <p:spPr>
          <a:xfrm>
            <a:off x="1989982" y="2177220"/>
            <a:ext cx="7906493" cy="7660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2" name="Picture 11" descr="An orange arrow pointing at something&#10;&#10;AI-generated content may be incorrect.">
            <a:extLst>
              <a:ext uri="{FF2B5EF4-FFF2-40B4-BE49-F238E27FC236}">
                <a16:creationId xmlns:a16="http://schemas.microsoft.com/office/drawing/2014/main" id="{BFFCE46E-6A68-206C-9206-2250C0313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11907">
            <a:off x="5535453" y="1631623"/>
            <a:ext cx="530542" cy="422635"/>
          </a:xfrm>
          <a:prstGeom prst="rect">
            <a:avLst/>
          </a:prstGeom>
        </p:spPr>
      </p:pic>
      <p:sp>
        <p:nvSpPr>
          <p:cNvPr id="13" name="文字方塊 1">
            <a:extLst>
              <a:ext uri="{FF2B5EF4-FFF2-40B4-BE49-F238E27FC236}">
                <a16:creationId xmlns:a16="http://schemas.microsoft.com/office/drawing/2014/main" id="{22E774B5-26BA-F933-FEF1-3A1FAB67AADF}"/>
              </a:ext>
            </a:extLst>
          </p:cNvPr>
          <p:cNvSpPr txBox="1"/>
          <p:nvPr/>
        </p:nvSpPr>
        <p:spPr>
          <a:xfrm>
            <a:off x="6170839" y="1226089"/>
            <a:ext cx="24150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點擊以檢閱詳細內容</a:t>
            </a:r>
            <a:endParaRPr lang="en-GB" altLang="zh-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2D67C28B-C400-FFF8-BB33-4309BF835A7E}"/>
              </a:ext>
            </a:extLst>
          </p:cNvPr>
          <p:cNvSpPr>
            <a:spLocks noGrp="1"/>
          </p:cNvSpPr>
          <p:nvPr>
            <p:ph type="sldNum" sz="quarter" idx="12"/>
          </p:nvPr>
        </p:nvSpPr>
        <p:spPr/>
        <p:txBody>
          <a:bodyPr/>
          <a:lstStyle/>
          <a:p>
            <a:fld id="{757993B9-1E1D-498A-9135-8F4EE768927A}" type="slidenum">
              <a:rPr lang="en-HK" smtClean="0"/>
              <a:pPr/>
              <a:t>207</a:t>
            </a:fld>
            <a:endParaRPr lang="en-HK" dirty="0"/>
          </a:p>
        </p:txBody>
      </p:sp>
    </p:spTree>
    <p:extLst>
      <p:ext uri="{BB962C8B-B14F-4D97-AF65-F5344CB8AC3E}">
        <p14:creationId xmlns:p14="http://schemas.microsoft.com/office/powerpoint/2010/main" val="4157889334"/>
      </p:ext>
    </p:extLst>
  </p:cSld>
  <p:clrMapOvr>
    <a:masterClrMapping/>
  </p:clrMapOvr>
  <p:extLst>
    <p:ext uri="{6950BFC3-D8DA-4A85-94F7-54DA5524770B}">
      <p188:commentRel xmlns:p188="http://schemas.microsoft.com/office/powerpoint/2018/8/main" r:id="rId2"/>
    </p:ext>
  </p:extLs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0A945-00D4-8655-2E3C-C2A5491210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D43225-1632-1E11-73CD-59FCD3CDE7AD}"/>
              </a:ext>
            </a:extLst>
          </p:cNvPr>
          <p:cNvPicPr>
            <a:picLocks noChangeAspect="1"/>
          </p:cNvPicPr>
          <p:nvPr/>
        </p:nvPicPr>
        <p:blipFill>
          <a:blip r:embed="rId2"/>
          <a:srcRect l="2859" r="253" b="1"/>
          <a:stretch>
            <a:fillRect/>
          </a:stretch>
        </p:blipFill>
        <p:spPr>
          <a:xfrm>
            <a:off x="20" y="10"/>
            <a:ext cx="12191980" cy="6857990"/>
          </a:xfrm>
          <a:prstGeom prst="rect">
            <a:avLst/>
          </a:prstGeom>
          <a:noFill/>
        </p:spPr>
      </p:pic>
      <p:sp>
        <p:nvSpPr>
          <p:cNvPr id="4" name="Rectangle 3">
            <a:extLst>
              <a:ext uri="{FF2B5EF4-FFF2-40B4-BE49-F238E27FC236}">
                <a16:creationId xmlns:a16="http://schemas.microsoft.com/office/drawing/2014/main" id="{D6F54FC7-3D23-52F9-5238-8C7FCFDBCFF9}"/>
              </a:ext>
            </a:extLst>
          </p:cNvPr>
          <p:cNvSpPr/>
          <p:nvPr/>
        </p:nvSpPr>
        <p:spPr>
          <a:xfrm>
            <a:off x="2457940" y="2032320"/>
            <a:ext cx="2377440" cy="8998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5" name="文字方塊 1">
            <a:extLst>
              <a:ext uri="{FF2B5EF4-FFF2-40B4-BE49-F238E27FC236}">
                <a16:creationId xmlns:a16="http://schemas.microsoft.com/office/drawing/2014/main" id="{C43BB9E6-7E3C-3551-157B-EA0F8B96EFF0}"/>
              </a:ext>
            </a:extLst>
          </p:cNvPr>
          <p:cNvSpPr txBox="1"/>
          <p:nvPr/>
        </p:nvSpPr>
        <p:spPr>
          <a:xfrm>
            <a:off x="5918430" y="2326300"/>
            <a:ext cx="305139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查看查詢和回覆的詳細内容</a:t>
            </a:r>
            <a:endParaRPr lang="en-GB" altLang="zh-HK" b="0"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D0707456-EBFC-EF1A-D4B7-86B11419A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3677">
            <a:off x="5111634" y="2299649"/>
            <a:ext cx="530542" cy="422635"/>
          </a:xfrm>
          <a:prstGeom prst="rect">
            <a:avLst/>
          </a:prstGeom>
        </p:spPr>
      </p:pic>
      <p:sp>
        <p:nvSpPr>
          <p:cNvPr id="7" name="Slide Number Placeholder 6">
            <a:extLst>
              <a:ext uri="{FF2B5EF4-FFF2-40B4-BE49-F238E27FC236}">
                <a16:creationId xmlns:a16="http://schemas.microsoft.com/office/drawing/2014/main" id="{97C6AC36-47F0-0D99-63F8-8432116CAD39}"/>
              </a:ext>
            </a:extLst>
          </p:cNvPr>
          <p:cNvSpPr>
            <a:spLocks noGrp="1"/>
          </p:cNvSpPr>
          <p:nvPr>
            <p:ph type="sldNum" sz="quarter" idx="12"/>
          </p:nvPr>
        </p:nvSpPr>
        <p:spPr/>
        <p:txBody>
          <a:bodyPr/>
          <a:lstStyle/>
          <a:p>
            <a:fld id="{757993B9-1E1D-498A-9135-8F4EE768927A}" type="slidenum">
              <a:rPr lang="en-HK" smtClean="0"/>
              <a:pPr/>
              <a:t>208</a:t>
            </a:fld>
            <a:endParaRPr lang="en-HK" dirty="0"/>
          </a:p>
        </p:txBody>
      </p:sp>
    </p:spTree>
    <p:extLst>
      <p:ext uri="{BB962C8B-B14F-4D97-AF65-F5344CB8AC3E}">
        <p14:creationId xmlns:p14="http://schemas.microsoft.com/office/powerpoint/2010/main" val="138786077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B640-B57D-9218-50B6-5F5BEA77FEB8}"/>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AEC7E6B3-B7EC-9116-65F2-342014F42E50}"/>
              </a:ext>
            </a:extLst>
          </p:cNvPr>
          <p:cNvSpPr>
            <a:spLocks noGrp="1" noChangeArrowheads="1"/>
          </p:cNvSpPr>
          <p:nvPr>
            <p:ph idx="1"/>
          </p:nvPr>
        </p:nvSpPr>
        <p:spPr bwMode="auto">
          <a:xfrm>
            <a:off x="196818" y="139662"/>
            <a:ext cx="11304587" cy="2474436"/>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第六章 </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「一單兩報」貨物</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rPr>
              <a:t>資料</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共享</a:t>
            </a:r>
            <a:endPar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endPar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6.1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申請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「一單兩報」 同意碼</a:t>
            </a:r>
            <a:endParaRPr lang="en-HK" altLang="zh-CN" sz="2500" dirty="0">
              <a:solidFill>
                <a:schemeClr val="bg1">
                  <a:lumMod val="6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6.2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從</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中國國際貿易單一窗口</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提取貨物</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資料</a:t>
            </a:r>
            <a:endParaRPr lang="en-HK" altLang="zh-CN" sz="2500" dirty="0">
              <a:solidFill>
                <a:schemeClr val="bg1">
                  <a:lumMod val="6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3" name="Slide Number Placeholder 2">
            <a:extLst>
              <a:ext uri="{FF2B5EF4-FFF2-40B4-BE49-F238E27FC236}">
                <a16:creationId xmlns:a16="http://schemas.microsoft.com/office/drawing/2014/main" id="{5522252A-BF78-08AA-6A82-5B9AD2C10091}"/>
              </a:ext>
            </a:extLst>
          </p:cNvPr>
          <p:cNvSpPr>
            <a:spLocks noGrp="1"/>
          </p:cNvSpPr>
          <p:nvPr>
            <p:ph type="sldNum" sz="quarter" idx="12"/>
          </p:nvPr>
        </p:nvSpPr>
        <p:spPr/>
        <p:txBody>
          <a:bodyPr/>
          <a:lstStyle/>
          <a:p>
            <a:fld id="{757993B9-1E1D-498A-9135-8F4EE768927A}" type="slidenum">
              <a:rPr lang="en-HK" smtClean="0"/>
              <a:pPr/>
              <a:t>209</a:t>
            </a:fld>
            <a:endParaRPr lang="en-HK" dirty="0"/>
          </a:p>
        </p:txBody>
      </p:sp>
    </p:spTree>
    <p:extLst>
      <p:ext uri="{BB962C8B-B14F-4D97-AF65-F5344CB8AC3E}">
        <p14:creationId xmlns:p14="http://schemas.microsoft.com/office/powerpoint/2010/main" val="1801511679"/>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367612-B50D-F34D-874B-6728597CC468}"/>
              </a:ext>
            </a:extLst>
          </p:cNvPr>
          <p:cNvPicPr>
            <a:picLocks noChangeAspect="1"/>
          </p:cNvPicPr>
          <p:nvPr/>
        </p:nvPicPr>
        <p:blipFill>
          <a:blip r:embed="rId2"/>
          <a:srcRect l="2304" r="2124" b="1"/>
          <a:stretch>
            <a:fillRect/>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197FD81A-FFC2-7C2F-DDA1-3A2601958638}"/>
              </a:ext>
            </a:extLst>
          </p:cNvPr>
          <p:cNvSpPr/>
          <p:nvPr/>
        </p:nvSpPr>
        <p:spPr>
          <a:xfrm flipH="1" flipV="1">
            <a:off x="847721" y="2886540"/>
            <a:ext cx="3367669" cy="691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3FC8F338-C807-BE3F-B3CF-905C8CDAD358}"/>
              </a:ext>
            </a:extLst>
          </p:cNvPr>
          <p:cNvSpPr txBox="1"/>
          <p:nvPr/>
        </p:nvSpPr>
        <p:spPr>
          <a:xfrm>
            <a:off x="5371278" y="3047561"/>
            <a:ext cx="24019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輸入另一帳戶的密碼</a:t>
            </a:r>
            <a:endParaRPr lang="en-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49521EF9-6E00-B451-C258-361F48C09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4466">
            <a:off x="4528063" y="2999801"/>
            <a:ext cx="530542" cy="422635"/>
          </a:xfrm>
          <a:prstGeom prst="rect">
            <a:avLst/>
          </a:prstGeom>
        </p:spPr>
      </p:pic>
      <p:sp>
        <p:nvSpPr>
          <p:cNvPr id="15" name="Rectangle 14">
            <a:extLst>
              <a:ext uri="{FF2B5EF4-FFF2-40B4-BE49-F238E27FC236}">
                <a16:creationId xmlns:a16="http://schemas.microsoft.com/office/drawing/2014/main" id="{556F3010-F93E-9D57-5605-56352439F38E}"/>
              </a:ext>
            </a:extLst>
          </p:cNvPr>
          <p:cNvSpPr/>
          <p:nvPr/>
        </p:nvSpPr>
        <p:spPr>
          <a:xfrm flipH="1" flipV="1">
            <a:off x="8795657" y="3842656"/>
            <a:ext cx="1273628" cy="5333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6" name="文字方塊 1">
            <a:extLst>
              <a:ext uri="{FF2B5EF4-FFF2-40B4-BE49-F238E27FC236}">
                <a16:creationId xmlns:a16="http://schemas.microsoft.com/office/drawing/2014/main" id="{8AAE07FF-2ED2-D2E6-3CDA-DA773EF3B3EA}"/>
              </a:ext>
            </a:extLst>
          </p:cNvPr>
          <p:cNvSpPr txBox="1"/>
          <p:nvPr/>
        </p:nvSpPr>
        <p:spPr>
          <a:xfrm>
            <a:off x="6350000" y="3924689"/>
            <a:ext cx="150912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0D2D6749-3C8E-9B47-3771-3888AA379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22190">
            <a:off x="8062122" y="3958683"/>
            <a:ext cx="530542" cy="422635"/>
          </a:xfrm>
          <a:prstGeom prst="rect">
            <a:avLst/>
          </a:prstGeom>
        </p:spPr>
      </p:pic>
      <p:sp>
        <p:nvSpPr>
          <p:cNvPr id="4" name="Slide Number Placeholder 3">
            <a:extLst>
              <a:ext uri="{FF2B5EF4-FFF2-40B4-BE49-F238E27FC236}">
                <a16:creationId xmlns:a16="http://schemas.microsoft.com/office/drawing/2014/main" id="{D558447C-13AE-BE4A-9EF4-E2CC84A37A14}"/>
              </a:ext>
            </a:extLst>
          </p:cNvPr>
          <p:cNvSpPr>
            <a:spLocks noGrp="1"/>
          </p:cNvSpPr>
          <p:nvPr>
            <p:ph type="sldNum" sz="quarter" idx="12"/>
          </p:nvPr>
        </p:nvSpPr>
        <p:spPr/>
        <p:txBody>
          <a:bodyPr/>
          <a:lstStyle/>
          <a:p>
            <a:fld id="{757993B9-1E1D-498A-9135-8F4EE768927A}" type="slidenum">
              <a:rPr lang="en-HK" smtClean="0"/>
              <a:pPr/>
              <a:t>21</a:t>
            </a:fld>
            <a:endParaRPr lang="en-HK" dirty="0"/>
          </a:p>
        </p:txBody>
      </p:sp>
    </p:spTree>
    <p:extLst>
      <p:ext uri="{BB962C8B-B14F-4D97-AF65-F5344CB8AC3E}">
        <p14:creationId xmlns:p14="http://schemas.microsoft.com/office/powerpoint/2010/main" val="82996922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20BB8E-D8A3-4329-E3DE-99929FB25CBB}"/>
              </a:ext>
            </a:extLst>
          </p:cNvPr>
          <p:cNvPicPr>
            <a:picLocks noChangeAspect="1"/>
          </p:cNvPicPr>
          <p:nvPr/>
        </p:nvPicPr>
        <p:blipFill>
          <a:blip r:embed="rId3"/>
          <a:stretch>
            <a:fillRect/>
          </a:stretch>
        </p:blipFill>
        <p:spPr>
          <a:xfrm>
            <a:off x="578794" y="786027"/>
            <a:ext cx="10557291" cy="6060257"/>
          </a:xfrm>
          <a:prstGeom prst="rect">
            <a:avLst/>
          </a:prstGeom>
        </p:spPr>
      </p:pic>
      <p:sp>
        <p:nvSpPr>
          <p:cNvPr id="2" name="文字方塊 1">
            <a:extLst>
              <a:ext uri="{FF2B5EF4-FFF2-40B4-BE49-F238E27FC236}">
                <a16:creationId xmlns:a16="http://schemas.microsoft.com/office/drawing/2014/main" id="{CD2041DD-29B1-F802-C948-829670F4B9FC}"/>
              </a:ext>
            </a:extLst>
          </p:cNvPr>
          <p:cNvSpPr txBox="1"/>
          <p:nvPr/>
        </p:nvSpPr>
        <p:spPr>
          <a:xfrm>
            <a:off x="5304920" y="1282776"/>
            <a:ext cx="17951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閱讀條款及條件</a:t>
            </a:r>
          </a:p>
        </p:txBody>
      </p:sp>
      <p:sp>
        <p:nvSpPr>
          <p:cNvPr id="3" name="Rectangle 2">
            <a:extLst>
              <a:ext uri="{FF2B5EF4-FFF2-40B4-BE49-F238E27FC236}">
                <a16:creationId xmlns:a16="http://schemas.microsoft.com/office/drawing/2014/main" id="{9F512006-069F-0579-6DB0-EA8CB413AA27}"/>
              </a:ext>
            </a:extLst>
          </p:cNvPr>
          <p:cNvSpPr/>
          <p:nvPr/>
        </p:nvSpPr>
        <p:spPr>
          <a:xfrm flipH="1" flipV="1">
            <a:off x="643316" y="4231468"/>
            <a:ext cx="448864" cy="3365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5B29443C-1F48-9790-BD09-BA7464E6C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5079">
            <a:off x="1089280" y="4611827"/>
            <a:ext cx="530542" cy="422635"/>
          </a:xfrm>
          <a:prstGeom prst="rect">
            <a:avLst/>
          </a:prstGeom>
        </p:spPr>
      </p:pic>
      <p:sp>
        <p:nvSpPr>
          <p:cNvPr id="6" name="文字方塊 1">
            <a:extLst>
              <a:ext uri="{FF2B5EF4-FFF2-40B4-BE49-F238E27FC236}">
                <a16:creationId xmlns:a16="http://schemas.microsoft.com/office/drawing/2014/main" id="{A0B34EBC-7FD5-934E-E119-0B4E134E61EB}"/>
              </a:ext>
            </a:extLst>
          </p:cNvPr>
          <p:cNvSpPr txBox="1"/>
          <p:nvPr/>
        </p:nvSpPr>
        <p:spPr>
          <a:xfrm>
            <a:off x="1748933" y="4768930"/>
            <a:ext cx="317333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剔選方格以示同意條款及條件</a:t>
            </a:r>
          </a:p>
        </p:txBody>
      </p:sp>
      <p:sp>
        <p:nvSpPr>
          <p:cNvPr id="7" name="Rectangle 6">
            <a:extLst>
              <a:ext uri="{FF2B5EF4-FFF2-40B4-BE49-F238E27FC236}">
                <a16:creationId xmlns:a16="http://schemas.microsoft.com/office/drawing/2014/main" id="{E0101263-B250-DA0B-AEC9-77B30F717CE2}"/>
              </a:ext>
            </a:extLst>
          </p:cNvPr>
          <p:cNvSpPr/>
          <p:nvPr/>
        </p:nvSpPr>
        <p:spPr>
          <a:xfrm flipH="1" flipV="1">
            <a:off x="9492337" y="5023611"/>
            <a:ext cx="1489435" cy="4335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5AAE7697-6E6A-A675-88FE-3B50512014E7}"/>
              </a:ext>
            </a:extLst>
          </p:cNvPr>
          <p:cNvSpPr txBox="1"/>
          <p:nvPr/>
        </p:nvSpPr>
        <p:spPr>
          <a:xfrm>
            <a:off x="7968337" y="5817520"/>
            <a:ext cx="15240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點擊「申請」</a:t>
            </a:r>
          </a:p>
        </p:txBody>
      </p:sp>
      <p:pic>
        <p:nvPicPr>
          <p:cNvPr id="9" name="Picture 8" descr="An orange arrow pointing at something&#10;&#10;AI-generated content may be incorrect.">
            <a:extLst>
              <a:ext uri="{FF2B5EF4-FFF2-40B4-BE49-F238E27FC236}">
                <a16:creationId xmlns:a16="http://schemas.microsoft.com/office/drawing/2014/main" id="{B7D790DD-65A4-AB8D-1545-FE9393BAF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69703">
            <a:off x="9618954" y="5606203"/>
            <a:ext cx="530542" cy="422635"/>
          </a:xfrm>
          <a:prstGeom prst="rect">
            <a:avLst/>
          </a:prstGeom>
        </p:spPr>
      </p:pic>
      <p:sp>
        <p:nvSpPr>
          <p:cNvPr id="10" name="Rectangle 9">
            <a:extLst>
              <a:ext uri="{FF2B5EF4-FFF2-40B4-BE49-F238E27FC236}">
                <a16:creationId xmlns:a16="http://schemas.microsoft.com/office/drawing/2014/main" id="{7E6A5B6D-1FB1-ACF6-9B62-4F1FC534E29C}"/>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6.1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申請「一單兩報」 同意碼</a:t>
            </a:r>
            <a:endParaRPr lang="en-HK" altLang="zh-CN" sz="2800" b="1"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12" name="Picture 11">
            <a:extLst>
              <a:ext uri="{FF2B5EF4-FFF2-40B4-BE49-F238E27FC236}">
                <a16:creationId xmlns:a16="http://schemas.microsoft.com/office/drawing/2014/main" id="{CB2127F4-AF5B-59EE-F344-B9358AEFC0B5}"/>
              </a:ext>
            </a:extLst>
          </p:cNvPr>
          <p:cNvPicPr>
            <a:picLocks noChangeAspect="1"/>
          </p:cNvPicPr>
          <p:nvPr/>
        </p:nvPicPr>
        <p:blipFill>
          <a:blip r:embed="rId5"/>
          <a:stretch>
            <a:fillRect/>
          </a:stretch>
        </p:blipFill>
        <p:spPr>
          <a:xfrm>
            <a:off x="-11495" y="819474"/>
            <a:ext cx="628738" cy="6026810"/>
          </a:xfrm>
          <a:prstGeom prst="rect">
            <a:avLst/>
          </a:prstGeom>
        </p:spPr>
      </p:pic>
      <p:pic>
        <p:nvPicPr>
          <p:cNvPr id="13" name="Picture 12">
            <a:extLst>
              <a:ext uri="{FF2B5EF4-FFF2-40B4-BE49-F238E27FC236}">
                <a16:creationId xmlns:a16="http://schemas.microsoft.com/office/drawing/2014/main" id="{D53760C6-060D-3C1A-E7AE-8228C982043A}"/>
              </a:ext>
            </a:extLst>
          </p:cNvPr>
          <p:cNvPicPr>
            <a:picLocks noChangeAspect="1"/>
          </p:cNvPicPr>
          <p:nvPr/>
        </p:nvPicPr>
        <p:blipFill>
          <a:blip r:embed="rId5"/>
          <a:stretch>
            <a:fillRect/>
          </a:stretch>
        </p:blipFill>
        <p:spPr>
          <a:xfrm>
            <a:off x="11114987" y="792116"/>
            <a:ext cx="1065497" cy="6054167"/>
          </a:xfrm>
          <a:prstGeom prst="rect">
            <a:avLst/>
          </a:prstGeom>
        </p:spPr>
      </p:pic>
      <p:pic>
        <p:nvPicPr>
          <p:cNvPr id="15" name="Picture 14">
            <a:extLst>
              <a:ext uri="{FF2B5EF4-FFF2-40B4-BE49-F238E27FC236}">
                <a16:creationId xmlns:a16="http://schemas.microsoft.com/office/drawing/2014/main" id="{B4360115-3677-1A73-F4A3-E134A2F95531}"/>
              </a:ext>
            </a:extLst>
          </p:cNvPr>
          <p:cNvPicPr>
            <a:picLocks noChangeAspect="1"/>
          </p:cNvPicPr>
          <p:nvPr/>
        </p:nvPicPr>
        <p:blipFill>
          <a:blip r:embed="rId6"/>
          <a:stretch>
            <a:fillRect/>
          </a:stretch>
        </p:blipFill>
        <p:spPr>
          <a:xfrm>
            <a:off x="11100271" y="2224401"/>
            <a:ext cx="1080213" cy="603859"/>
          </a:xfrm>
          <a:prstGeom prst="rect">
            <a:avLst/>
          </a:prstGeom>
        </p:spPr>
      </p:pic>
      <p:pic>
        <p:nvPicPr>
          <p:cNvPr id="16" name="Picture 15">
            <a:extLst>
              <a:ext uri="{FF2B5EF4-FFF2-40B4-BE49-F238E27FC236}">
                <a16:creationId xmlns:a16="http://schemas.microsoft.com/office/drawing/2014/main" id="{449BAB83-A342-340D-52EB-CD71FA734C11}"/>
              </a:ext>
            </a:extLst>
          </p:cNvPr>
          <p:cNvPicPr>
            <a:picLocks noChangeAspect="1"/>
          </p:cNvPicPr>
          <p:nvPr/>
        </p:nvPicPr>
        <p:blipFill>
          <a:blip r:embed="rId6"/>
          <a:stretch>
            <a:fillRect/>
          </a:stretch>
        </p:blipFill>
        <p:spPr>
          <a:xfrm>
            <a:off x="11083732" y="3274829"/>
            <a:ext cx="1080213" cy="1584250"/>
          </a:xfrm>
          <a:prstGeom prst="rect">
            <a:avLst/>
          </a:prstGeom>
        </p:spPr>
      </p:pic>
      <p:pic>
        <p:nvPicPr>
          <p:cNvPr id="17" name="Picture 16">
            <a:extLst>
              <a:ext uri="{FF2B5EF4-FFF2-40B4-BE49-F238E27FC236}">
                <a16:creationId xmlns:a16="http://schemas.microsoft.com/office/drawing/2014/main" id="{694D3451-5581-4497-2988-55399033D453}"/>
              </a:ext>
            </a:extLst>
          </p:cNvPr>
          <p:cNvPicPr>
            <a:picLocks noChangeAspect="1"/>
          </p:cNvPicPr>
          <p:nvPr/>
        </p:nvPicPr>
        <p:blipFill>
          <a:blip r:embed="rId6"/>
          <a:stretch>
            <a:fillRect/>
          </a:stretch>
        </p:blipFill>
        <p:spPr>
          <a:xfrm>
            <a:off x="0" y="2224401"/>
            <a:ext cx="614607" cy="603859"/>
          </a:xfrm>
          <a:prstGeom prst="rect">
            <a:avLst/>
          </a:prstGeom>
        </p:spPr>
      </p:pic>
      <p:pic>
        <p:nvPicPr>
          <p:cNvPr id="18" name="Picture 17">
            <a:extLst>
              <a:ext uri="{FF2B5EF4-FFF2-40B4-BE49-F238E27FC236}">
                <a16:creationId xmlns:a16="http://schemas.microsoft.com/office/drawing/2014/main" id="{87F2F03D-413E-15B5-0D93-791A76304235}"/>
              </a:ext>
            </a:extLst>
          </p:cNvPr>
          <p:cNvPicPr>
            <a:picLocks noChangeAspect="1"/>
          </p:cNvPicPr>
          <p:nvPr/>
        </p:nvPicPr>
        <p:blipFill>
          <a:blip r:embed="rId6"/>
          <a:stretch>
            <a:fillRect/>
          </a:stretch>
        </p:blipFill>
        <p:spPr>
          <a:xfrm>
            <a:off x="0" y="3274829"/>
            <a:ext cx="630047" cy="1584250"/>
          </a:xfrm>
          <a:prstGeom prst="rect">
            <a:avLst/>
          </a:prstGeom>
        </p:spPr>
      </p:pic>
      <p:pic>
        <p:nvPicPr>
          <p:cNvPr id="20" name="Picture 19">
            <a:extLst>
              <a:ext uri="{FF2B5EF4-FFF2-40B4-BE49-F238E27FC236}">
                <a16:creationId xmlns:a16="http://schemas.microsoft.com/office/drawing/2014/main" id="{23D74B6D-29C0-0CD6-521A-9AC8879FF7AF}"/>
              </a:ext>
            </a:extLst>
          </p:cNvPr>
          <p:cNvPicPr>
            <a:picLocks noChangeAspect="1"/>
          </p:cNvPicPr>
          <p:nvPr/>
        </p:nvPicPr>
        <p:blipFill>
          <a:blip r:embed="rId7"/>
          <a:stretch>
            <a:fillRect/>
          </a:stretch>
        </p:blipFill>
        <p:spPr>
          <a:xfrm>
            <a:off x="10837272" y="4841598"/>
            <a:ext cx="1343212" cy="104790"/>
          </a:xfrm>
          <a:prstGeom prst="rect">
            <a:avLst/>
          </a:prstGeom>
        </p:spPr>
      </p:pic>
      <p:pic>
        <p:nvPicPr>
          <p:cNvPr id="24" name="Picture 23">
            <a:extLst>
              <a:ext uri="{FF2B5EF4-FFF2-40B4-BE49-F238E27FC236}">
                <a16:creationId xmlns:a16="http://schemas.microsoft.com/office/drawing/2014/main" id="{4CF35ED3-74EE-31BD-6914-F34E00DC4520}"/>
              </a:ext>
            </a:extLst>
          </p:cNvPr>
          <p:cNvPicPr>
            <a:picLocks noChangeAspect="1"/>
          </p:cNvPicPr>
          <p:nvPr/>
        </p:nvPicPr>
        <p:blipFill>
          <a:blip r:embed="rId8"/>
          <a:stretch>
            <a:fillRect/>
          </a:stretch>
        </p:blipFill>
        <p:spPr>
          <a:xfrm>
            <a:off x="11514" y="4828728"/>
            <a:ext cx="581106" cy="114316"/>
          </a:xfrm>
          <a:prstGeom prst="rect">
            <a:avLst/>
          </a:prstGeom>
        </p:spPr>
      </p:pic>
      <p:pic>
        <p:nvPicPr>
          <p:cNvPr id="28" name="Picture 27">
            <a:extLst>
              <a:ext uri="{FF2B5EF4-FFF2-40B4-BE49-F238E27FC236}">
                <a16:creationId xmlns:a16="http://schemas.microsoft.com/office/drawing/2014/main" id="{6160EEBF-6F6F-183A-B57B-FF3ACE528A97}"/>
              </a:ext>
            </a:extLst>
          </p:cNvPr>
          <p:cNvPicPr>
            <a:picLocks noChangeAspect="1"/>
          </p:cNvPicPr>
          <p:nvPr/>
        </p:nvPicPr>
        <p:blipFill>
          <a:blip r:embed="rId9"/>
          <a:stretch>
            <a:fillRect/>
          </a:stretch>
        </p:blipFill>
        <p:spPr>
          <a:xfrm>
            <a:off x="11083732" y="1385371"/>
            <a:ext cx="703993" cy="474983"/>
          </a:xfrm>
          <a:prstGeom prst="rect">
            <a:avLst/>
          </a:prstGeom>
        </p:spPr>
      </p:pic>
      <p:pic>
        <p:nvPicPr>
          <p:cNvPr id="29" name="Picture 28">
            <a:extLst>
              <a:ext uri="{FF2B5EF4-FFF2-40B4-BE49-F238E27FC236}">
                <a16:creationId xmlns:a16="http://schemas.microsoft.com/office/drawing/2014/main" id="{A6399AA9-85B1-BC1E-A8F2-C3709F46D8AF}"/>
              </a:ext>
            </a:extLst>
          </p:cNvPr>
          <p:cNvPicPr>
            <a:picLocks noChangeAspect="1"/>
          </p:cNvPicPr>
          <p:nvPr/>
        </p:nvPicPr>
        <p:blipFill>
          <a:blip r:embed="rId9"/>
          <a:stretch>
            <a:fillRect/>
          </a:stretch>
        </p:blipFill>
        <p:spPr>
          <a:xfrm>
            <a:off x="11494855" y="1385566"/>
            <a:ext cx="703993" cy="474983"/>
          </a:xfrm>
          <a:prstGeom prst="rect">
            <a:avLst/>
          </a:prstGeom>
        </p:spPr>
      </p:pic>
      <p:pic>
        <p:nvPicPr>
          <p:cNvPr id="30" name="Picture 29">
            <a:extLst>
              <a:ext uri="{FF2B5EF4-FFF2-40B4-BE49-F238E27FC236}">
                <a16:creationId xmlns:a16="http://schemas.microsoft.com/office/drawing/2014/main" id="{F60E8566-4FA3-FA97-CCD4-BC6C1E21DF94}"/>
              </a:ext>
            </a:extLst>
          </p:cNvPr>
          <p:cNvPicPr>
            <a:picLocks noChangeAspect="1"/>
          </p:cNvPicPr>
          <p:nvPr/>
        </p:nvPicPr>
        <p:blipFill>
          <a:blip r:embed="rId9"/>
          <a:stretch>
            <a:fillRect/>
          </a:stretch>
        </p:blipFill>
        <p:spPr>
          <a:xfrm>
            <a:off x="-12247" y="1377670"/>
            <a:ext cx="703993" cy="474983"/>
          </a:xfrm>
          <a:prstGeom prst="rect">
            <a:avLst/>
          </a:prstGeom>
        </p:spPr>
      </p:pic>
      <p:sp>
        <p:nvSpPr>
          <p:cNvPr id="14" name="Slide Number Placeholder 13">
            <a:extLst>
              <a:ext uri="{FF2B5EF4-FFF2-40B4-BE49-F238E27FC236}">
                <a16:creationId xmlns:a16="http://schemas.microsoft.com/office/drawing/2014/main" id="{9F457701-DCF8-AD0F-F48D-62F4DEC0E38D}"/>
              </a:ext>
            </a:extLst>
          </p:cNvPr>
          <p:cNvSpPr>
            <a:spLocks noGrp="1"/>
          </p:cNvSpPr>
          <p:nvPr>
            <p:ph type="sldNum" sz="quarter" idx="12"/>
          </p:nvPr>
        </p:nvSpPr>
        <p:spPr/>
        <p:txBody>
          <a:bodyPr/>
          <a:lstStyle/>
          <a:p>
            <a:fld id="{757993B9-1E1D-498A-9135-8F4EE768927A}" type="slidenum">
              <a:rPr lang="en-HK" smtClean="0"/>
              <a:pPr/>
              <a:t>210</a:t>
            </a:fld>
            <a:endParaRPr lang="en-HK" dirty="0"/>
          </a:p>
        </p:txBody>
      </p:sp>
    </p:spTree>
    <p:extLst>
      <p:ext uri="{BB962C8B-B14F-4D97-AF65-F5344CB8AC3E}">
        <p14:creationId xmlns:p14="http://schemas.microsoft.com/office/powerpoint/2010/main" val="63827660"/>
      </p:ext>
    </p:extLst>
  </p:cSld>
  <p:clrMapOvr>
    <a:masterClrMapping/>
  </p:clrMapOvr>
  <p:extLst>
    <p:ext uri="{6950BFC3-D8DA-4A85-94F7-54DA5524770B}">
      <p188:commentRel xmlns:p188="http://schemas.microsoft.com/office/powerpoint/2018/8/main" r:id="rId2"/>
    </p:ext>
  </p:extLs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16D2-F7C1-3599-AB32-1C50879E2E0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435C0CA-4CE3-38DC-54B0-A6DD029A524C}"/>
              </a:ext>
            </a:extLst>
          </p:cNvPr>
          <p:cNvPicPr>
            <a:picLocks noChangeAspect="1"/>
          </p:cNvPicPr>
          <p:nvPr/>
        </p:nvPicPr>
        <p:blipFill>
          <a:blip r:embed="rId2"/>
          <a:stretch>
            <a:fillRect/>
          </a:stretch>
        </p:blipFill>
        <p:spPr>
          <a:xfrm>
            <a:off x="-5292" y="0"/>
            <a:ext cx="12197292" cy="6945549"/>
          </a:xfrm>
          <a:prstGeom prst="rect">
            <a:avLst/>
          </a:prstGeom>
        </p:spPr>
      </p:pic>
      <p:sp>
        <p:nvSpPr>
          <p:cNvPr id="2" name="Rectangle 1">
            <a:extLst>
              <a:ext uri="{FF2B5EF4-FFF2-40B4-BE49-F238E27FC236}">
                <a16:creationId xmlns:a16="http://schemas.microsoft.com/office/drawing/2014/main" id="{0A3D8F1A-ED48-1D50-9125-A3B9799E8780}"/>
              </a:ext>
            </a:extLst>
          </p:cNvPr>
          <p:cNvSpPr/>
          <p:nvPr/>
        </p:nvSpPr>
        <p:spPr>
          <a:xfrm flipH="1" flipV="1">
            <a:off x="443008" y="3528866"/>
            <a:ext cx="11242484" cy="8018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B764D8E1-0D53-6048-8090-9489F5AB65BF}"/>
              </a:ext>
            </a:extLst>
          </p:cNvPr>
          <p:cNvSpPr/>
          <p:nvPr/>
        </p:nvSpPr>
        <p:spPr>
          <a:xfrm flipH="1" flipV="1">
            <a:off x="10226488" y="4854387"/>
            <a:ext cx="1398494" cy="4093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015C4D72-A1ED-BE1A-5AA0-F5EE3A8477E0}"/>
              </a:ext>
            </a:extLst>
          </p:cNvPr>
          <p:cNvSpPr txBox="1"/>
          <p:nvPr/>
        </p:nvSpPr>
        <p:spPr>
          <a:xfrm>
            <a:off x="4630649" y="2831365"/>
            <a:ext cx="110867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輸入密碼</a:t>
            </a:r>
            <a:endParaRPr lang="en-HK" b="0"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7E2219ED-B965-B643-0355-2E4369973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91400">
            <a:off x="3951081" y="2989380"/>
            <a:ext cx="530542" cy="422635"/>
          </a:xfrm>
          <a:prstGeom prst="rect">
            <a:avLst/>
          </a:prstGeom>
        </p:spPr>
      </p:pic>
      <p:sp>
        <p:nvSpPr>
          <p:cNvPr id="7" name="文字方塊 1">
            <a:extLst>
              <a:ext uri="{FF2B5EF4-FFF2-40B4-BE49-F238E27FC236}">
                <a16:creationId xmlns:a16="http://schemas.microsoft.com/office/drawing/2014/main" id="{DC43EAB4-B4C2-3B20-63F4-782BBAF3947E}"/>
              </a:ext>
            </a:extLst>
          </p:cNvPr>
          <p:cNvSpPr txBox="1"/>
          <p:nvPr/>
        </p:nvSpPr>
        <p:spPr>
          <a:xfrm>
            <a:off x="7798998" y="4894397"/>
            <a:ext cx="143255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F0ED4E3-7E69-A8A7-F3C5-0E197CC97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46889">
            <a:off x="9394199" y="4847741"/>
            <a:ext cx="530542" cy="422635"/>
          </a:xfrm>
          <a:prstGeom prst="rect">
            <a:avLst/>
          </a:prstGeom>
        </p:spPr>
      </p:pic>
      <p:pic>
        <p:nvPicPr>
          <p:cNvPr id="12" name="Picture 11">
            <a:extLst>
              <a:ext uri="{FF2B5EF4-FFF2-40B4-BE49-F238E27FC236}">
                <a16:creationId xmlns:a16="http://schemas.microsoft.com/office/drawing/2014/main" id="{ADC9A6ED-26B3-AF1F-EC81-0E41E3726CFC}"/>
              </a:ext>
            </a:extLst>
          </p:cNvPr>
          <p:cNvPicPr>
            <a:picLocks noChangeAspect="1"/>
          </p:cNvPicPr>
          <p:nvPr/>
        </p:nvPicPr>
        <p:blipFill>
          <a:blip r:embed="rId4"/>
          <a:stretch>
            <a:fillRect/>
          </a:stretch>
        </p:blipFill>
        <p:spPr>
          <a:xfrm>
            <a:off x="443008" y="3269519"/>
            <a:ext cx="2241826" cy="159482"/>
          </a:xfrm>
          <a:prstGeom prst="rect">
            <a:avLst/>
          </a:prstGeom>
        </p:spPr>
      </p:pic>
      <p:sp>
        <p:nvSpPr>
          <p:cNvPr id="10" name="TextBox 9">
            <a:extLst>
              <a:ext uri="{FF2B5EF4-FFF2-40B4-BE49-F238E27FC236}">
                <a16:creationId xmlns:a16="http://schemas.microsoft.com/office/drawing/2014/main" id="{B16B519D-769B-326E-273F-12814F948CED}"/>
              </a:ext>
            </a:extLst>
          </p:cNvPr>
          <p:cNvSpPr txBox="1"/>
          <p:nvPr/>
        </p:nvSpPr>
        <p:spPr>
          <a:xfrm>
            <a:off x="515566" y="3213718"/>
            <a:ext cx="530915" cy="230832"/>
          </a:xfrm>
          <a:prstGeom prst="rect">
            <a:avLst/>
          </a:prstGeom>
          <a:noFill/>
        </p:spPr>
        <p:txBody>
          <a:bodyPr wrap="none" rtlCol="0">
            <a:spAutoFit/>
          </a:bodyPr>
          <a:lstStyle/>
          <a:p>
            <a:r>
              <a:rPr lang="zh-TW" altLang="en-US" sz="900">
                <a:latin typeface="Microsoft JhengHei" panose="020B0604030504040204" pitchFamily="34" charset="-120"/>
                <a:ea typeface="Microsoft JhengHei" panose="020B0604030504040204" pitchFamily="34" charset="-120"/>
              </a:rPr>
              <a:t>陳一文</a:t>
            </a:r>
            <a:endParaRPr lang="en-HK" sz="900" dirty="0">
              <a:latin typeface="Microsoft JhengHei" panose="020B0604030504040204" pitchFamily="34" charset="-120"/>
              <a:ea typeface="Microsoft JhengHei" panose="020B0604030504040204" pitchFamily="34" charset="-120"/>
            </a:endParaRPr>
          </a:p>
        </p:txBody>
      </p:sp>
      <p:sp>
        <p:nvSpPr>
          <p:cNvPr id="11" name="Slide Number Placeholder 10">
            <a:extLst>
              <a:ext uri="{FF2B5EF4-FFF2-40B4-BE49-F238E27FC236}">
                <a16:creationId xmlns:a16="http://schemas.microsoft.com/office/drawing/2014/main" id="{1692F2F1-58EE-DDB7-CC4A-5BE0503EAF06}"/>
              </a:ext>
            </a:extLst>
          </p:cNvPr>
          <p:cNvSpPr>
            <a:spLocks noGrp="1"/>
          </p:cNvSpPr>
          <p:nvPr>
            <p:ph type="sldNum" sz="quarter" idx="12"/>
          </p:nvPr>
        </p:nvSpPr>
        <p:spPr/>
        <p:txBody>
          <a:bodyPr/>
          <a:lstStyle/>
          <a:p>
            <a:fld id="{757993B9-1E1D-498A-9135-8F4EE768927A}" type="slidenum">
              <a:rPr lang="en-HK" smtClean="0"/>
              <a:pPr/>
              <a:t>211</a:t>
            </a:fld>
            <a:endParaRPr lang="en-HK" dirty="0"/>
          </a:p>
        </p:txBody>
      </p:sp>
    </p:spTree>
    <p:extLst>
      <p:ext uri="{BB962C8B-B14F-4D97-AF65-F5344CB8AC3E}">
        <p14:creationId xmlns:p14="http://schemas.microsoft.com/office/powerpoint/2010/main" val="203476411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B11B2-7587-E30A-B22C-00943174CC8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3B0FA8C-6E8B-57B5-C876-37169109D8A0}"/>
              </a:ext>
            </a:extLst>
          </p:cNvPr>
          <p:cNvPicPr>
            <a:picLocks noChangeAspect="1"/>
          </p:cNvPicPr>
          <p:nvPr/>
        </p:nvPicPr>
        <p:blipFill>
          <a:blip r:embed="rId2"/>
          <a:stretch>
            <a:fillRect/>
          </a:stretch>
        </p:blipFill>
        <p:spPr>
          <a:xfrm>
            <a:off x="0" y="0"/>
            <a:ext cx="12192000" cy="7018720"/>
          </a:xfrm>
          <a:prstGeom prst="rect">
            <a:avLst/>
          </a:prstGeom>
        </p:spPr>
      </p:pic>
      <p:sp>
        <p:nvSpPr>
          <p:cNvPr id="2" name="Rectangle 1">
            <a:extLst>
              <a:ext uri="{FF2B5EF4-FFF2-40B4-BE49-F238E27FC236}">
                <a16:creationId xmlns:a16="http://schemas.microsoft.com/office/drawing/2014/main" id="{96C0C7A5-BAD2-A2F9-4104-4F23D4DB3B52}"/>
              </a:ext>
            </a:extLst>
          </p:cNvPr>
          <p:cNvSpPr/>
          <p:nvPr/>
        </p:nvSpPr>
        <p:spPr>
          <a:xfrm flipH="1" flipV="1">
            <a:off x="10519758" y="4449410"/>
            <a:ext cx="1482997" cy="4361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CA26C2CB-DB21-2C30-56D4-8CFD2C61130A}"/>
              </a:ext>
            </a:extLst>
          </p:cNvPr>
          <p:cNvSpPr txBox="1"/>
          <p:nvPr/>
        </p:nvSpPr>
        <p:spPr>
          <a:xfrm>
            <a:off x="488829" y="4359775"/>
            <a:ext cx="5607171"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您的「一單兩報同意碼」申請已完成</a:t>
            </a:r>
            <a:endParaRPr lang="en-US" altLang="zh-TW" b="0" dirty="0">
              <a:latin typeface="Microsoft JhengHei" panose="020B0604030504040204" pitchFamily="34" charset="-120"/>
              <a:ea typeface="Microsoft JhengHei" panose="020B0604030504040204" pitchFamily="34" charset="-120"/>
            </a:endParaRPr>
          </a:p>
          <a:p>
            <a:endParaRPr lang="zh-TW" altLang="en-US"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同一公司的「公司／機構（管理員）」及「公司／機構（用戶）」要用相同的「一單兩報同意碼」來收取中國國際貿易單一窗口推送的貨物資料</a:t>
            </a:r>
          </a:p>
        </p:txBody>
      </p:sp>
      <p:sp>
        <p:nvSpPr>
          <p:cNvPr id="6" name="文字方塊 1">
            <a:extLst>
              <a:ext uri="{FF2B5EF4-FFF2-40B4-BE49-F238E27FC236}">
                <a16:creationId xmlns:a16="http://schemas.microsoft.com/office/drawing/2014/main" id="{BCD8FDCB-29C0-8A83-06F4-C5E8F5070ED9}"/>
              </a:ext>
            </a:extLst>
          </p:cNvPr>
          <p:cNvSpPr txBox="1"/>
          <p:nvPr/>
        </p:nvSpPr>
        <p:spPr>
          <a:xfrm>
            <a:off x="9488247" y="5712574"/>
            <a:ext cx="251647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點擊「完成」返回首頁</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22496F06-DB74-0D78-7A80-9F33429ED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37233">
            <a:off x="10810653" y="5087739"/>
            <a:ext cx="530542" cy="422635"/>
          </a:xfrm>
          <a:prstGeom prst="rect">
            <a:avLst/>
          </a:prstGeom>
        </p:spPr>
      </p:pic>
      <p:sp>
        <p:nvSpPr>
          <p:cNvPr id="5" name="Slide Number Placeholder 4">
            <a:extLst>
              <a:ext uri="{FF2B5EF4-FFF2-40B4-BE49-F238E27FC236}">
                <a16:creationId xmlns:a16="http://schemas.microsoft.com/office/drawing/2014/main" id="{7D0152AB-35C7-F0CE-C26E-48188071BCEA}"/>
              </a:ext>
            </a:extLst>
          </p:cNvPr>
          <p:cNvSpPr>
            <a:spLocks noGrp="1"/>
          </p:cNvSpPr>
          <p:nvPr>
            <p:ph type="sldNum" sz="quarter" idx="12"/>
          </p:nvPr>
        </p:nvSpPr>
        <p:spPr/>
        <p:txBody>
          <a:bodyPr/>
          <a:lstStyle/>
          <a:p>
            <a:fld id="{757993B9-1E1D-498A-9135-8F4EE768927A}" type="slidenum">
              <a:rPr lang="en-HK" smtClean="0"/>
              <a:pPr/>
              <a:t>212</a:t>
            </a:fld>
            <a:endParaRPr lang="en-HK" dirty="0"/>
          </a:p>
        </p:txBody>
      </p:sp>
    </p:spTree>
    <p:extLst>
      <p:ext uri="{BB962C8B-B14F-4D97-AF65-F5344CB8AC3E}">
        <p14:creationId xmlns:p14="http://schemas.microsoft.com/office/powerpoint/2010/main" val="410641678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0715B2-5B52-9951-1F9E-B1A18DA795DB}"/>
              </a:ext>
            </a:extLst>
          </p:cNvPr>
          <p:cNvPicPr>
            <a:picLocks noChangeAspect="1"/>
          </p:cNvPicPr>
          <p:nvPr/>
        </p:nvPicPr>
        <p:blipFill>
          <a:blip r:embed="rId2"/>
          <a:stretch>
            <a:fillRect/>
          </a:stretch>
        </p:blipFill>
        <p:spPr>
          <a:xfrm>
            <a:off x="-2971" y="0"/>
            <a:ext cx="12194971" cy="7305152"/>
          </a:xfrm>
          <a:prstGeom prst="rect">
            <a:avLst/>
          </a:prstGeom>
        </p:spPr>
      </p:pic>
      <p:sp>
        <p:nvSpPr>
          <p:cNvPr id="3" name="Rectangle 2">
            <a:extLst>
              <a:ext uri="{FF2B5EF4-FFF2-40B4-BE49-F238E27FC236}">
                <a16:creationId xmlns:a16="http://schemas.microsoft.com/office/drawing/2014/main" id="{CA5CD7F0-15BC-6A19-01CA-249972841AC0}"/>
              </a:ext>
            </a:extLst>
          </p:cNvPr>
          <p:cNvSpPr/>
          <p:nvPr/>
        </p:nvSpPr>
        <p:spPr>
          <a:xfrm>
            <a:off x="201697" y="1801091"/>
            <a:ext cx="640659" cy="2955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A703949A-B294-5B74-B66C-7A6A83D6A5A5}"/>
              </a:ext>
            </a:extLst>
          </p:cNvPr>
          <p:cNvSpPr/>
          <p:nvPr/>
        </p:nvSpPr>
        <p:spPr>
          <a:xfrm>
            <a:off x="4195156" y="2096656"/>
            <a:ext cx="1706880" cy="3241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2CD7E7D1-DC80-E819-A29A-59BAACA8888E}"/>
              </a:ext>
            </a:extLst>
          </p:cNvPr>
          <p:cNvSpPr txBox="1"/>
          <p:nvPr/>
        </p:nvSpPr>
        <p:spPr>
          <a:xfrm>
            <a:off x="2170559" y="4437225"/>
            <a:ext cx="4325491" cy="2031325"/>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「貨物資料」 </a:t>
            </a:r>
            <a:r>
              <a:rPr lang="en-US" altLang="zh-TW" b="0" dirty="0">
                <a:latin typeface="Microsoft JhengHei" panose="020B0604030504040204" pitchFamily="34" charset="-120"/>
                <a:ea typeface="Microsoft JhengHei" panose="020B0604030504040204" pitchFamily="34" charset="-120"/>
              </a:rPr>
              <a:t>&gt; </a:t>
            </a:r>
          </a:p>
          <a:p>
            <a:pPr lvl="0"/>
            <a:r>
              <a:rPr lang="zh-TW" altLang="en-US" b="0" dirty="0">
                <a:latin typeface="Microsoft JhengHei" panose="020B0604030504040204" pitchFamily="34" charset="-120"/>
                <a:ea typeface="Microsoft JhengHei" panose="020B0604030504040204" pitchFamily="34" charset="-120"/>
              </a:rPr>
              <a:t>「道路」</a:t>
            </a:r>
            <a:r>
              <a:rPr lang="en-US" altLang="zh-TW" b="0" dirty="0">
                <a:latin typeface="Microsoft JhengHei" panose="020B0604030504040204" pitchFamily="34" charset="-120"/>
                <a:ea typeface="Microsoft JhengHei" panose="020B0604030504040204" pitchFamily="34" charset="-120"/>
              </a:rPr>
              <a:t>&gt; </a:t>
            </a:r>
          </a:p>
          <a:p>
            <a:pPr lvl="0"/>
            <a:r>
              <a:rPr lang="zh-TW" altLang="en-US" b="0" dirty="0">
                <a:latin typeface="Microsoft JhengHei" panose="020B0604030504040204" pitchFamily="34" charset="-120"/>
                <a:ea typeface="Microsoft JhengHei" panose="020B0604030504040204" pitchFamily="34" charset="-120"/>
              </a:rPr>
              <a:t>「預報貨物資料（道路）」 </a:t>
            </a:r>
            <a:r>
              <a:rPr lang="en-US" altLang="zh-TW" b="0" dirty="0">
                <a:latin typeface="Microsoft JhengHei" panose="020B0604030504040204" pitchFamily="34" charset="-120"/>
                <a:ea typeface="Microsoft JhengHei" panose="020B0604030504040204" pitchFamily="34" charset="-120"/>
              </a:rPr>
              <a:t>&gt; </a:t>
            </a:r>
          </a:p>
          <a:p>
            <a:pPr lvl="0"/>
            <a:r>
              <a:rPr lang="zh-TW" altLang="en-US" b="0" dirty="0">
                <a:latin typeface="Microsoft JhengHei" panose="020B0604030504040204" pitchFamily="34" charset="-120"/>
                <a:ea typeface="Microsoft JhengHei" panose="020B0604030504040204" pitchFamily="34" charset="-120"/>
              </a:rPr>
              <a:t>「一單兩報同意碼」</a:t>
            </a:r>
            <a:endParaRPr lang="en-US" altLang="zh-TW" b="0" dirty="0">
              <a:latin typeface="Microsoft JhengHei" panose="020B0604030504040204" pitchFamily="34" charset="-120"/>
              <a:ea typeface="Microsoft JhengHei" panose="020B0604030504040204" pitchFamily="34" charset="-120"/>
            </a:endParaRPr>
          </a:p>
          <a:p>
            <a:pPr lvl="0"/>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以再次查看已申請的「一單兩報同意碼」</a:t>
            </a:r>
            <a:endParaRPr lang="en-HK" b="0" dirty="0">
              <a:latin typeface="Microsoft JhengHei" panose="020B0604030504040204" pitchFamily="34" charset="-120"/>
              <a:ea typeface="Microsoft JhengHei" panose="020B0604030504040204" pitchFamily="34" charset="-120"/>
            </a:endParaRPr>
          </a:p>
        </p:txBody>
      </p:sp>
      <p:sp>
        <p:nvSpPr>
          <p:cNvPr id="7" name="Slide Number Placeholder 6">
            <a:extLst>
              <a:ext uri="{FF2B5EF4-FFF2-40B4-BE49-F238E27FC236}">
                <a16:creationId xmlns:a16="http://schemas.microsoft.com/office/drawing/2014/main" id="{CAD26CB8-8B90-EE1F-73A1-070984DD4F4D}"/>
              </a:ext>
            </a:extLst>
          </p:cNvPr>
          <p:cNvSpPr>
            <a:spLocks noGrp="1"/>
          </p:cNvSpPr>
          <p:nvPr>
            <p:ph type="sldNum" sz="quarter" idx="12"/>
          </p:nvPr>
        </p:nvSpPr>
        <p:spPr/>
        <p:txBody>
          <a:bodyPr/>
          <a:lstStyle/>
          <a:p>
            <a:fld id="{757993B9-1E1D-498A-9135-8F4EE768927A}" type="slidenum">
              <a:rPr lang="en-HK" smtClean="0"/>
              <a:pPr/>
              <a:t>213</a:t>
            </a:fld>
            <a:endParaRPr lang="en-HK" dirty="0"/>
          </a:p>
        </p:txBody>
      </p:sp>
      <p:pic>
        <p:nvPicPr>
          <p:cNvPr id="8" name="Picture 7">
            <a:extLst>
              <a:ext uri="{FF2B5EF4-FFF2-40B4-BE49-F238E27FC236}">
                <a16:creationId xmlns:a16="http://schemas.microsoft.com/office/drawing/2014/main" id="{37A26782-D856-2569-A2A1-ADF123812311}"/>
              </a:ext>
            </a:extLst>
          </p:cNvPr>
          <p:cNvPicPr>
            <a:picLocks noChangeAspect="1"/>
          </p:cNvPicPr>
          <p:nvPr/>
        </p:nvPicPr>
        <p:blipFill>
          <a:blip r:embed="rId3"/>
          <a:stretch>
            <a:fillRect/>
          </a:stretch>
        </p:blipFill>
        <p:spPr>
          <a:xfrm>
            <a:off x="8052645" y="2777245"/>
            <a:ext cx="1153583" cy="181381"/>
          </a:xfrm>
          <a:prstGeom prst="rect">
            <a:avLst/>
          </a:prstGeom>
        </p:spPr>
      </p:pic>
      <p:sp>
        <p:nvSpPr>
          <p:cNvPr id="9" name="Rectangle 8">
            <a:extLst>
              <a:ext uri="{FF2B5EF4-FFF2-40B4-BE49-F238E27FC236}">
                <a16:creationId xmlns:a16="http://schemas.microsoft.com/office/drawing/2014/main" id="{129632AE-0B76-BC77-DF02-37C766098B97}"/>
              </a:ext>
            </a:extLst>
          </p:cNvPr>
          <p:cNvSpPr/>
          <p:nvPr/>
        </p:nvSpPr>
        <p:spPr>
          <a:xfrm>
            <a:off x="8028894" y="2707572"/>
            <a:ext cx="1153584" cy="2748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56453196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5DC70A-4A21-2BA4-9CCB-68E87AA565B4}"/>
              </a:ext>
            </a:extLst>
          </p:cNvPr>
          <p:cNvSpPr/>
          <p:nvPr/>
        </p:nvSpPr>
        <p:spPr>
          <a:xfrm>
            <a:off x="0"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6.2 </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從</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中國國際貿易單一窗口</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提取貨物資</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料</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22" name="Picture 21">
            <a:extLst>
              <a:ext uri="{FF2B5EF4-FFF2-40B4-BE49-F238E27FC236}">
                <a16:creationId xmlns:a16="http://schemas.microsoft.com/office/drawing/2014/main" id="{F3A0567B-E34A-C01D-C483-8607F04E0134}"/>
              </a:ext>
            </a:extLst>
          </p:cNvPr>
          <p:cNvPicPr>
            <a:picLocks noChangeAspect="1"/>
          </p:cNvPicPr>
          <p:nvPr/>
        </p:nvPicPr>
        <p:blipFill>
          <a:blip r:embed="rId3"/>
          <a:stretch>
            <a:fillRect/>
          </a:stretch>
        </p:blipFill>
        <p:spPr>
          <a:xfrm>
            <a:off x="-20" y="1155639"/>
            <a:ext cx="12192000" cy="5681977"/>
          </a:xfrm>
          <a:prstGeom prst="rect">
            <a:avLst/>
          </a:prstGeom>
        </p:spPr>
      </p:pic>
      <p:sp>
        <p:nvSpPr>
          <p:cNvPr id="23" name="Rectangle 22">
            <a:extLst>
              <a:ext uri="{FF2B5EF4-FFF2-40B4-BE49-F238E27FC236}">
                <a16:creationId xmlns:a16="http://schemas.microsoft.com/office/drawing/2014/main" id="{56E80C0A-5A7B-37A5-DFEC-DB7D8E4B99B8}"/>
              </a:ext>
            </a:extLst>
          </p:cNvPr>
          <p:cNvSpPr/>
          <p:nvPr/>
        </p:nvSpPr>
        <p:spPr>
          <a:xfrm>
            <a:off x="5389018" y="5118541"/>
            <a:ext cx="2389298" cy="4898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24" name="Picture 23" descr="An orange arrow pointing at something&#10;&#10;AI-generated content may be incorrect.">
            <a:extLst>
              <a:ext uri="{FF2B5EF4-FFF2-40B4-BE49-F238E27FC236}">
                <a16:creationId xmlns:a16="http://schemas.microsoft.com/office/drawing/2014/main" id="{7F74C5AE-7BBF-CDBE-5B7C-3949FCDAA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62236">
            <a:off x="4648421" y="5379747"/>
            <a:ext cx="530542" cy="422635"/>
          </a:xfrm>
          <a:prstGeom prst="rect">
            <a:avLst/>
          </a:prstGeom>
        </p:spPr>
      </p:pic>
      <p:sp>
        <p:nvSpPr>
          <p:cNvPr id="25" name="文字方塊 1">
            <a:extLst>
              <a:ext uri="{FF2B5EF4-FFF2-40B4-BE49-F238E27FC236}">
                <a16:creationId xmlns:a16="http://schemas.microsoft.com/office/drawing/2014/main" id="{E2F19254-4407-DB05-11B2-ED391038E196}"/>
              </a:ext>
            </a:extLst>
          </p:cNvPr>
          <p:cNvSpPr txBox="1"/>
          <p:nvPr/>
        </p:nvSpPr>
        <p:spPr>
          <a:xfrm>
            <a:off x="2489377" y="5960676"/>
            <a:ext cx="455912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點擊「從中國國際貿易單一窗口提取數據」</a:t>
            </a:r>
          </a:p>
        </p:txBody>
      </p:sp>
      <p:sp>
        <p:nvSpPr>
          <p:cNvPr id="3" name="Slide Number Placeholder 2">
            <a:extLst>
              <a:ext uri="{FF2B5EF4-FFF2-40B4-BE49-F238E27FC236}">
                <a16:creationId xmlns:a16="http://schemas.microsoft.com/office/drawing/2014/main" id="{82E9C648-DD6E-5999-CA18-201AF50528C0}"/>
              </a:ext>
            </a:extLst>
          </p:cNvPr>
          <p:cNvSpPr>
            <a:spLocks noGrp="1"/>
          </p:cNvSpPr>
          <p:nvPr>
            <p:ph type="sldNum" sz="quarter" idx="12"/>
          </p:nvPr>
        </p:nvSpPr>
        <p:spPr/>
        <p:txBody>
          <a:bodyPr/>
          <a:lstStyle/>
          <a:p>
            <a:fld id="{757993B9-1E1D-498A-9135-8F4EE768927A}" type="slidenum">
              <a:rPr lang="en-HK" smtClean="0"/>
              <a:pPr/>
              <a:t>214</a:t>
            </a:fld>
            <a:endParaRPr lang="en-HK" dirty="0"/>
          </a:p>
        </p:txBody>
      </p:sp>
    </p:spTree>
    <p:extLst>
      <p:ext uri="{BB962C8B-B14F-4D97-AF65-F5344CB8AC3E}">
        <p14:creationId xmlns:p14="http://schemas.microsoft.com/office/powerpoint/2010/main" val="2843102041"/>
      </p:ext>
    </p:extLst>
  </p:cSld>
  <p:clrMapOvr>
    <a:masterClrMapping/>
  </p:clrMapOvr>
  <p:extLst>
    <p:ext uri="{6950BFC3-D8DA-4A85-94F7-54DA5524770B}">
      <p188:commentRel xmlns:p188="http://schemas.microsoft.com/office/powerpoint/2018/8/main" r:id="rId2"/>
    </p:ext>
  </p:extLs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EF20B-AB91-0957-EBEE-3F16954092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A4FA9D1-215F-80A2-5D19-811CFC72E1B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BBC458D-B6DD-A57B-7DA5-ED4B74E8A3E6}"/>
              </a:ext>
            </a:extLst>
          </p:cNvPr>
          <p:cNvSpPr/>
          <p:nvPr/>
        </p:nvSpPr>
        <p:spPr>
          <a:xfrm flipH="1" flipV="1">
            <a:off x="1593430" y="1853143"/>
            <a:ext cx="8961080" cy="16026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B62731A3-584A-DE0A-D310-CC95FE00D2AE}"/>
              </a:ext>
            </a:extLst>
          </p:cNvPr>
          <p:cNvSpPr/>
          <p:nvPr/>
        </p:nvSpPr>
        <p:spPr>
          <a:xfrm flipH="1" flipV="1">
            <a:off x="1593428" y="3860430"/>
            <a:ext cx="8961078" cy="13487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BA969FF4-BE60-D70C-0345-A815CC5024E5}"/>
              </a:ext>
            </a:extLst>
          </p:cNvPr>
          <p:cNvSpPr txBox="1"/>
          <p:nvPr/>
        </p:nvSpPr>
        <p:spPr>
          <a:xfrm>
            <a:off x="3572056" y="1001834"/>
            <a:ext cx="420056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系統在上方列表顯示從中國貿易單一窗口提取並未通過錯誤驗證的貨物資料</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859D6966-9DA7-AB63-2724-CA888D02A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69030">
            <a:off x="2832013" y="1307881"/>
            <a:ext cx="530542" cy="422635"/>
          </a:xfrm>
          <a:prstGeom prst="rect">
            <a:avLst/>
          </a:prstGeom>
        </p:spPr>
      </p:pic>
      <p:sp>
        <p:nvSpPr>
          <p:cNvPr id="12" name="文字方塊 1">
            <a:extLst>
              <a:ext uri="{FF2B5EF4-FFF2-40B4-BE49-F238E27FC236}">
                <a16:creationId xmlns:a16="http://schemas.microsoft.com/office/drawing/2014/main" id="{104528C9-91A1-E763-53FA-302AB0FB63BC}"/>
              </a:ext>
            </a:extLst>
          </p:cNvPr>
          <p:cNvSpPr txBox="1"/>
          <p:nvPr/>
        </p:nvSpPr>
        <p:spPr>
          <a:xfrm>
            <a:off x="342864" y="5479615"/>
            <a:ext cx="870764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系統在下方列表顯示從中國貿易單一窗口提取並已經通過錯誤驗證的貨物資料</a:t>
            </a:r>
            <a:endParaRPr lang="en-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DE20FD2B-3FE7-3092-6EE4-1B2F62BEF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64431">
            <a:off x="907661" y="4890906"/>
            <a:ext cx="530542" cy="422635"/>
          </a:xfrm>
          <a:prstGeom prst="rect">
            <a:avLst/>
          </a:prstGeom>
        </p:spPr>
      </p:pic>
      <p:pic>
        <p:nvPicPr>
          <p:cNvPr id="15" name="Picture 14">
            <a:extLst>
              <a:ext uri="{FF2B5EF4-FFF2-40B4-BE49-F238E27FC236}">
                <a16:creationId xmlns:a16="http://schemas.microsoft.com/office/drawing/2014/main" id="{CDDC5D6E-05AB-DABD-4D6C-F1CAD9162376}"/>
              </a:ext>
            </a:extLst>
          </p:cNvPr>
          <p:cNvPicPr>
            <a:picLocks noChangeAspect="1"/>
          </p:cNvPicPr>
          <p:nvPr/>
        </p:nvPicPr>
        <p:blipFill>
          <a:blip r:embed="rId4"/>
          <a:stretch>
            <a:fillRect/>
          </a:stretch>
        </p:blipFill>
        <p:spPr>
          <a:xfrm>
            <a:off x="6235265" y="3117365"/>
            <a:ext cx="1866202" cy="206324"/>
          </a:xfrm>
          <a:prstGeom prst="rect">
            <a:avLst/>
          </a:prstGeom>
        </p:spPr>
      </p:pic>
      <p:pic>
        <p:nvPicPr>
          <p:cNvPr id="16" name="Picture 15">
            <a:extLst>
              <a:ext uri="{FF2B5EF4-FFF2-40B4-BE49-F238E27FC236}">
                <a16:creationId xmlns:a16="http://schemas.microsoft.com/office/drawing/2014/main" id="{3E537AC8-D481-CE27-8824-2554FF5E67E5}"/>
              </a:ext>
            </a:extLst>
          </p:cNvPr>
          <p:cNvPicPr>
            <a:picLocks noChangeAspect="1"/>
          </p:cNvPicPr>
          <p:nvPr/>
        </p:nvPicPr>
        <p:blipFill>
          <a:blip r:embed="rId4"/>
          <a:stretch>
            <a:fillRect/>
          </a:stretch>
        </p:blipFill>
        <p:spPr>
          <a:xfrm>
            <a:off x="6518618" y="4916718"/>
            <a:ext cx="1866202" cy="206324"/>
          </a:xfrm>
          <a:prstGeom prst="rect">
            <a:avLst/>
          </a:prstGeom>
        </p:spPr>
      </p:pic>
      <p:sp>
        <p:nvSpPr>
          <p:cNvPr id="19" name="TextBox 18">
            <a:extLst>
              <a:ext uri="{FF2B5EF4-FFF2-40B4-BE49-F238E27FC236}">
                <a16:creationId xmlns:a16="http://schemas.microsoft.com/office/drawing/2014/main" id="{3171F7D9-B251-A090-0E25-F957921CF0B9}"/>
              </a:ext>
            </a:extLst>
          </p:cNvPr>
          <p:cNvSpPr txBox="1"/>
          <p:nvPr/>
        </p:nvSpPr>
        <p:spPr>
          <a:xfrm>
            <a:off x="6256217" y="3117365"/>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陳一文</a:t>
            </a:r>
            <a:endParaRPr lang="en-HK" sz="8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20" name="TextBox 19">
            <a:extLst>
              <a:ext uri="{FF2B5EF4-FFF2-40B4-BE49-F238E27FC236}">
                <a16:creationId xmlns:a16="http://schemas.microsoft.com/office/drawing/2014/main" id="{F2B760E0-A725-8838-A351-52E762C37004}"/>
              </a:ext>
            </a:extLst>
          </p:cNvPr>
          <p:cNvSpPr txBox="1"/>
          <p:nvPr/>
        </p:nvSpPr>
        <p:spPr>
          <a:xfrm>
            <a:off x="7285872" y="3117365"/>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8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21" name="TextBox 20">
            <a:extLst>
              <a:ext uri="{FF2B5EF4-FFF2-40B4-BE49-F238E27FC236}">
                <a16:creationId xmlns:a16="http://schemas.microsoft.com/office/drawing/2014/main" id="{3CED2F7E-7442-7600-5BA9-13DDD50949F4}"/>
              </a:ext>
            </a:extLst>
          </p:cNvPr>
          <p:cNvSpPr txBox="1"/>
          <p:nvPr/>
        </p:nvSpPr>
        <p:spPr>
          <a:xfrm>
            <a:off x="6598261" y="4897488"/>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陳一文</a:t>
            </a:r>
            <a:endParaRPr lang="en-HK" sz="8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22" name="TextBox 21">
            <a:extLst>
              <a:ext uri="{FF2B5EF4-FFF2-40B4-BE49-F238E27FC236}">
                <a16:creationId xmlns:a16="http://schemas.microsoft.com/office/drawing/2014/main" id="{D3947B47-6823-DF81-BB2B-829F7A4CE425}"/>
              </a:ext>
            </a:extLst>
          </p:cNvPr>
          <p:cNvSpPr txBox="1"/>
          <p:nvPr/>
        </p:nvSpPr>
        <p:spPr>
          <a:xfrm>
            <a:off x="7491540" y="4915953"/>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8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6" name="Slide Number Placeholder 5">
            <a:extLst>
              <a:ext uri="{FF2B5EF4-FFF2-40B4-BE49-F238E27FC236}">
                <a16:creationId xmlns:a16="http://schemas.microsoft.com/office/drawing/2014/main" id="{0886E1BF-3638-9E5D-F345-11E3062C72CA}"/>
              </a:ext>
            </a:extLst>
          </p:cNvPr>
          <p:cNvSpPr>
            <a:spLocks noGrp="1"/>
          </p:cNvSpPr>
          <p:nvPr>
            <p:ph type="sldNum" sz="quarter" idx="12"/>
          </p:nvPr>
        </p:nvSpPr>
        <p:spPr/>
        <p:txBody>
          <a:bodyPr/>
          <a:lstStyle/>
          <a:p>
            <a:fld id="{757993B9-1E1D-498A-9135-8F4EE768927A}" type="slidenum">
              <a:rPr lang="en-HK" smtClean="0"/>
              <a:pPr/>
              <a:t>215</a:t>
            </a:fld>
            <a:endParaRPr lang="en-HK" dirty="0"/>
          </a:p>
        </p:txBody>
      </p:sp>
    </p:spTree>
    <p:extLst>
      <p:ext uri="{BB962C8B-B14F-4D97-AF65-F5344CB8AC3E}">
        <p14:creationId xmlns:p14="http://schemas.microsoft.com/office/powerpoint/2010/main" val="176677035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5C474-7593-D2C5-C92A-4C1C497042F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61D4AF5-D0C8-97B2-F3B2-8983E643FE0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2FD856F-6E9A-5173-4008-ECF11AA7D4EA}"/>
              </a:ext>
            </a:extLst>
          </p:cNvPr>
          <p:cNvSpPr/>
          <p:nvPr/>
        </p:nvSpPr>
        <p:spPr>
          <a:xfrm flipH="1" flipV="1">
            <a:off x="10219442" y="3138373"/>
            <a:ext cx="186812" cy="1833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5" name="文字方塊 1">
            <a:extLst>
              <a:ext uri="{FF2B5EF4-FFF2-40B4-BE49-F238E27FC236}">
                <a16:creationId xmlns:a16="http://schemas.microsoft.com/office/drawing/2014/main" id="{AC4D34E7-E3BF-F42E-96A6-6500678CAA4F}"/>
              </a:ext>
            </a:extLst>
          </p:cNvPr>
          <p:cNvSpPr txBox="1"/>
          <p:nvPr/>
        </p:nvSpPr>
        <p:spPr>
          <a:xfrm>
            <a:off x="6890634" y="1744928"/>
            <a:ext cx="511628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點擊未通過錯誤驗證的貨物資料的「    」以更正其錯誤</a:t>
            </a:r>
            <a:endParaRPr lang="en-HK" b="0" dirty="0">
              <a:latin typeface="Microsoft JhengHei" panose="020B0604030504040204" pitchFamily="34" charset="-120"/>
              <a:ea typeface="Microsoft JhengHei" panose="020B0604030504040204" pitchFamily="34" charset="-120"/>
            </a:endParaRPr>
          </a:p>
        </p:txBody>
      </p:sp>
      <p:pic>
        <p:nvPicPr>
          <p:cNvPr id="18" name="Picture 17">
            <a:extLst>
              <a:ext uri="{FF2B5EF4-FFF2-40B4-BE49-F238E27FC236}">
                <a16:creationId xmlns:a16="http://schemas.microsoft.com/office/drawing/2014/main" id="{0952F6C0-6248-AC4D-1846-9774B8786B6F}"/>
              </a:ext>
            </a:extLst>
          </p:cNvPr>
          <p:cNvPicPr>
            <a:picLocks noChangeAspect="1"/>
          </p:cNvPicPr>
          <p:nvPr/>
        </p:nvPicPr>
        <p:blipFill>
          <a:blip r:embed="rId3"/>
          <a:stretch>
            <a:fillRect/>
          </a:stretch>
        </p:blipFill>
        <p:spPr>
          <a:xfrm>
            <a:off x="10609559" y="1820409"/>
            <a:ext cx="229891" cy="186786"/>
          </a:xfrm>
          <a:prstGeom prst="rect">
            <a:avLst/>
          </a:prstGeom>
        </p:spPr>
      </p:pic>
      <p:pic>
        <p:nvPicPr>
          <p:cNvPr id="19" name="Picture 18" descr="An orange arrow pointing at something&#10;&#10;AI-generated content may be incorrect.">
            <a:extLst>
              <a:ext uri="{FF2B5EF4-FFF2-40B4-BE49-F238E27FC236}">
                <a16:creationId xmlns:a16="http://schemas.microsoft.com/office/drawing/2014/main" id="{35BFFDE7-C73D-82A3-5C3D-E8883A6AA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07538">
            <a:off x="10670880" y="2548597"/>
            <a:ext cx="530542" cy="422635"/>
          </a:xfrm>
          <a:prstGeom prst="rect">
            <a:avLst/>
          </a:prstGeom>
        </p:spPr>
      </p:pic>
      <p:pic>
        <p:nvPicPr>
          <p:cNvPr id="12" name="Picture 11">
            <a:extLst>
              <a:ext uri="{FF2B5EF4-FFF2-40B4-BE49-F238E27FC236}">
                <a16:creationId xmlns:a16="http://schemas.microsoft.com/office/drawing/2014/main" id="{3367B1F9-58C7-89CB-A906-9E5D7817E630}"/>
              </a:ext>
            </a:extLst>
          </p:cNvPr>
          <p:cNvPicPr>
            <a:picLocks noChangeAspect="1"/>
          </p:cNvPicPr>
          <p:nvPr/>
        </p:nvPicPr>
        <p:blipFill>
          <a:blip r:embed="rId5"/>
          <a:stretch>
            <a:fillRect/>
          </a:stretch>
        </p:blipFill>
        <p:spPr>
          <a:xfrm>
            <a:off x="6235265" y="3117365"/>
            <a:ext cx="1866202" cy="206324"/>
          </a:xfrm>
          <a:prstGeom prst="rect">
            <a:avLst/>
          </a:prstGeom>
        </p:spPr>
      </p:pic>
      <p:pic>
        <p:nvPicPr>
          <p:cNvPr id="13" name="Picture 12">
            <a:extLst>
              <a:ext uri="{FF2B5EF4-FFF2-40B4-BE49-F238E27FC236}">
                <a16:creationId xmlns:a16="http://schemas.microsoft.com/office/drawing/2014/main" id="{C2ECD818-FE63-9B49-EC1E-D8A23F8C15C4}"/>
              </a:ext>
            </a:extLst>
          </p:cNvPr>
          <p:cNvPicPr>
            <a:picLocks noChangeAspect="1"/>
          </p:cNvPicPr>
          <p:nvPr/>
        </p:nvPicPr>
        <p:blipFill>
          <a:blip r:embed="rId5"/>
          <a:stretch>
            <a:fillRect/>
          </a:stretch>
        </p:blipFill>
        <p:spPr>
          <a:xfrm>
            <a:off x="6518618" y="4916718"/>
            <a:ext cx="1866202" cy="206324"/>
          </a:xfrm>
          <a:prstGeom prst="rect">
            <a:avLst/>
          </a:prstGeom>
        </p:spPr>
      </p:pic>
      <p:sp>
        <p:nvSpPr>
          <p:cNvPr id="14" name="TextBox 13">
            <a:extLst>
              <a:ext uri="{FF2B5EF4-FFF2-40B4-BE49-F238E27FC236}">
                <a16:creationId xmlns:a16="http://schemas.microsoft.com/office/drawing/2014/main" id="{04D3EE92-4513-4B20-9E26-ABE96A2B639B}"/>
              </a:ext>
            </a:extLst>
          </p:cNvPr>
          <p:cNvSpPr txBox="1"/>
          <p:nvPr/>
        </p:nvSpPr>
        <p:spPr>
          <a:xfrm>
            <a:off x="6256217" y="3117365"/>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陳一文</a:t>
            </a:r>
            <a:endParaRPr lang="en-HK" sz="8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6" name="TextBox 15">
            <a:extLst>
              <a:ext uri="{FF2B5EF4-FFF2-40B4-BE49-F238E27FC236}">
                <a16:creationId xmlns:a16="http://schemas.microsoft.com/office/drawing/2014/main" id="{41A796A8-525A-E6C7-60D2-D560A8157C7C}"/>
              </a:ext>
            </a:extLst>
          </p:cNvPr>
          <p:cNvSpPr txBox="1"/>
          <p:nvPr/>
        </p:nvSpPr>
        <p:spPr>
          <a:xfrm>
            <a:off x="7285872" y="3117365"/>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8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7" name="TextBox 16">
            <a:extLst>
              <a:ext uri="{FF2B5EF4-FFF2-40B4-BE49-F238E27FC236}">
                <a16:creationId xmlns:a16="http://schemas.microsoft.com/office/drawing/2014/main" id="{FB3081DA-9E3D-6FED-7520-3B4E7EA9873B}"/>
              </a:ext>
            </a:extLst>
          </p:cNvPr>
          <p:cNvSpPr txBox="1"/>
          <p:nvPr/>
        </p:nvSpPr>
        <p:spPr>
          <a:xfrm>
            <a:off x="6598261" y="4897488"/>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陳一文</a:t>
            </a:r>
            <a:endParaRPr lang="en-HK" sz="8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20" name="TextBox 19">
            <a:extLst>
              <a:ext uri="{FF2B5EF4-FFF2-40B4-BE49-F238E27FC236}">
                <a16:creationId xmlns:a16="http://schemas.microsoft.com/office/drawing/2014/main" id="{467864F1-E939-DC4F-903F-6398847F7845}"/>
              </a:ext>
            </a:extLst>
          </p:cNvPr>
          <p:cNvSpPr txBox="1"/>
          <p:nvPr/>
        </p:nvSpPr>
        <p:spPr>
          <a:xfrm>
            <a:off x="7491540" y="4915953"/>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8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7F2D1D2-B246-CED6-78D8-CBE005F7E7AA}"/>
              </a:ext>
            </a:extLst>
          </p:cNvPr>
          <p:cNvSpPr>
            <a:spLocks noGrp="1"/>
          </p:cNvSpPr>
          <p:nvPr>
            <p:ph type="sldNum" sz="quarter" idx="12"/>
          </p:nvPr>
        </p:nvSpPr>
        <p:spPr/>
        <p:txBody>
          <a:bodyPr/>
          <a:lstStyle/>
          <a:p>
            <a:fld id="{757993B9-1E1D-498A-9135-8F4EE768927A}" type="slidenum">
              <a:rPr lang="en-HK" smtClean="0"/>
              <a:pPr/>
              <a:t>216</a:t>
            </a:fld>
            <a:endParaRPr lang="en-HK" dirty="0"/>
          </a:p>
        </p:txBody>
      </p:sp>
    </p:spTree>
    <p:extLst>
      <p:ext uri="{BB962C8B-B14F-4D97-AF65-F5344CB8AC3E}">
        <p14:creationId xmlns:p14="http://schemas.microsoft.com/office/powerpoint/2010/main" val="256758493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09DD-946C-011E-F279-44D4DC49637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B6D359B-F5F2-817F-D894-7BABAD8CBB27}"/>
              </a:ext>
            </a:extLst>
          </p:cNvPr>
          <p:cNvPicPr>
            <a:picLocks noChangeAspect="1"/>
          </p:cNvPicPr>
          <p:nvPr/>
        </p:nvPicPr>
        <p:blipFill>
          <a:blip r:embed="rId2"/>
          <a:stretch>
            <a:fillRect/>
          </a:stretch>
        </p:blipFill>
        <p:spPr>
          <a:xfrm>
            <a:off x="-2231338" y="0"/>
            <a:ext cx="16401755" cy="8248650"/>
          </a:xfrm>
          <a:prstGeom prst="rect">
            <a:avLst/>
          </a:prstGeom>
        </p:spPr>
      </p:pic>
      <p:sp>
        <p:nvSpPr>
          <p:cNvPr id="7" name="Rectangle 6">
            <a:extLst>
              <a:ext uri="{FF2B5EF4-FFF2-40B4-BE49-F238E27FC236}">
                <a16:creationId xmlns:a16="http://schemas.microsoft.com/office/drawing/2014/main" id="{0914535C-04B9-496F-BA06-A49D79DEF8C1}"/>
              </a:ext>
            </a:extLst>
          </p:cNvPr>
          <p:cNvSpPr/>
          <p:nvPr/>
        </p:nvSpPr>
        <p:spPr>
          <a:xfrm flipH="1" flipV="1">
            <a:off x="652516" y="1019029"/>
            <a:ext cx="11211631" cy="9633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 name="文字方塊 1">
            <a:extLst>
              <a:ext uri="{FF2B5EF4-FFF2-40B4-BE49-F238E27FC236}">
                <a16:creationId xmlns:a16="http://schemas.microsoft.com/office/drawing/2014/main" id="{22C23036-6230-4D8E-D2AC-3345F92A5077}"/>
              </a:ext>
            </a:extLst>
          </p:cNvPr>
          <p:cNvSpPr txBox="1"/>
          <p:nvPr/>
        </p:nvSpPr>
        <p:spPr>
          <a:xfrm>
            <a:off x="413864" y="2952461"/>
            <a:ext cx="437269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系統在彈出視窗顯示貨物資料的詳細資料</a:t>
            </a:r>
          </a:p>
          <a:p>
            <a:pPr lvl="0"/>
            <a:r>
              <a:rPr lang="zh-TW" altLang="en-US" b="0">
                <a:latin typeface="Microsoft JhengHei" panose="020B0604030504040204" pitchFamily="34" charset="-120"/>
                <a:ea typeface="Microsoft JhengHei" panose="020B0604030504040204" pitchFamily="34" charset="-120"/>
              </a:rPr>
              <a:t>驗證錯誤詳情將會顯示在頂部</a:t>
            </a:r>
          </a:p>
        </p:txBody>
      </p:sp>
      <p:pic>
        <p:nvPicPr>
          <p:cNvPr id="5" name="Picture 4" descr="An orange arrow pointing at something&#10;&#10;AI-generated content may be incorrect.">
            <a:extLst>
              <a:ext uri="{FF2B5EF4-FFF2-40B4-BE49-F238E27FC236}">
                <a16:creationId xmlns:a16="http://schemas.microsoft.com/office/drawing/2014/main" id="{BE3E3D05-3104-C81D-28DE-FE73F2E48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15056">
            <a:off x="836427" y="2256125"/>
            <a:ext cx="530542" cy="422635"/>
          </a:xfrm>
          <a:prstGeom prst="rect">
            <a:avLst/>
          </a:prstGeom>
        </p:spPr>
      </p:pic>
      <p:sp>
        <p:nvSpPr>
          <p:cNvPr id="4" name="Slide Number Placeholder 3">
            <a:extLst>
              <a:ext uri="{FF2B5EF4-FFF2-40B4-BE49-F238E27FC236}">
                <a16:creationId xmlns:a16="http://schemas.microsoft.com/office/drawing/2014/main" id="{3F871601-376E-09B8-3720-DA7FA9E3E700}"/>
              </a:ext>
            </a:extLst>
          </p:cNvPr>
          <p:cNvSpPr>
            <a:spLocks noGrp="1"/>
          </p:cNvSpPr>
          <p:nvPr>
            <p:ph type="sldNum" sz="quarter" idx="12"/>
          </p:nvPr>
        </p:nvSpPr>
        <p:spPr/>
        <p:txBody>
          <a:bodyPr/>
          <a:lstStyle/>
          <a:p>
            <a:fld id="{757993B9-1E1D-498A-9135-8F4EE768927A}" type="slidenum">
              <a:rPr lang="en-HK" smtClean="0"/>
              <a:pPr/>
              <a:t>217</a:t>
            </a:fld>
            <a:endParaRPr lang="en-HK" dirty="0"/>
          </a:p>
        </p:txBody>
      </p:sp>
    </p:spTree>
    <p:extLst>
      <p:ext uri="{BB962C8B-B14F-4D97-AF65-F5344CB8AC3E}">
        <p14:creationId xmlns:p14="http://schemas.microsoft.com/office/powerpoint/2010/main" val="405103035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1CEC7-8730-E71A-DEEE-F7D8BEB0B05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B6EFDF7-9BF7-AAD6-CAF5-6D117FF47597}"/>
              </a:ext>
            </a:extLst>
          </p:cNvPr>
          <p:cNvPicPr>
            <a:picLocks noChangeAspect="1"/>
          </p:cNvPicPr>
          <p:nvPr/>
        </p:nvPicPr>
        <p:blipFill>
          <a:blip r:embed="rId2"/>
          <a:stretch>
            <a:fillRect/>
          </a:stretch>
        </p:blipFill>
        <p:spPr>
          <a:xfrm>
            <a:off x="-1277768" y="0"/>
            <a:ext cx="14747535" cy="6858000"/>
          </a:xfrm>
          <a:prstGeom prst="rect">
            <a:avLst/>
          </a:prstGeom>
        </p:spPr>
      </p:pic>
      <p:sp>
        <p:nvSpPr>
          <p:cNvPr id="7" name="Rectangle 6">
            <a:extLst>
              <a:ext uri="{FF2B5EF4-FFF2-40B4-BE49-F238E27FC236}">
                <a16:creationId xmlns:a16="http://schemas.microsoft.com/office/drawing/2014/main" id="{D51E89FE-33B8-0429-15E3-9564C28E9CE2}"/>
              </a:ext>
            </a:extLst>
          </p:cNvPr>
          <p:cNvSpPr/>
          <p:nvPr/>
        </p:nvSpPr>
        <p:spPr>
          <a:xfrm flipH="1" flipV="1">
            <a:off x="11320386" y="5966786"/>
            <a:ext cx="657248" cy="4943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 name="文字方塊 1">
            <a:extLst>
              <a:ext uri="{FF2B5EF4-FFF2-40B4-BE49-F238E27FC236}">
                <a16:creationId xmlns:a16="http://schemas.microsoft.com/office/drawing/2014/main" id="{4D813E92-B595-F287-893E-E6A33F274A73}"/>
              </a:ext>
            </a:extLst>
          </p:cNvPr>
          <p:cNvSpPr txBox="1"/>
          <p:nvPr/>
        </p:nvSpPr>
        <p:spPr>
          <a:xfrm>
            <a:off x="9525836" y="5362254"/>
            <a:ext cx="144285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點擊「修改」</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6F7F3262-2C1B-BA95-CD3C-2F0CD13DF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055115" y="5442640"/>
            <a:ext cx="530542" cy="422635"/>
          </a:xfrm>
          <a:prstGeom prst="rect">
            <a:avLst/>
          </a:prstGeom>
        </p:spPr>
      </p:pic>
      <p:sp>
        <p:nvSpPr>
          <p:cNvPr id="4" name="Slide Number Placeholder 3">
            <a:extLst>
              <a:ext uri="{FF2B5EF4-FFF2-40B4-BE49-F238E27FC236}">
                <a16:creationId xmlns:a16="http://schemas.microsoft.com/office/drawing/2014/main" id="{D4930AE0-B10F-5E6B-14DF-433D91ECB7CD}"/>
              </a:ext>
            </a:extLst>
          </p:cNvPr>
          <p:cNvSpPr>
            <a:spLocks noGrp="1"/>
          </p:cNvSpPr>
          <p:nvPr>
            <p:ph type="sldNum" sz="quarter" idx="12"/>
          </p:nvPr>
        </p:nvSpPr>
        <p:spPr/>
        <p:txBody>
          <a:bodyPr/>
          <a:lstStyle/>
          <a:p>
            <a:fld id="{757993B9-1E1D-498A-9135-8F4EE768927A}" type="slidenum">
              <a:rPr lang="en-HK" smtClean="0"/>
              <a:pPr/>
              <a:t>218</a:t>
            </a:fld>
            <a:endParaRPr lang="en-HK" dirty="0"/>
          </a:p>
        </p:txBody>
      </p:sp>
    </p:spTree>
    <p:extLst>
      <p:ext uri="{BB962C8B-B14F-4D97-AF65-F5344CB8AC3E}">
        <p14:creationId xmlns:p14="http://schemas.microsoft.com/office/powerpoint/2010/main" val="119141368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DD89A-5251-99EA-473B-1621A0E74A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7DBBCA-DF81-8324-004C-A30A91035E76}"/>
              </a:ext>
            </a:extLst>
          </p:cNvPr>
          <p:cNvPicPr>
            <a:picLocks noChangeAspect="1"/>
          </p:cNvPicPr>
          <p:nvPr/>
        </p:nvPicPr>
        <p:blipFill>
          <a:blip r:embed="rId2"/>
          <a:stretch>
            <a:fillRect/>
          </a:stretch>
        </p:blipFill>
        <p:spPr>
          <a:xfrm>
            <a:off x="-843559" y="0"/>
            <a:ext cx="13879117" cy="6934200"/>
          </a:xfrm>
          <a:prstGeom prst="rect">
            <a:avLst/>
          </a:prstGeom>
        </p:spPr>
      </p:pic>
      <p:sp>
        <p:nvSpPr>
          <p:cNvPr id="3" name="Slide Number Placeholder 2">
            <a:extLst>
              <a:ext uri="{FF2B5EF4-FFF2-40B4-BE49-F238E27FC236}">
                <a16:creationId xmlns:a16="http://schemas.microsoft.com/office/drawing/2014/main" id="{438B293E-2CB9-3701-D263-EB356551D04B}"/>
              </a:ext>
            </a:extLst>
          </p:cNvPr>
          <p:cNvSpPr>
            <a:spLocks noGrp="1"/>
          </p:cNvSpPr>
          <p:nvPr>
            <p:ph type="sldNum" sz="quarter" idx="12"/>
          </p:nvPr>
        </p:nvSpPr>
        <p:spPr/>
        <p:txBody>
          <a:bodyPr/>
          <a:lstStyle/>
          <a:p>
            <a:fld id="{757993B9-1E1D-498A-9135-8F4EE768927A}" type="slidenum">
              <a:rPr lang="en-HK" smtClean="0"/>
              <a:pPr/>
              <a:t>219</a:t>
            </a:fld>
            <a:endParaRPr lang="en-HK" dirty="0"/>
          </a:p>
        </p:txBody>
      </p:sp>
    </p:spTree>
    <p:extLst>
      <p:ext uri="{BB962C8B-B14F-4D97-AF65-F5344CB8AC3E}">
        <p14:creationId xmlns:p14="http://schemas.microsoft.com/office/powerpoint/2010/main" val="131150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87016C-B03D-7BFF-90F7-6D8D28B051A2}"/>
              </a:ext>
            </a:extLst>
          </p:cNvPr>
          <p:cNvPicPr>
            <a:picLocks noChangeAspect="1"/>
          </p:cNvPicPr>
          <p:nvPr/>
        </p:nvPicPr>
        <p:blipFill>
          <a:blip r:embed="rId2"/>
          <a:srcRect l="3193" r="789"/>
          <a:stretch>
            <a:fillRect/>
          </a:stretch>
        </p:blipFill>
        <p:spPr>
          <a:xfrm>
            <a:off x="20" y="1282"/>
            <a:ext cx="12191980" cy="6856718"/>
          </a:xfrm>
          <a:prstGeom prst="rect">
            <a:avLst/>
          </a:prstGeom>
        </p:spPr>
      </p:pic>
      <p:sp>
        <p:nvSpPr>
          <p:cNvPr id="6" name="文字方塊 1">
            <a:extLst>
              <a:ext uri="{FF2B5EF4-FFF2-40B4-BE49-F238E27FC236}">
                <a16:creationId xmlns:a16="http://schemas.microsoft.com/office/drawing/2014/main" id="{A87E4107-3154-9B8E-92CD-05C7E27AF02B}"/>
              </a:ext>
            </a:extLst>
          </p:cNvPr>
          <p:cNvSpPr txBox="1"/>
          <p:nvPr/>
        </p:nvSpPr>
        <p:spPr>
          <a:xfrm>
            <a:off x="5070333" y="2695452"/>
            <a:ext cx="500076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系統會顯示確認訊息，表示相關帳戶已成功合併</a:t>
            </a:r>
          </a:p>
        </p:txBody>
      </p:sp>
      <p:sp>
        <p:nvSpPr>
          <p:cNvPr id="7" name="Rectangle 6">
            <a:extLst>
              <a:ext uri="{FF2B5EF4-FFF2-40B4-BE49-F238E27FC236}">
                <a16:creationId xmlns:a16="http://schemas.microsoft.com/office/drawing/2014/main" id="{D96EFDFB-8F5C-AF38-6F2A-49042D8EB7E3}"/>
              </a:ext>
            </a:extLst>
          </p:cNvPr>
          <p:cNvSpPr/>
          <p:nvPr/>
        </p:nvSpPr>
        <p:spPr>
          <a:xfrm flipH="1" flipV="1">
            <a:off x="1480455" y="2197416"/>
            <a:ext cx="3767819" cy="3280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FD7EF80-BB72-47C5-ACFB-3B422F96C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05575">
            <a:off x="5509356" y="2195121"/>
            <a:ext cx="530542" cy="422635"/>
          </a:xfrm>
          <a:prstGeom prst="rect">
            <a:avLst/>
          </a:prstGeom>
        </p:spPr>
      </p:pic>
      <p:sp>
        <p:nvSpPr>
          <p:cNvPr id="4" name="Slide Number Placeholder 3">
            <a:extLst>
              <a:ext uri="{FF2B5EF4-FFF2-40B4-BE49-F238E27FC236}">
                <a16:creationId xmlns:a16="http://schemas.microsoft.com/office/drawing/2014/main" id="{C7870239-6097-85CF-C110-A2A55537E0D2}"/>
              </a:ext>
            </a:extLst>
          </p:cNvPr>
          <p:cNvSpPr>
            <a:spLocks noGrp="1"/>
          </p:cNvSpPr>
          <p:nvPr>
            <p:ph type="sldNum" sz="quarter" idx="12"/>
          </p:nvPr>
        </p:nvSpPr>
        <p:spPr/>
        <p:txBody>
          <a:bodyPr/>
          <a:lstStyle/>
          <a:p>
            <a:fld id="{757993B9-1E1D-498A-9135-8F4EE768927A}" type="slidenum">
              <a:rPr lang="en-HK" smtClean="0"/>
              <a:pPr/>
              <a:t>22</a:t>
            </a:fld>
            <a:endParaRPr lang="en-HK" dirty="0"/>
          </a:p>
        </p:txBody>
      </p:sp>
    </p:spTree>
    <p:extLst>
      <p:ext uri="{BB962C8B-B14F-4D97-AF65-F5344CB8AC3E}">
        <p14:creationId xmlns:p14="http://schemas.microsoft.com/office/powerpoint/2010/main" val="300100462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D8C01-1DFC-3B26-0C8B-79E45B9E925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9135C2B-BA67-9BC2-5C7C-ABEA2B63609C}"/>
              </a:ext>
            </a:extLst>
          </p:cNvPr>
          <p:cNvPicPr>
            <a:picLocks noChangeAspect="1"/>
          </p:cNvPicPr>
          <p:nvPr/>
        </p:nvPicPr>
        <p:blipFill>
          <a:blip r:embed="rId2"/>
          <a:stretch>
            <a:fillRect/>
          </a:stretch>
        </p:blipFill>
        <p:spPr>
          <a:xfrm>
            <a:off x="0" y="-912253"/>
            <a:ext cx="12192000" cy="7770253"/>
          </a:xfrm>
          <a:prstGeom prst="rect">
            <a:avLst/>
          </a:prstGeom>
        </p:spPr>
      </p:pic>
      <p:sp>
        <p:nvSpPr>
          <p:cNvPr id="2" name="Rectangle 1">
            <a:extLst>
              <a:ext uri="{FF2B5EF4-FFF2-40B4-BE49-F238E27FC236}">
                <a16:creationId xmlns:a16="http://schemas.microsoft.com/office/drawing/2014/main" id="{1EF5A7E0-8A6D-9475-9B54-891A882B3D61}"/>
              </a:ext>
            </a:extLst>
          </p:cNvPr>
          <p:cNvSpPr/>
          <p:nvPr/>
        </p:nvSpPr>
        <p:spPr>
          <a:xfrm flipH="1" flipV="1">
            <a:off x="9788589" y="6258234"/>
            <a:ext cx="877617" cy="3899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95E6AF66-0C09-FD99-B9B4-8D6E8B724B52}"/>
              </a:ext>
            </a:extLst>
          </p:cNvPr>
          <p:cNvSpPr txBox="1"/>
          <p:nvPr/>
        </p:nvSpPr>
        <p:spPr>
          <a:xfrm>
            <a:off x="4434080" y="5784894"/>
            <a:ext cx="468375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在修改貨物資料之後，點擊「儲存為草稿」</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532F53E7-2A64-57AA-E20F-8E7E15FE5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52543">
            <a:off x="9218708" y="5837143"/>
            <a:ext cx="530542" cy="422635"/>
          </a:xfrm>
          <a:prstGeom prst="rect">
            <a:avLst/>
          </a:prstGeom>
        </p:spPr>
      </p:pic>
      <p:sp>
        <p:nvSpPr>
          <p:cNvPr id="6" name="文字方塊 1">
            <a:extLst>
              <a:ext uri="{FF2B5EF4-FFF2-40B4-BE49-F238E27FC236}">
                <a16:creationId xmlns:a16="http://schemas.microsoft.com/office/drawing/2014/main" id="{A7C6174B-8A8B-33F3-AE00-6B03DCAE2870}"/>
              </a:ext>
            </a:extLst>
          </p:cNvPr>
          <p:cNvSpPr txBox="1"/>
          <p:nvPr/>
        </p:nvSpPr>
        <p:spPr>
          <a:xfrm>
            <a:off x="4956464" y="887194"/>
            <a:ext cx="5025736"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系統僅允許立即把已更正的貨物資料直接儲存為草稿。系統將不會允許把已更正的貨物資料在稍後時間儲存為草稿</a:t>
            </a:r>
            <a:endParaRPr lang="en-HK" b="0" dirty="0">
              <a:latin typeface="Microsoft JhengHei" panose="020B0604030504040204" pitchFamily="34" charset="-120"/>
              <a:ea typeface="Microsoft JhengHei" panose="020B0604030504040204" pitchFamily="34" charset="-120"/>
            </a:endParaRPr>
          </a:p>
        </p:txBody>
      </p:sp>
      <p:sp>
        <p:nvSpPr>
          <p:cNvPr id="7" name="Slide Number Placeholder 6">
            <a:extLst>
              <a:ext uri="{FF2B5EF4-FFF2-40B4-BE49-F238E27FC236}">
                <a16:creationId xmlns:a16="http://schemas.microsoft.com/office/drawing/2014/main" id="{EFC8DAC7-A741-8CDF-3E59-855A0012C5D0}"/>
              </a:ext>
            </a:extLst>
          </p:cNvPr>
          <p:cNvSpPr>
            <a:spLocks noGrp="1"/>
          </p:cNvSpPr>
          <p:nvPr>
            <p:ph type="sldNum" sz="quarter" idx="12"/>
          </p:nvPr>
        </p:nvSpPr>
        <p:spPr/>
        <p:txBody>
          <a:bodyPr/>
          <a:lstStyle/>
          <a:p>
            <a:fld id="{757993B9-1E1D-498A-9135-8F4EE768927A}" type="slidenum">
              <a:rPr lang="en-HK" smtClean="0"/>
              <a:pPr/>
              <a:t>220</a:t>
            </a:fld>
            <a:endParaRPr lang="en-HK" dirty="0"/>
          </a:p>
        </p:txBody>
      </p:sp>
    </p:spTree>
    <p:extLst>
      <p:ext uri="{BB962C8B-B14F-4D97-AF65-F5344CB8AC3E}">
        <p14:creationId xmlns:p14="http://schemas.microsoft.com/office/powerpoint/2010/main" val="423868101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77B6C-AFC3-42A6-5C44-61BFEB146C7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6601F9DC-8C06-3E9A-2999-E153DC221F52}"/>
              </a:ext>
            </a:extLst>
          </p:cNvPr>
          <p:cNvPicPr>
            <a:picLocks noChangeAspect="1"/>
          </p:cNvPicPr>
          <p:nvPr/>
        </p:nvPicPr>
        <p:blipFill>
          <a:blip r:embed="rId2"/>
          <a:stretch>
            <a:fillRect/>
          </a:stretch>
        </p:blipFill>
        <p:spPr>
          <a:xfrm>
            <a:off x="-158935" y="0"/>
            <a:ext cx="12509869" cy="6858000"/>
          </a:xfrm>
          <a:prstGeom prst="rect">
            <a:avLst/>
          </a:prstGeom>
        </p:spPr>
      </p:pic>
      <p:sp>
        <p:nvSpPr>
          <p:cNvPr id="2" name="Rectangle 1">
            <a:extLst>
              <a:ext uri="{FF2B5EF4-FFF2-40B4-BE49-F238E27FC236}">
                <a16:creationId xmlns:a16="http://schemas.microsoft.com/office/drawing/2014/main" id="{22B5EABE-AD69-0379-DAB8-E895ACA59203}"/>
              </a:ext>
            </a:extLst>
          </p:cNvPr>
          <p:cNvSpPr/>
          <p:nvPr/>
        </p:nvSpPr>
        <p:spPr>
          <a:xfrm flipV="1">
            <a:off x="11706441" y="3428999"/>
            <a:ext cx="189949" cy="1780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ACB6A6AC-EC55-9920-311D-FB32EEF423C7}"/>
              </a:ext>
            </a:extLst>
          </p:cNvPr>
          <p:cNvSpPr txBox="1"/>
          <p:nvPr/>
        </p:nvSpPr>
        <p:spPr>
          <a:xfrm>
            <a:off x="2938536" y="1982937"/>
            <a:ext cx="357028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已經通過錯誤驗證的貨物資料也可以被儲存為草稿</a:t>
            </a:r>
            <a:endParaRPr lang="en-HK" b="0" dirty="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0CF2DD49-E66E-F002-0EBC-5A1B6B385954}"/>
              </a:ext>
            </a:extLst>
          </p:cNvPr>
          <p:cNvSpPr txBox="1"/>
          <p:nvPr/>
        </p:nvSpPr>
        <p:spPr>
          <a:xfrm>
            <a:off x="7091137" y="1997595"/>
            <a:ext cx="511628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點擊貨物資料的「    」以儲存為草稿</a:t>
            </a:r>
            <a:endParaRPr lang="en-HK" b="0" dirty="0">
              <a:latin typeface="Microsoft JhengHei" panose="020B0604030504040204" pitchFamily="34" charset="-120"/>
              <a:ea typeface="Microsoft JhengHei" panose="020B0604030504040204" pitchFamily="34" charset="-120"/>
            </a:endParaRPr>
          </a:p>
        </p:txBody>
      </p:sp>
      <p:pic>
        <p:nvPicPr>
          <p:cNvPr id="8" name="Picture 7">
            <a:extLst>
              <a:ext uri="{FF2B5EF4-FFF2-40B4-BE49-F238E27FC236}">
                <a16:creationId xmlns:a16="http://schemas.microsoft.com/office/drawing/2014/main" id="{64A727E3-3B01-BEC2-5E13-1B5B384472D2}"/>
              </a:ext>
            </a:extLst>
          </p:cNvPr>
          <p:cNvPicPr>
            <a:picLocks noChangeAspect="1"/>
          </p:cNvPicPr>
          <p:nvPr/>
        </p:nvPicPr>
        <p:blipFill>
          <a:blip r:embed="rId3"/>
          <a:stretch>
            <a:fillRect/>
          </a:stretch>
        </p:blipFill>
        <p:spPr>
          <a:xfrm>
            <a:off x="8948621" y="2058418"/>
            <a:ext cx="304843" cy="247685"/>
          </a:xfrm>
          <a:prstGeom prst="rect">
            <a:avLst/>
          </a:prstGeom>
        </p:spPr>
      </p:pic>
      <p:pic>
        <p:nvPicPr>
          <p:cNvPr id="9" name="Picture 8" descr="An orange arrow pointing at something&#10;&#10;AI-generated content may be incorrect.">
            <a:extLst>
              <a:ext uri="{FF2B5EF4-FFF2-40B4-BE49-F238E27FC236}">
                <a16:creationId xmlns:a16="http://schemas.microsoft.com/office/drawing/2014/main" id="{3367DF77-2AA8-6F57-225E-464449557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675599">
            <a:off x="11684304" y="2825888"/>
            <a:ext cx="530542" cy="422635"/>
          </a:xfrm>
          <a:prstGeom prst="rect">
            <a:avLst/>
          </a:prstGeom>
        </p:spPr>
      </p:pic>
      <p:pic>
        <p:nvPicPr>
          <p:cNvPr id="14" name="Picture 13">
            <a:extLst>
              <a:ext uri="{FF2B5EF4-FFF2-40B4-BE49-F238E27FC236}">
                <a16:creationId xmlns:a16="http://schemas.microsoft.com/office/drawing/2014/main" id="{BBC994B1-8050-54BB-6FB1-508A2ECB1F2C}"/>
              </a:ext>
            </a:extLst>
          </p:cNvPr>
          <p:cNvPicPr>
            <a:picLocks noChangeAspect="1"/>
          </p:cNvPicPr>
          <p:nvPr/>
        </p:nvPicPr>
        <p:blipFill>
          <a:blip r:embed="rId5"/>
          <a:stretch>
            <a:fillRect/>
          </a:stretch>
        </p:blipFill>
        <p:spPr>
          <a:xfrm>
            <a:off x="6814457" y="3346135"/>
            <a:ext cx="2577687" cy="282281"/>
          </a:xfrm>
          <a:prstGeom prst="rect">
            <a:avLst/>
          </a:prstGeom>
        </p:spPr>
      </p:pic>
      <p:pic>
        <p:nvPicPr>
          <p:cNvPr id="13" name="Picture 12">
            <a:extLst>
              <a:ext uri="{FF2B5EF4-FFF2-40B4-BE49-F238E27FC236}">
                <a16:creationId xmlns:a16="http://schemas.microsoft.com/office/drawing/2014/main" id="{947513C1-922A-70E4-8E3B-2AADF519787B}"/>
              </a:ext>
            </a:extLst>
          </p:cNvPr>
          <p:cNvPicPr>
            <a:picLocks noChangeAspect="1"/>
          </p:cNvPicPr>
          <p:nvPr/>
        </p:nvPicPr>
        <p:blipFill>
          <a:blip r:embed="rId6"/>
          <a:stretch>
            <a:fillRect/>
          </a:stretch>
        </p:blipFill>
        <p:spPr>
          <a:xfrm>
            <a:off x="8064744" y="3367485"/>
            <a:ext cx="630474" cy="239580"/>
          </a:xfrm>
          <a:prstGeom prst="rect">
            <a:avLst/>
          </a:prstGeom>
        </p:spPr>
      </p:pic>
      <p:pic>
        <p:nvPicPr>
          <p:cNvPr id="12" name="Picture 11">
            <a:extLst>
              <a:ext uri="{FF2B5EF4-FFF2-40B4-BE49-F238E27FC236}">
                <a16:creationId xmlns:a16="http://schemas.microsoft.com/office/drawing/2014/main" id="{E0A8A0DE-037F-CD96-6614-368D33DF0577}"/>
              </a:ext>
            </a:extLst>
          </p:cNvPr>
          <p:cNvPicPr>
            <a:picLocks noChangeAspect="1"/>
          </p:cNvPicPr>
          <p:nvPr/>
        </p:nvPicPr>
        <p:blipFill>
          <a:blip r:embed="rId7"/>
          <a:stretch>
            <a:fillRect/>
          </a:stretch>
        </p:blipFill>
        <p:spPr>
          <a:xfrm>
            <a:off x="6814457" y="3358170"/>
            <a:ext cx="553361" cy="270246"/>
          </a:xfrm>
          <a:prstGeom prst="rect">
            <a:avLst/>
          </a:prstGeom>
        </p:spPr>
      </p:pic>
      <p:sp>
        <p:nvSpPr>
          <p:cNvPr id="5" name="Slide Number Placeholder 4">
            <a:extLst>
              <a:ext uri="{FF2B5EF4-FFF2-40B4-BE49-F238E27FC236}">
                <a16:creationId xmlns:a16="http://schemas.microsoft.com/office/drawing/2014/main" id="{662D4A13-1B21-540B-1B11-5BCF61A74F97}"/>
              </a:ext>
            </a:extLst>
          </p:cNvPr>
          <p:cNvSpPr>
            <a:spLocks noGrp="1"/>
          </p:cNvSpPr>
          <p:nvPr>
            <p:ph type="sldNum" sz="quarter" idx="12"/>
          </p:nvPr>
        </p:nvSpPr>
        <p:spPr/>
        <p:txBody>
          <a:bodyPr/>
          <a:lstStyle/>
          <a:p>
            <a:fld id="{757993B9-1E1D-498A-9135-8F4EE768927A}" type="slidenum">
              <a:rPr lang="en-HK" smtClean="0"/>
              <a:pPr/>
              <a:t>221</a:t>
            </a:fld>
            <a:endParaRPr lang="en-HK" dirty="0"/>
          </a:p>
        </p:txBody>
      </p:sp>
    </p:spTree>
    <p:extLst>
      <p:ext uri="{BB962C8B-B14F-4D97-AF65-F5344CB8AC3E}">
        <p14:creationId xmlns:p14="http://schemas.microsoft.com/office/powerpoint/2010/main" val="183492560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A6E65-EECA-706E-C3D8-6E9C3A0224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19339CC-94E1-FD05-5A86-7B85E0BD509C}"/>
              </a:ext>
            </a:extLst>
          </p:cNvPr>
          <p:cNvPicPr>
            <a:picLocks noChangeAspect="1"/>
          </p:cNvPicPr>
          <p:nvPr/>
        </p:nvPicPr>
        <p:blipFill>
          <a:blip r:embed="rId2"/>
          <a:stretch>
            <a:fillRect/>
          </a:stretch>
        </p:blipFill>
        <p:spPr>
          <a:xfrm>
            <a:off x="-315951" y="0"/>
            <a:ext cx="12823902" cy="6858000"/>
          </a:xfrm>
          <a:prstGeom prst="rect">
            <a:avLst/>
          </a:prstGeom>
        </p:spPr>
      </p:pic>
      <p:sp>
        <p:nvSpPr>
          <p:cNvPr id="2" name="文字方塊 1">
            <a:extLst>
              <a:ext uri="{FF2B5EF4-FFF2-40B4-BE49-F238E27FC236}">
                <a16:creationId xmlns:a16="http://schemas.microsoft.com/office/drawing/2014/main" id="{C561E20B-C430-288C-7E3F-84DE4F2C9146}"/>
              </a:ext>
            </a:extLst>
          </p:cNvPr>
          <p:cNvSpPr txBox="1"/>
          <p:nvPr/>
        </p:nvSpPr>
        <p:spPr>
          <a:xfrm>
            <a:off x="2226129" y="1830929"/>
            <a:ext cx="16872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檢視貨物資料</a:t>
            </a:r>
          </a:p>
        </p:txBody>
      </p:sp>
      <p:pic>
        <p:nvPicPr>
          <p:cNvPr id="8" name="Picture 7">
            <a:extLst>
              <a:ext uri="{FF2B5EF4-FFF2-40B4-BE49-F238E27FC236}">
                <a16:creationId xmlns:a16="http://schemas.microsoft.com/office/drawing/2014/main" id="{8B3A27EC-9541-17C8-3F64-D28920CC07E9}"/>
              </a:ext>
            </a:extLst>
          </p:cNvPr>
          <p:cNvPicPr>
            <a:picLocks noChangeAspect="1"/>
          </p:cNvPicPr>
          <p:nvPr/>
        </p:nvPicPr>
        <p:blipFill>
          <a:blip r:embed="rId3"/>
          <a:stretch>
            <a:fillRect/>
          </a:stretch>
        </p:blipFill>
        <p:spPr>
          <a:xfrm>
            <a:off x="360735" y="5224969"/>
            <a:ext cx="2995308" cy="241976"/>
          </a:xfrm>
          <a:prstGeom prst="rect">
            <a:avLst/>
          </a:prstGeom>
        </p:spPr>
      </p:pic>
      <p:pic>
        <p:nvPicPr>
          <p:cNvPr id="9" name="Picture 8">
            <a:extLst>
              <a:ext uri="{FF2B5EF4-FFF2-40B4-BE49-F238E27FC236}">
                <a16:creationId xmlns:a16="http://schemas.microsoft.com/office/drawing/2014/main" id="{E806B28A-F7F8-0331-26EA-0FE7930D2EFB}"/>
              </a:ext>
            </a:extLst>
          </p:cNvPr>
          <p:cNvPicPr>
            <a:picLocks noChangeAspect="1"/>
          </p:cNvPicPr>
          <p:nvPr/>
        </p:nvPicPr>
        <p:blipFill>
          <a:blip r:embed="rId3"/>
          <a:stretch>
            <a:fillRect/>
          </a:stretch>
        </p:blipFill>
        <p:spPr>
          <a:xfrm>
            <a:off x="360735" y="3765821"/>
            <a:ext cx="2995308" cy="241976"/>
          </a:xfrm>
          <a:prstGeom prst="rect">
            <a:avLst/>
          </a:prstGeom>
        </p:spPr>
      </p:pic>
      <p:sp>
        <p:nvSpPr>
          <p:cNvPr id="10" name="TextBox 9">
            <a:extLst>
              <a:ext uri="{FF2B5EF4-FFF2-40B4-BE49-F238E27FC236}">
                <a16:creationId xmlns:a16="http://schemas.microsoft.com/office/drawing/2014/main" id="{8902E32B-2D14-54A2-B9D7-27303652BD24}"/>
              </a:ext>
            </a:extLst>
          </p:cNvPr>
          <p:cNvSpPr txBox="1"/>
          <p:nvPr/>
        </p:nvSpPr>
        <p:spPr>
          <a:xfrm>
            <a:off x="291868" y="3765821"/>
            <a:ext cx="570105" cy="246221"/>
          </a:xfrm>
          <a:prstGeom prst="rect">
            <a:avLst/>
          </a:prstGeom>
          <a:noFill/>
        </p:spPr>
        <p:txBody>
          <a:bodyPr wrap="square" rtlCol="0">
            <a:spAutoFit/>
          </a:bodyPr>
          <a:lstStyle/>
          <a:p>
            <a:r>
              <a:rPr lang="zh-TW" altLang="en-US" sz="1000">
                <a:latin typeface="Times New Roman" panose="02020603050405020304" pitchFamily="18" charset="0"/>
                <a:cs typeface="Times New Roman" panose="02020603050405020304" pitchFamily="18" charset="0"/>
              </a:rPr>
              <a:t>李三文</a:t>
            </a:r>
            <a:endParaRPr lang="en-HK" sz="1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4DF55EA-7471-E571-65B7-4053C3F24E42}"/>
              </a:ext>
            </a:extLst>
          </p:cNvPr>
          <p:cNvSpPr txBox="1"/>
          <p:nvPr/>
        </p:nvSpPr>
        <p:spPr>
          <a:xfrm>
            <a:off x="291868" y="5220724"/>
            <a:ext cx="1652442" cy="246221"/>
          </a:xfrm>
          <a:prstGeom prst="rect">
            <a:avLst/>
          </a:prstGeom>
          <a:noFill/>
        </p:spPr>
        <p:txBody>
          <a:bodyPr wrap="square" rtlCol="0">
            <a:spAutoFit/>
          </a:bodyPr>
          <a:lstStyle/>
          <a:p>
            <a:r>
              <a:rPr lang="zh-TW" altLang="en-US" sz="1000">
                <a:latin typeface="Times New Roman" panose="02020603050405020304" pitchFamily="18" charset="0"/>
                <a:cs typeface="Times New Roman" panose="02020603050405020304" pitchFamily="18" charset="0"/>
              </a:rPr>
              <a:t>寶山區示範新村</a:t>
            </a:r>
            <a:r>
              <a:rPr lang="en-US" altLang="zh-TW" sz="1000" dirty="0">
                <a:latin typeface="Times New Roman" panose="02020603050405020304" pitchFamily="18" charset="0"/>
                <a:cs typeface="Times New Roman" panose="02020603050405020304" pitchFamily="18" charset="0"/>
              </a:rPr>
              <a:t>37</a:t>
            </a:r>
            <a:r>
              <a:rPr lang="zh-TW" altLang="en-US" sz="1000">
                <a:latin typeface="Times New Roman" panose="02020603050405020304" pitchFamily="18" charset="0"/>
                <a:cs typeface="Times New Roman" panose="02020603050405020304" pitchFamily="18" charset="0"/>
              </a:rPr>
              <a:t>號</a:t>
            </a:r>
            <a:r>
              <a:rPr lang="en-US" altLang="zh-TW" sz="1000" dirty="0">
                <a:latin typeface="Times New Roman" panose="02020603050405020304" pitchFamily="18" charset="0"/>
                <a:cs typeface="Times New Roman" panose="02020603050405020304" pitchFamily="18" charset="0"/>
              </a:rPr>
              <a:t>403</a:t>
            </a:r>
            <a:r>
              <a:rPr lang="zh-TW" altLang="en-US" sz="1000">
                <a:latin typeface="Times New Roman" panose="02020603050405020304" pitchFamily="18" charset="0"/>
                <a:cs typeface="Times New Roman" panose="02020603050405020304" pitchFamily="18" charset="0"/>
              </a:rPr>
              <a:t>室</a:t>
            </a:r>
            <a:endParaRPr lang="en-HK" sz="1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D6186E5-5123-DC63-8319-7A9A48D1BB77}"/>
              </a:ext>
            </a:extLst>
          </p:cNvPr>
          <p:cNvSpPr>
            <a:spLocks noGrp="1"/>
          </p:cNvSpPr>
          <p:nvPr>
            <p:ph type="sldNum" sz="quarter" idx="12"/>
          </p:nvPr>
        </p:nvSpPr>
        <p:spPr/>
        <p:txBody>
          <a:bodyPr/>
          <a:lstStyle/>
          <a:p>
            <a:fld id="{757993B9-1E1D-498A-9135-8F4EE768927A}" type="slidenum">
              <a:rPr lang="en-HK" smtClean="0"/>
              <a:pPr/>
              <a:t>222</a:t>
            </a:fld>
            <a:endParaRPr lang="en-HK" dirty="0"/>
          </a:p>
        </p:txBody>
      </p:sp>
    </p:spTree>
    <p:extLst>
      <p:ext uri="{BB962C8B-B14F-4D97-AF65-F5344CB8AC3E}">
        <p14:creationId xmlns:p14="http://schemas.microsoft.com/office/powerpoint/2010/main" val="37116912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27ED3-6220-A7D2-8F2A-E885B45E130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D40BA39-9E71-AD63-AC8B-1F17C4DBB26C}"/>
              </a:ext>
            </a:extLst>
          </p:cNvPr>
          <p:cNvPicPr>
            <a:picLocks noChangeAspect="1"/>
          </p:cNvPicPr>
          <p:nvPr/>
        </p:nvPicPr>
        <p:blipFill>
          <a:blip r:embed="rId2"/>
          <a:stretch>
            <a:fillRect/>
          </a:stretch>
        </p:blipFill>
        <p:spPr>
          <a:xfrm>
            <a:off x="-340402" y="0"/>
            <a:ext cx="12872803" cy="6858000"/>
          </a:xfrm>
          <a:prstGeom prst="rect">
            <a:avLst/>
          </a:prstGeom>
        </p:spPr>
      </p:pic>
      <p:sp>
        <p:nvSpPr>
          <p:cNvPr id="5" name="Rectangle 4">
            <a:extLst>
              <a:ext uri="{FF2B5EF4-FFF2-40B4-BE49-F238E27FC236}">
                <a16:creationId xmlns:a16="http://schemas.microsoft.com/office/drawing/2014/main" id="{7F6AF24C-7152-AE59-DD19-A97DAFBD1910}"/>
              </a:ext>
            </a:extLst>
          </p:cNvPr>
          <p:cNvSpPr/>
          <p:nvPr/>
        </p:nvSpPr>
        <p:spPr>
          <a:xfrm flipH="1" flipV="1">
            <a:off x="10956346" y="6156438"/>
            <a:ext cx="1105951" cy="4717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 name="文字方塊 1">
            <a:extLst>
              <a:ext uri="{FF2B5EF4-FFF2-40B4-BE49-F238E27FC236}">
                <a16:creationId xmlns:a16="http://schemas.microsoft.com/office/drawing/2014/main" id="{973590EC-9AB4-0B29-B343-352486BEB9ED}"/>
              </a:ext>
            </a:extLst>
          </p:cNvPr>
          <p:cNvSpPr txBox="1"/>
          <p:nvPr/>
        </p:nvSpPr>
        <p:spPr>
          <a:xfrm>
            <a:off x="8044543" y="5159829"/>
            <a:ext cx="226805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點擊「儲存為草稿」</a:t>
            </a:r>
            <a:endParaRPr lang="en-HK" b="0"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9177D78D-E982-F863-149F-EA6C73878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68707">
            <a:off x="10596528" y="5693198"/>
            <a:ext cx="530542" cy="422635"/>
          </a:xfrm>
          <a:prstGeom prst="rect">
            <a:avLst/>
          </a:prstGeom>
        </p:spPr>
      </p:pic>
      <p:sp>
        <p:nvSpPr>
          <p:cNvPr id="4" name="Slide Number Placeholder 3">
            <a:extLst>
              <a:ext uri="{FF2B5EF4-FFF2-40B4-BE49-F238E27FC236}">
                <a16:creationId xmlns:a16="http://schemas.microsoft.com/office/drawing/2014/main" id="{A38E02D2-7A3C-E843-4ABC-2938D2B5B7E7}"/>
              </a:ext>
            </a:extLst>
          </p:cNvPr>
          <p:cNvSpPr>
            <a:spLocks noGrp="1"/>
          </p:cNvSpPr>
          <p:nvPr>
            <p:ph type="sldNum" sz="quarter" idx="12"/>
          </p:nvPr>
        </p:nvSpPr>
        <p:spPr/>
        <p:txBody>
          <a:bodyPr/>
          <a:lstStyle/>
          <a:p>
            <a:fld id="{757993B9-1E1D-498A-9135-8F4EE768927A}" type="slidenum">
              <a:rPr lang="en-HK" smtClean="0"/>
              <a:pPr/>
              <a:t>223</a:t>
            </a:fld>
            <a:endParaRPr lang="en-HK" dirty="0"/>
          </a:p>
        </p:txBody>
      </p:sp>
    </p:spTree>
    <p:extLst>
      <p:ext uri="{BB962C8B-B14F-4D97-AF65-F5344CB8AC3E}">
        <p14:creationId xmlns:p14="http://schemas.microsoft.com/office/powerpoint/2010/main" val="406762475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9C870-D657-64B5-3514-A2310F1682D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1B799AB-5763-7171-F430-855BFA672756}"/>
              </a:ext>
            </a:extLst>
          </p:cNvPr>
          <p:cNvPicPr>
            <a:picLocks noChangeAspect="1"/>
          </p:cNvPicPr>
          <p:nvPr/>
        </p:nvPicPr>
        <p:blipFill>
          <a:blip r:embed="rId2"/>
          <a:stretch>
            <a:fillRect/>
          </a:stretch>
        </p:blipFill>
        <p:spPr>
          <a:xfrm>
            <a:off x="-1" y="-8824"/>
            <a:ext cx="12594356" cy="6866824"/>
          </a:xfrm>
          <a:prstGeom prst="rect">
            <a:avLst/>
          </a:prstGeom>
        </p:spPr>
      </p:pic>
      <p:sp>
        <p:nvSpPr>
          <p:cNvPr id="2" name="Rectangle 1">
            <a:extLst>
              <a:ext uri="{FF2B5EF4-FFF2-40B4-BE49-F238E27FC236}">
                <a16:creationId xmlns:a16="http://schemas.microsoft.com/office/drawing/2014/main" id="{F0D6BC11-C15C-EDC9-25AF-6BE41BB755A3}"/>
              </a:ext>
            </a:extLst>
          </p:cNvPr>
          <p:cNvSpPr/>
          <p:nvPr/>
        </p:nvSpPr>
        <p:spPr>
          <a:xfrm flipH="1" flipV="1">
            <a:off x="-1" y="1579018"/>
            <a:ext cx="2476500" cy="7165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8EBE394B-DDC6-4292-CA8E-A0C162E1E852}"/>
              </a:ext>
            </a:extLst>
          </p:cNvPr>
          <p:cNvSpPr/>
          <p:nvPr/>
        </p:nvSpPr>
        <p:spPr>
          <a:xfrm flipH="1" flipV="1">
            <a:off x="10755545" y="3537085"/>
            <a:ext cx="1503847" cy="437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28297CA3-46AC-0CE2-A8C6-35BB248AC437}"/>
              </a:ext>
            </a:extLst>
          </p:cNvPr>
          <p:cNvSpPr txBox="1"/>
          <p:nvPr/>
        </p:nvSpPr>
        <p:spPr>
          <a:xfrm>
            <a:off x="4042278" y="1614105"/>
            <a:ext cx="466992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系統將會顯示表明已成功儲存草稿的訊息。</a:t>
            </a:r>
            <a:endParaRPr lang="en-US"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該訊息包含「批次編號」</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453767EF-BB38-A422-C587-6AE1C9B87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33394">
            <a:off x="2994116" y="1752484"/>
            <a:ext cx="530542" cy="422635"/>
          </a:xfrm>
          <a:prstGeom prst="rect">
            <a:avLst/>
          </a:prstGeom>
        </p:spPr>
      </p:pic>
      <p:sp>
        <p:nvSpPr>
          <p:cNvPr id="8" name="文字方塊 1">
            <a:extLst>
              <a:ext uri="{FF2B5EF4-FFF2-40B4-BE49-F238E27FC236}">
                <a16:creationId xmlns:a16="http://schemas.microsoft.com/office/drawing/2014/main" id="{9A7471D5-D085-47F2-3780-1073E5D575A2}"/>
              </a:ext>
            </a:extLst>
          </p:cNvPr>
          <p:cNvSpPr txBox="1"/>
          <p:nvPr/>
        </p:nvSpPr>
        <p:spPr>
          <a:xfrm>
            <a:off x="5558089" y="3345826"/>
            <a:ext cx="423750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點擊「確認」回到「貨物資料」</a:t>
            </a:r>
            <a:r>
              <a:rPr lang="en-US" altLang="zh-TW" b="0" dirty="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「道路」</a:t>
            </a:r>
            <a:r>
              <a:rPr lang="en-US" altLang="zh-TW" b="0" dirty="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「預報貨物資料（道路）」</a:t>
            </a:r>
            <a:r>
              <a:rPr lang="en-US" altLang="zh-TW" b="0" dirty="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「預報貨物資料（道路）」</a:t>
            </a:r>
            <a:r>
              <a:rPr lang="en-US" altLang="zh-TW" b="0" dirty="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「提交」</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32DCE248-083F-341B-D1AF-ED27BDA43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89899">
            <a:off x="10010297" y="3544552"/>
            <a:ext cx="530542" cy="422635"/>
          </a:xfrm>
          <a:prstGeom prst="rect">
            <a:avLst/>
          </a:prstGeom>
        </p:spPr>
      </p:pic>
      <p:sp>
        <p:nvSpPr>
          <p:cNvPr id="5" name="Slide Number Placeholder 4">
            <a:extLst>
              <a:ext uri="{FF2B5EF4-FFF2-40B4-BE49-F238E27FC236}">
                <a16:creationId xmlns:a16="http://schemas.microsoft.com/office/drawing/2014/main" id="{4E61C40D-BA0E-2466-A963-63A8BF3EA3B1}"/>
              </a:ext>
            </a:extLst>
          </p:cNvPr>
          <p:cNvSpPr>
            <a:spLocks noGrp="1"/>
          </p:cNvSpPr>
          <p:nvPr>
            <p:ph type="sldNum" sz="quarter" idx="12"/>
          </p:nvPr>
        </p:nvSpPr>
        <p:spPr/>
        <p:txBody>
          <a:bodyPr/>
          <a:lstStyle/>
          <a:p>
            <a:fld id="{757993B9-1E1D-498A-9135-8F4EE768927A}" type="slidenum">
              <a:rPr lang="en-HK" smtClean="0"/>
              <a:pPr/>
              <a:t>224</a:t>
            </a:fld>
            <a:endParaRPr lang="en-HK" dirty="0"/>
          </a:p>
        </p:txBody>
      </p:sp>
    </p:spTree>
    <p:extLst>
      <p:ext uri="{BB962C8B-B14F-4D97-AF65-F5344CB8AC3E}">
        <p14:creationId xmlns:p14="http://schemas.microsoft.com/office/powerpoint/2010/main" val="260693364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8E626-2088-AFB3-8698-5210B7A5DA7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D4AED29-EDAF-130C-FFF8-DEBE6B65921C}"/>
              </a:ext>
            </a:extLst>
          </p:cNvPr>
          <p:cNvPicPr>
            <a:picLocks noChangeAspect="1"/>
          </p:cNvPicPr>
          <p:nvPr/>
        </p:nvPicPr>
        <p:blipFill>
          <a:blip r:embed="rId3"/>
          <a:stretch>
            <a:fillRect/>
          </a:stretch>
        </p:blipFill>
        <p:spPr>
          <a:xfrm>
            <a:off x="0" y="-2"/>
            <a:ext cx="12192000" cy="7810500"/>
          </a:xfrm>
          <a:prstGeom prst="rect">
            <a:avLst/>
          </a:prstGeom>
        </p:spPr>
      </p:pic>
      <p:sp>
        <p:nvSpPr>
          <p:cNvPr id="5" name="Rectangle 4">
            <a:extLst>
              <a:ext uri="{FF2B5EF4-FFF2-40B4-BE49-F238E27FC236}">
                <a16:creationId xmlns:a16="http://schemas.microsoft.com/office/drawing/2014/main" id="{C15CF7DE-C0F0-4254-5946-E3B0DDE82DEC}"/>
              </a:ext>
            </a:extLst>
          </p:cNvPr>
          <p:cNvSpPr/>
          <p:nvPr/>
        </p:nvSpPr>
        <p:spPr>
          <a:xfrm flipH="1" flipV="1">
            <a:off x="378869" y="4143727"/>
            <a:ext cx="330993" cy="2959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C2CD5F41-449A-DE03-8103-C88D9871B48A}"/>
              </a:ext>
            </a:extLst>
          </p:cNvPr>
          <p:cNvSpPr/>
          <p:nvPr/>
        </p:nvSpPr>
        <p:spPr>
          <a:xfrm flipH="1" flipV="1">
            <a:off x="11012905" y="5931567"/>
            <a:ext cx="1050758" cy="4211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2A6646F2-69ED-27F3-43AF-EE801B29678D}"/>
              </a:ext>
            </a:extLst>
          </p:cNvPr>
          <p:cNvSpPr txBox="1"/>
          <p:nvPr/>
        </p:nvSpPr>
        <p:spPr>
          <a:xfrm>
            <a:off x="267393" y="4960938"/>
            <a:ext cx="546589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若要將多個無驗證錯誤的貨物資訊儲存為預報貨物資料（道路）草稿，請剔選目標貨物資訊的方格</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E922F55-1C1D-B2DF-569A-C6A1F832C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9435">
            <a:off x="858836" y="4483523"/>
            <a:ext cx="530542" cy="422635"/>
          </a:xfrm>
          <a:prstGeom prst="rect">
            <a:avLst/>
          </a:prstGeom>
        </p:spPr>
      </p:pic>
      <p:sp>
        <p:nvSpPr>
          <p:cNvPr id="9" name="文字方塊 1">
            <a:extLst>
              <a:ext uri="{FF2B5EF4-FFF2-40B4-BE49-F238E27FC236}">
                <a16:creationId xmlns:a16="http://schemas.microsoft.com/office/drawing/2014/main" id="{C17FDBF7-4CBD-2B20-E10D-A9F856531EAD}"/>
              </a:ext>
            </a:extLst>
          </p:cNvPr>
          <p:cNvSpPr txBox="1"/>
          <p:nvPr/>
        </p:nvSpPr>
        <p:spPr>
          <a:xfrm>
            <a:off x="7918101" y="5980837"/>
            <a:ext cx="209117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點擊「儲存為草稿」</a:t>
            </a:r>
            <a:endParaRPr lang="en-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D4AD24AA-1249-7B58-CB83-B5081054E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85229">
            <a:off x="10280145" y="5930800"/>
            <a:ext cx="530542" cy="422635"/>
          </a:xfrm>
          <a:prstGeom prst="rect">
            <a:avLst/>
          </a:prstGeom>
        </p:spPr>
      </p:pic>
      <p:pic>
        <p:nvPicPr>
          <p:cNvPr id="13" name="Picture 12">
            <a:extLst>
              <a:ext uri="{FF2B5EF4-FFF2-40B4-BE49-F238E27FC236}">
                <a16:creationId xmlns:a16="http://schemas.microsoft.com/office/drawing/2014/main" id="{1394F17C-C283-2C65-2F77-2619D772E43C}"/>
              </a:ext>
            </a:extLst>
          </p:cNvPr>
          <p:cNvPicPr>
            <a:picLocks noChangeAspect="1"/>
          </p:cNvPicPr>
          <p:nvPr/>
        </p:nvPicPr>
        <p:blipFill>
          <a:blip r:embed="rId5"/>
          <a:stretch>
            <a:fillRect/>
          </a:stretch>
        </p:blipFill>
        <p:spPr>
          <a:xfrm>
            <a:off x="6814457" y="3346135"/>
            <a:ext cx="2577687" cy="282281"/>
          </a:xfrm>
          <a:prstGeom prst="rect">
            <a:avLst/>
          </a:prstGeom>
        </p:spPr>
      </p:pic>
      <p:pic>
        <p:nvPicPr>
          <p:cNvPr id="16" name="Picture 15">
            <a:extLst>
              <a:ext uri="{FF2B5EF4-FFF2-40B4-BE49-F238E27FC236}">
                <a16:creationId xmlns:a16="http://schemas.microsoft.com/office/drawing/2014/main" id="{BF2ECF35-733D-532A-E827-2625D07E6E74}"/>
              </a:ext>
            </a:extLst>
          </p:cNvPr>
          <p:cNvPicPr>
            <a:picLocks noChangeAspect="1"/>
          </p:cNvPicPr>
          <p:nvPr/>
        </p:nvPicPr>
        <p:blipFill>
          <a:blip r:embed="rId6"/>
          <a:stretch>
            <a:fillRect/>
          </a:stretch>
        </p:blipFill>
        <p:spPr>
          <a:xfrm>
            <a:off x="7136296" y="4143322"/>
            <a:ext cx="1958008" cy="295275"/>
          </a:xfrm>
          <a:prstGeom prst="rect">
            <a:avLst/>
          </a:prstGeom>
        </p:spPr>
      </p:pic>
      <p:pic>
        <p:nvPicPr>
          <p:cNvPr id="14" name="Picture 13">
            <a:extLst>
              <a:ext uri="{FF2B5EF4-FFF2-40B4-BE49-F238E27FC236}">
                <a16:creationId xmlns:a16="http://schemas.microsoft.com/office/drawing/2014/main" id="{6032D5B0-3DC0-3BD6-85A4-E04094459148}"/>
              </a:ext>
            </a:extLst>
          </p:cNvPr>
          <p:cNvPicPr>
            <a:picLocks noChangeAspect="1"/>
          </p:cNvPicPr>
          <p:nvPr/>
        </p:nvPicPr>
        <p:blipFill>
          <a:blip r:embed="rId7"/>
          <a:stretch>
            <a:fillRect/>
          </a:stretch>
        </p:blipFill>
        <p:spPr>
          <a:xfrm>
            <a:off x="7136296" y="4129290"/>
            <a:ext cx="553361" cy="270246"/>
          </a:xfrm>
          <a:prstGeom prst="rect">
            <a:avLst/>
          </a:prstGeom>
        </p:spPr>
      </p:pic>
      <p:pic>
        <p:nvPicPr>
          <p:cNvPr id="17" name="Picture 16">
            <a:extLst>
              <a:ext uri="{FF2B5EF4-FFF2-40B4-BE49-F238E27FC236}">
                <a16:creationId xmlns:a16="http://schemas.microsoft.com/office/drawing/2014/main" id="{C0DE7696-2592-57F6-F1CB-A5E21EA015CD}"/>
              </a:ext>
            </a:extLst>
          </p:cNvPr>
          <p:cNvPicPr>
            <a:picLocks noChangeAspect="1"/>
          </p:cNvPicPr>
          <p:nvPr/>
        </p:nvPicPr>
        <p:blipFill>
          <a:blip r:embed="rId8"/>
          <a:stretch>
            <a:fillRect/>
          </a:stretch>
        </p:blipFill>
        <p:spPr>
          <a:xfrm>
            <a:off x="8076743" y="4143322"/>
            <a:ext cx="630474" cy="239580"/>
          </a:xfrm>
          <a:prstGeom prst="rect">
            <a:avLst/>
          </a:prstGeom>
        </p:spPr>
      </p:pic>
      <p:sp>
        <p:nvSpPr>
          <p:cNvPr id="3" name="Slide Number Placeholder 2">
            <a:extLst>
              <a:ext uri="{FF2B5EF4-FFF2-40B4-BE49-F238E27FC236}">
                <a16:creationId xmlns:a16="http://schemas.microsoft.com/office/drawing/2014/main" id="{3BD41E65-68AD-F150-4388-84B3E0D4456E}"/>
              </a:ext>
            </a:extLst>
          </p:cNvPr>
          <p:cNvSpPr>
            <a:spLocks noGrp="1"/>
          </p:cNvSpPr>
          <p:nvPr>
            <p:ph type="sldNum" sz="quarter" idx="12"/>
          </p:nvPr>
        </p:nvSpPr>
        <p:spPr/>
        <p:txBody>
          <a:bodyPr/>
          <a:lstStyle/>
          <a:p>
            <a:fld id="{757993B9-1E1D-498A-9135-8F4EE768927A}" type="slidenum">
              <a:rPr lang="en-HK" smtClean="0"/>
              <a:pPr/>
              <a:t>225</a:t>
            </a:fld>
            <a:endParaRPr lang="en-HK" dirty="0"/>
          </a:p>
        </p:txBody>
      </p:sp>
    </p:spTree>
    <p:extLst>
      <p:ext uri="{BB962C8B-B14F-4D97-AF65-F5344CB8AC3E}">
        <p14:creationId xmlns:p14="http://schemas.microsoft.com/office/powerpoint/2010/main" val="2679639769"/>
      </p:ext>
    </p:extLst>
  </p:cSld>
  <p:clrMapOvr>
    <a:masterClrMapping/>
  </p:clrMapOvr>
  <p:extLst>
    <p:ext uri="{6950BFC3-D8DA-4A85-94F7-54DA5524770B}">
      <p188:commentRel xmlns:p188="http://schemas.microsoft.com/office/powerpoint/2018/8/main" r:id="rId2"/>
    </p:ext>
  </p:extLs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50A5A-89FB-12AA-DCF1-88558FF889F2}"/>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980EA2DC-A899-EB7F-E5DF-4DA42695CBD5}"/>
              </a:ext>
            </a:extLst>
          </p:cNvPr>
          <p:cNvSpPr>
            <a:spLocks noGrp="1" noChangeArrowheads="1"/>
          </p:cNvSpPr>
          <p:nvPr>
            <p:ph idx="1"/>
          </p:nvPr>
        </p:nvSpPr>
        <p:spPr bwMode="auto">
          <a:xfrm>
            <a:off x="178530" y="130518"/>
            <a:ext cx="11304587" cy="561856"/>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第七章</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rPr>
              <a:t>下載預報貨物資料辦理進出口報關</a:t>
            </a:r>
            <a:endPar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3" name="Slide Number Placeholder 2">
            <a:extLst>
              <a:ext uri="{FF2B5EF4-FFF2-40B4-BE49-F238E27FC236}">
                <a16:creationId xmlns:a16="http://schemas.microsoft.com/office/drawing/2014/main" id="{534A21D6-14E7-2F3E-3C69-C5EF392254AA}"/>
              </a:ext>
            </a:extLst>
          </p:cNvPr>
          <p:cNvSpPr>
            <a:spLocks noGrp="1"/>
          </p:cNvSpPr>
          <p:nvPr>
            <p:ph type="sldNum" sz="quarter" idx="12"/>
          </p:nvPr>
        </p:nvSpPr>
        <p:spPr/>
        <p:txBody>
          <a:bodyPr/>
          <a:lstStyle/>
          <a:p>
            <a:fld id="{757993B9-1E1D-498A-9135-8F4EE768927A}" type="slidenum">
              <a:rPr lang="en-HK" smtClean="0"/>
              <a:pPr/>
              <a:t>226</a:t>
            </a:fld>
            <a:endParaRPr lang="en-HK" dirty="0"/>
          </a:p>
        </p:txBody>
      </p:sp>
    </p:spTree>
    <p:extLst>
      <p:ext uri="{BB962C8B-B14F-4D97-AF65-F5344CB8AC3E}">
        <p14:creationId xmlns:p14="http://schemas.microsoft.com/office/powerpoint/2010/main" val="3607493393"/>
      </p:ext>
    </p:extLst>
  </p:cSld>
  <p:clrMapOvr>
    <a:masterClrMapping/>
  </p:clrMapOvr>
  <p:extLst>
    <p:ext uri="{6950BFC3-D8DA-4A85-94F7-54DA5524770B}">
      <p188:commentRel xmlns:p188="http://schemas.microsoft.com/office/powerpoint/2018/8/main" r:id="rId2"/>
    </p:ext>
  </p:extLs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F5EB1-4329-E815-0953-30DF3E6E6548}"/>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7 </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rPr>
              <a:t>下載預報貨物資料辦理進出口報關</a:t>
            </a:r>
            <a:endParaRPr lang="en-HK" altLang="zh-CN" sz="2800" b="1"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5" name="Picture 4">
            <a:extLst>
              <a:ext uri="{FF2B5EF4-FFF2-40B4-BE49-F238E27FC236}">
                <a16:creationId xmlns:a16="http://schemas.microsoft.com/office/drawing/2014/main" id="{744E3AAD-F055-8D0B-9145-66D63F7AD270}"/>
              </a:ext>
            </a:extLst>
          </p:cNvPr>
          <p:cNvPicPr>
            <a:picLocks noChangeAspect="1"/>
          </p:cNvPicPr>
          <p:nvPr/>
        </p:nvPicPr>
        <p:blipFill>
          <a:blip r:embed="rId3"/>
          <a:stretch>
            <a:fillRect/>
          </a:stretch>
        </p:blipFill>
        <p:spPr>
          <a:xfrm>
            <a:off x="0" y="786026"/>
            <a:ext cx="10769600" cy="6071973"/>
          </a:xfrm>
          <a:prstGeom prst="rect">
            <a:avLst/>
          </a:prstGeom>
        </p:spPr>
      </p:pic>
      <p:pic>
        <p:nvPicPr>
          <p:cNvPr id="7" name="Picture 6">
            <a:extLst>
              <a:ext uri="{FF2B5EF4-FFF2-40B4-BE49-F238E27FC236}">
                <a16:creationId xmlns:a16="http://schemas.microsoft.com/office/drawing/2014/main" id="{CB497A86-69D8-F5AB-83A1-3761FBC9456B}"/>
              </a:ext>
            </a:extLst>
          </p:cNvPr>
          <p:cNvPicPr>
            <a:picLocks noChangeAspect="1"/>
          </p:cNvPicPr>
          <p:nvPr/>
        </p:nvPicPr>
        <p:blipFill>
          <a:blip r:embed="rId4"/>
          <a:stretch>
            <a:fillRect/>
          </a:stretch>
        </p:blipFill>
        <p:spPr>
          <a:xfrm>
            <a:off x="10769600" y="786025"/>
            <a:ext cx="876422" cy="6033872"/>
          </a:xfrm>
          <a:prstGeom prst="rect">
            <a:avLst/>
          </a:prstGeom>
        </p:spPr>
      </p:pic>
      <p:pic>
        <p:nvPicPr>
          <p:cNvPr id="10" name="Picture 9">
            <a:extLst>
              <a:ext uri="{FF2B5EF4-FFF2-40B4-BE49-F238E27FC236}">
                <a16:creationId xmlns:a16="http://schemas.microsoft.com/office/drawing/2014/main" id="{F572BCE5-0561-72BA-8A2C-502FAE1CD5FB}"/>
              </a:ext>
            </a:extLst>
          </p:cNvPr>
          <p:cNvPicPr>
            <a:picLocks noChangeAspect="1"/>
          </p:cNvPicPr>
          <p:nvPr/>
        </p:nvPicPr>
        <p:blipFill>
          <a:blip r:embed="rId4"/>
          <a:stretch>
            <a:fillRect/>
          </a:stretch>
        </p:blipFill>
        <p:spPr>
          <a:xfrm>
            <a:off x="11315578" y="786028"/>
            <a:ext cx="876422" cy="6033872"/>
          </a:xfrm>
          <a:prstGeom prst="rect">
            <a:avLst/>
          </a:prstGeom>
        </p:spPr>
      </p:pic>
      <p:pic>
        <p:nvPicPr>
          <p:cNvPr id="12" name="Picture 11">
            <a:extLst>
              <a:ext uri="{FF2B5EF4-FFF2-40B4-BE49-F238E27FC236}">
                <a16:creationId xmlns:a16="http://schemas.microsoft.com/office/drawing/2014/main" id="{2373F981-D80F-50D5-1FEC-FE95420D8C12}"/>
              </a:ext>
            </a:extLst>
          </p:cNvPr>
          <p:cNvPicPr>
            <a:picLocks noChangeAspect="1"/>
          </p:cNvPicPr>
          <p:nvPr/>
        </p:nvPicPr>
        <p:blipFill>
          <a:blip r:embed="rId5"/>
          <a:stretch>
            <a:fillRect/>
          </a:stretch>
        </p:blipFill>
        <p:spPr>
          <a:xfrm>
            <a:off x="10571631" y="6464300"/>
            <a:ext cx="1626149" cy="393700"/>
          </a:xfrm>
          <a:prstGeom prst="rect">
            <a:avLst/>
          </a:prstGeom>
        </p:spPr>
      </p:pic>
      <p:sp>
        <p:nvSpPr>
          <p:cNvPr id="13" name="Rectangle 12">
            <a:extLst>
              <a:ext uri="{FF2B5EF4-FFF2-40B4-BE49-F238E27FC236}">
                <a16:creationId xmlns:a16="http://schemas.microsoft.com/office/drawing/2014/main" id="{71B7EF59-1459-4249-E8B0-8E6F75546A03}"/>
              </a:ext>
            </a:extLst>
          </p:cNvPr>
          <p:cNvSpPr/>
          <p:nvPr/>
        </p:nvSpPr>
        <p:spPr>
          <a:xfrm flipH="1" flipV="1">
            <a:off x="7723475" y="5281632"/>
            <a:ext cx="1167307"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9D664B7A-128B-EF2B-DFF2-3FCB160A3C5F}"/>
              </a:ext>
            </a:extLst>
          </p:cNvPr>
          <p:cNvSpPr txBox="1"/>
          <p:nvPr/>
        </p:nvSpPr>
        <p:spPr>
          <a:xfrm>
            <a:off x="9102099" y="3903255"/>
            <a:ext cx="279780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搜尋狀態為「已過境」的</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預報貨物資料（道路）</a:t>
            </a:r>
          </a:p>
        </p:txBody>
      </p:sp>
      <p:pic>
        <p:nvPicPr>
          <p:cNvPr id="15" name="Picture 14" descr="An orange arrow pointing at something&#10;&#10;AI-generated content may be incorrect.">
            <a:extLst>
              <a:ext uri="{FF2B5EF4-FFF2-40B4-BE49-F238E27FC236}">
                <a16:creationId xmlns:a16="http://schemas.microsoft.com/office/drawing/2014/main" id="{C98A9DBD-F503-AF30-8D32-4380E1571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836828" y="4719553"/>
            <a:ext cx="530542" cy="422635"/>
          </a:xfrm>
          <a:prstGeom prst="rect">
            <a:avLst/>
          </a:prstGeom>
        </p:spPr>
      </p:pic>
      <p:sp>
        <p:nvSpPr>
          <p:cNvPr id="3" name="Slide Number Placeholder 2">
            <a:extLst>
              <a:ext uri="{FF2B5EF4-FFF2-40B4-BE49-F238E27FC236}">
                <a16:creationId xmlns:a16="http://schemas.microsoft.com/office/drawing/2014/main" id="{B591D039-6D1C-5A4E-D18E-A4ADE23B52C8}"/>
              </a:ext>
            </a:extLst>
          </p:cNvPr>
          <p:cNvSpPr>
            <a:spLocks noGrp="1"/>
          </p:cNvSpPr>
          <p:nvPr>
            <p:ph type="sldNum" sz="quarter" idx="12"/>
          </p:nvPr>
        </p:nvSpPr>
        <p:spPr/>
        <p:txBody>
          <a:bodyPr/>
          <a:lstStyle/>
          <a:p>
            <a:fld id="{757993B9-1E1D-498A-9135-8F4EE768927A}" type="slidenum">
              <a:rPr lang="en-HK" smtClean="0"/>
              <a:pPr/>
              <a:t>227</a:t>
            </a:fld>
            <a:endParaRPr lang="en-HK" dirty="0"/>
          </a:p>
        </p:txBody>
      </p:sp>
    </p:spTree>
    <p:extLst>
      <p:ext uri="{BB962C8B-B14F-4D97-AF65-F5344CB8AC3E}">
        <p14:creationId xmlns:p14="http://schemas.microsoft.com/office/powerpoint/2010/main" val="1000115279"/>
      </p:ext>
    </p:extLst>
  </p:cSld>
  <p:clrMapOvr>
    <a:masterClrMapping/>
  </p:clrMapOvr>
  <p:extLst>
    <p:ext uri="{6950BFC3-D8DA-4A85-94F7-54DA5524770B}">
      <p188:commentRel xmlns:p188="http://schemas.microsoft.com/office/powerpoint/2018/8/main" r:id="rId2"/>
    </p:ext>
  </p:extLs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73D5A-738B-90FE-4252-9D16919FA9FF}"/>
              </a:ext>
            </a:extLst>
          </p:cNvPr>
          <p:cNvPicPr>
            <a:picLocks noChangeAspect="1"/>
          </p:cNvPicPr>
          <p:nvPr/>
        </p:nvPicPr>
        <p:blipFill>
          <a:blip r:embed="rId2"/>
          <a:stretch>
            <a:fillRect/>
          </a:stretch>
        </p:blipFill>
        <p:spPr>
          <a:xfrm>
            <a:off x="0" y="0"/>
            <a:ext cx="12192000" cy="6858000"/>
          </a:xfrm>
          <a:prstGeom prst="rect">
            <a:avLst/>
          </a:prstGeom>
        </p:spPr>
      </p:pic>
      <p:sp>
        <p:nvSpPr>
          <p:cNvPr id="6" name="文字方塊 1">
            <a:extLst>
              <a:ext uri="{FF2B5EF4-FFF2-40B4-BE49-F238E27FC236}">
                <a16:creationId xmlns:a16="http://schemas.microsoft.com/office/drawing/2014/main" id="{4C15546B-42B0-B9AC-3C91-121226A56BFB}"/>
              </a:ext>
            </a:extLst>
          </p:cNvPr>
          <p:cNvSpPr txBox="1"/>
          <p:nvPr/>
        </p:nvSpPr>
        <p:spPr>
          <a:xfrm>
            <a:off x="4356570" y="2967335"/>
            <a:ext cx="4930722"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如沒有輸入搜尋條件的情況下點擊「搜尋」，系統將會顯示所有公司員工過去</a:t>
            </a:r>
            <a:r>
              <a:rPr lang="en-US" altLang="zh-TW" b="0" dirty="0">
                <a:latin typeface="Microsoft JhengHei" panose="020B0604030504040204" pitchFamily="34" charset="-120"/>
                <a:ea typeface="Microsoft JhengHei" panose="020B0604030504040204" pitchFamily="34" charset="-120"/>
              </a:rPr>
              <a:t>1</a:t>
            </a:r>
            <a:r>
              <a:rPr lang="zh-TW" altLang="en-US" b="0">
                <a:latin typeface="Microsoft JhengHei" panose="020B0604030504040204" pitchFamily="34" charset="-120"/>
                <a:ea typeface="Microsoft JhengHei" panose="020B0604030504040204" pitchFamily="34" charset="-120"/>
              </a:rPr>
              <a:t>個月內提交的預報貨物資料（道路）</a:t>
            </a:r>
            <a:endParaRPr lang="en-HK"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C4ED06A3-8D97-E555-622C-10E54C7938F2}"/>
              </a:ext>
            </a:extLst>
          </p:cNvPr>
          <p:cNvSpPr>
            <a:spLocks noGrp="1"/>
          </p:cNvSpPr>
          <p:nvPr>
            <p:ph type="sldNum" sz="quarter" idx="12"/>
          </p:nvPr>
        </p:nvSpPr>
        <p:spPr/>
        <p:txBody>
          <a:bodyPr/>
          <a:lstStyle/>
          <a:p>
            <a:fld id="{757993B9-1E1D-498A-9135-8F4EE768927A}" type="slidenum">
              <a:rPr lang="en-HK" smtClean="0"/>
              <a:pPr/>
              <a:t>228</a:t>
            </a:fld>
            <a:endParaRPr lang="en-HK" dirty="0"/>
          </a:p>
        </p:txBody>
      </p:sp>
    </p:spTree>
    <p:extLst>
      <p:ext uri="{BB962C8B-B14F-4D97-AF65-F5344CB8AC3E}">
        <p14:creationId xmlns:p14="http://schemas.microsoft.com/office/powerpoint/2010/main" val="407469728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235B1-3F0F-21E5-5CA0-1098CAF0966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7507064-2D9C-9958-ECF7-4A0D575E4FF8}"/>
              </a:ext>
            </a:extLst>
          </p:cNvPr>
          <p:cNvPicPr>
            <a:picLocks noChangeAspect="1"/>
          </p:cNvPicPr>
          <p:nvPr/>
        </p:nvPicPr>
        <p:blipFill>
          <a:blip r:embed="rId2"/>
          <a:stretch>
            <a:fillRect/>
          </a:stretch>
        </p:blipFill>
        <p:spPr>
          <a:xfrm>
            <a:off x="0" y="91440"/>
            <a:ext cx="12603845" cy="6766560"/>
          </a:xfrm>
          <a:prstGeom prst="rect">
            <a:avLst/>
          </a:prstGeom>
        </p:spPr>
      </p:pic>
      <p:sp>
        <p:nvSpPr>
          <p:cNvPr id="11" name="Rectangle 10">
            <a:extLst>
              <a:ext uri="{FF2B5EF4-FFF2-40B4-BE49-F238E27FC236}">
                <a16:creationId xmlns:a16="http://schemas.microsoft.com/office/drawing/2014/main" id="{B6BEBE48-2D75-2D57-A975-48AB00DB0B03}"/>
              </a:ext>
            </a:extLst>
          </p:cNvPr>
          <p:cNvSpPr/>
          <p:nvPr/>
        </p:nvSpPr>
        <p:spPr>
          <a:xfrm flipH="1" flipV="1">
            <a:off x="1641513" y="2611556"/>
            <a:ext cx="415886" cy="9233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ACB40D54-6135-73D5-647B-96B60E8EC35A}"/>
              </a:ext>
            </a:extLst>
          </p:cNvPr>
          <p:cNvSpPr txBox="1"/>
          <p:nvPr/>
        </p:nvSpPr>
        <p:spPr>
          <a:xfrm>
            <a:off x="812866" y="1124718"/>
            <a:ext cx="478328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在搜尋結果中選擇想要下載用來提交進出口報關的預報貨物資料</a:t>
            </a:r>
            <a:endParaRPr lang="en-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A604A9B4-872B-DC73-371A-D23FE57A8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24244">
            <a:off x="996286" y="2019955"/>
            <a:ext cx="530542" cy="422635"/>
          </a:xfrm>
          <a:prstGeom prst="rect">
            <a:avLst/>
          </a:prstGeom>
        </p:spPr>
      </p:pic>
      <p:sp>
        <p:nvSpPr>
          <p:cNvPr id="15" name="文字方塊 1">
            <a:extLst>
              <a:ext uri="{FF2B5EF4-FFF2-40B4-BE49-F238E27FC236}">
                <a16:creationId xmlns:a16="http://schemas.microsoft.com/office/drawing/2014/main" id="{2C781530-D7ED-5FB5-7E12-9853CE3CC6A7}"/>
              </a:ext>
            </a:extLst>
          </p:cNvPr>
          <p:cNvSpPr txBox="1"/>
          <p:nvPr/>
        </p:nvSpPr>
        <p:spPr>
          <a:xfrm>
            <a:off x="3148731" y="5579676"/>
            <a:ext cx="489483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點擊「下載」以下載被選擇的預報貨物資料為</a:t>
            </a:r>
            <a:r>
              <a:rPr lang="en-US" altLang="zh-TW" b="0" dirty="0">
                <a:latin typeface="Microsoft JhengHei" panose="020B0604030504040204" pitchFamily="34" charset="-120"/>
                <a:ea typeface="Microsoft JhengHei" panose="020B0604030504040204" pitchFamily="34" charset="-120"/>
              </a:rPr>
              <a:t>XML</a:t>
            </a:r>
            <a:r>
              <a:rPr lang="zh-TW" altLang="en-US" b="0" dirty="0">
                <a:latin typeface="Microsoft JhengHei" panose="020B0604030504040204" pitchFamily="34" charset="-120"/>
                <a:ea typeface="Microsoft JhengHei" panose="020B0604030504040204" pitchFamily="34" charset="-120"/>
              </a:rPr>
              <a:t>。該</a:t>
            </a:r>
            <a:r>
              <a:rPr lang="en-US" altLang="zh-TW" b="0" dirty="0">
                <a:latin typeface="Microsoft JhengHei" panose="020B0604030504040204" pitchFamily="34" charset="-120"/>
                <a:ea typeface="Microsoft JhengHei" panose="020B0604030504040204" pitchFamily="34" charset="-120"/>
              </a:rPr>
              <a:t>XML</a:t>
            </a:r>
            <a:r>
              <a:rPr lang="zh-TW" altLang="en-US" b="0" dirty="0">
                <a:latin typeface="Microsoft JhengHei" panose="020B0604030504040204" pitchFamily="34" charset="-120"/>
                <a:ea typeface="Microsoft JhengHei" panose="020B0604030504040204" pitchFamily="34" charset="-120"/>
              </a:rPr>
              <a:t>可以用來於政府電子貿易服務網站提交進出口報關表格</a:t>
            </a:r>
            <a:endParaRPr lang="en-HK" b="0" dirty="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1F5B6EBD-F12D-DA47-D9B7-1757DE2AAF87}"/>
              </a:ext>
            </a:extLst>
          </p:cNvPr>
          <p:cNvSpPr/>
          <p:nvPr/>
        </p:nvSpPr>
        <p:spPr>
          <a:xfrm flipH="1" flipV="1">
            <a:off x="9147366" y="6317829"/>
            <a:ext cx="1246312" cy="3703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200F2B78-781F-6514-584B-AAEB8D8FE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695170">
            <a:off x="8232226" y="6007398"/>
            <a:ext cx="530542" cy="422635"/>
          </a:xfrm>
          <a:prstGeom prst="rect">
            <a:avLst/>
          </a:prstGeom>
        </p:spPr>
      </p:pic>
      <p:sp>
        <p:nvSpPr>
          <p:cNvPr id="3" name="Slide Number Placeholder 2">
            <a:extLst>
              <a:ext uri="{FF2B5EF4-FFF2-40B4-BE49-F238E27FC236}">
                <a16:creationId xmlns:a16="http://schemas.microsoft.com/office/drawing/2014/main" id="{DB68E5A8-3640-A1B0-FADA-16132C8CDC43}"/>
              </a:ext>
            </a:extLst>
          </p:cNvPr>
          <p:cNvSpPr>
            <a:spLocks noGrp="1"/>
          </p:cNvSpPr>
          <p:nvPr>
            <p:ph type="sldNum" sz="quarter" idx="12"/>
          </p:nvPr>
        </p:nvSpPr>
        <p:spPr/>
        <p:txBody>
          <a:bodyPr/>
          <a:lstStyle/>
          <a:p>
            <a:fld id="{757993B9-1E1D-498A-9135-8F4EE768927A}" type="slidenum">
              <a:rPr lang="en-HK" smtClean="0"/>
              <a:pPr/>
              <a:t>229</a:t>
            </a:fld>
            <a:endParaRPr lang="en-HK" dirty="0"/>
          </a:p>
        </p:txBody>
      </p:sp>
    </p:spTree>
    <p:extLst>
      <p:ext uri="{BB962C8B-B14F-4D97-AF65-F5344CB8AC3E}">
        <p14:creationId xmlns:p14="http://schemas.microsoft.com/office/powerpoint/2010/main" val="348665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707A2-ADDC-ACF9-7783-6AA4117CD4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7C54AD6-79C5-506D-E581-227242CD6F4A}"/>
              </a:ext>
            </a:extLst>
          </p:cNvPr>
          <p:cNvPicPr>
            <a:picLocks noChangeAspect="1"/>
          </p:cNvPicPr>
          <p:nvPr/>
        </p:nvPicPr>
        <p:blipFill>
          <a:blip r:embed="rId2"/>
          <a:srcRect l="3093" r="1" b="1"/>
          <a:stretch>
            <a:fillRect/>
          </a:stretch>
        </p:blipFill>
        <p:spPr>
          <a:xfrm>
            <a:off x="20" y="0"/>
            <a:ext cx="12191980" cy="6856718"/>
          </a:xfrm>
          <a:prstGeom prst="rect">
            <a:avLst/>
          </a:prstGeom>
        </p:spPr>
      </p:pic>
      <p:sp>
        <p:nvSpPr>
          <p:cNvPr id="6" name="Rectangle 5">
            <a:extLst>
              <a:ext uri="{FF2B5EF4-FFF2-40B4-BE49-F238E27FC236}">
                <a16:creationId xmlns:a16="http://schemas.microsoft.com/office/drawing/2014/main" id="{798484F4-96F8-D380-816F-8DB19B382234}"/>
              </a:ext>
            </a:extLst>
          </p:cNvPr>
          <p:cNvSpPr/>
          <p:nvPr/>
        </p:nvSpPr>
        <p:spPr>
          <a:xfrm flipH="1" flipV="1">
            <a:off x="9690646" y="4995178"/>
            <a:ext cx="1262699" cy="3842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1196CB24-2311-169B-E219-1E4FC9572889}"/>
              </a:ext>
            </a:extLst>
          </p:cNvPr>
          <p:cNvSpPr txBox="1"/>
          <p:nvPr/>
        </p:nvSpPr>
        <p:spPr>
          <a:xfrm>
            <a:off x="7210916" y="4995178"/>
            <a:ext cx="15412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點擊「完成」</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8BCAB4F-E42C-2D40-7B63-39F0FC8DF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3515">
            <a:off x="9009778" y="4980726"/>
            <a:ext cx="530542" cy="422635"/>
          </a:xfrm>
          <a:prstGeom prst="rect">
            <a:avLst/>
          </a:prstGeom>
        </p:spPr>
      </p:pic>
      <p:pic>
        <p:nvPicPr>
          <p:cNvPr id="10" name="Picture 9">
            <a:extLst>
              <a:ext uri="{FF2B5EF4-FFF2-40B4-BE49-F238E27FC236}">
                <a16:creationId xmlns:a16="http://schemas.microsoft.com/office/drawing/2014/main" id="{407B76D3-8641-099A-EB27-42664A9E00F7}"/>
              </a:ext>
            </a:extLst>
          </p:cNvPr>
          <p:cNvPicPr>
            <a:picLocks noChangeAspect="1"/>
          </p:cNvPicPr>
          <p:nvPr/>
        </p:nvPicPr>
        <p:blipFill>
          <a:blip r:embed="rId4"/>
          <a:stretch>
            <a:fillRect/>
          </a:stretch>
        </p:blipFill>
        <p:spPr>
          <a:xfrm>
            <a:off x="4311990" y="1926644"/>
            <a:ext cx="1910558" cy="147482"/>
          </a:xfrm>
          <a:prstGeom prst="rect">
            <a:avLst/>
          </a:prstGeom>
        </p:spPr>
      </p:pic>
      <p:sp>
        <p:nvSpPr>
          <p:cNvPr id="4" name="Slide Number Placeholder 3">
            <a:extLst>
              <a:ext uri="{FF2B5EF4-FFF2-40B4-BE49-F238E27FC236}">
                <a16:creationId xmlns:a16="http://schemas.microsoft.com/office/drawing/2014/main" id="{4D42DA08-D96D-8AD1-CE5A-9B323D3D18A6}"/>
              </a:ext>
            </a:extLst>
          </p:cNvPr>
          <p:cNvSpPr>
            <a:spLocks noGrp="1"/>
          </p:cNvSpPr>
          <p:nvPr>
            <p:ph type="sldNum" sz="quarter" idx="12"/>
          </p:nvPr>
        </p:nvSpPr>
        <p:spPr/>
        <p:txBody>
          <a:bodyPr/>
          <a:lstStyle/>
          <a:p>
            <a:fld id="{757993B9-1E1D-498A-9135-8F4EE768927A}" type="slidenum">
              <a:rPr lang="en-HK" smtClean="0"/>
              <a:pPr/>
              <a:t>23</a:t>
            </a:fld>
            <a:endParaRPr lang="en-HK" dirty="0"/>
          </a:p>
        </p:txBody>
      </p:sp>
    </p:spTree>
    <p:extLst>
      <p:ext uri="{BB962C8B-B14F-4D97-AF65-F5344CB8AC3E}">
        <p14:creationId xmlns:p14="http://schemas.microsoft.com/office/powerpoint/2010/main" val="369825933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9052-A9E2-9528-8EBA-35C997616A14}"/>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05717C6A-0E61-DEB1-8D76-C7C5C2344F29}"/>
              </a:ext>
            </a:extLst>
          </p:cNvPr>
          <p:cNvSpPr>
            <a:spLocks noGrp="1" noChangeArrowheads="1"/>
          </p:cNvSpPr>
          <p:nvPr>
            <p:ph idx="1"/>
          </p:nvPr>
        </p:nvSpPr>
        <p:spPr bwMode="auto">
          <a:xfrm>
            <a:off x="87090" y="185382"/>
            <a:ext cx="11304587" cy="5446030"/>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第八章 </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帳戶管理</a:t>
            </a:r>
            <a:endParaRPr lang="en-HK" altLang="ja-JP"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更新公司帳戶</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資料</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個人</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帳戶</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資料</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8.3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更新帳戶密碼</a:t>
            </a:r>
            <a:endParaRPr lang="en-HK" altLang="zh-CN" sz="2500"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8.4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忘記帳戶名稱 </a:t>
            </a:r>
            <a:r>
              <a:rPr lang="en-HK"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密碼</a:t>
            </a:r>
            <a:endParaRPr lang="en-HK" altLang="zh-CN" sz="2500"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8.5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通知</a:t>
            </a:r>
            <a:endParaRPr lang="en-HK" altLang="zh-CN" sz="2500" dirty="0">
              <a:solidFill>
                <a:schemeClr val="bg1">
                  <a:lumMod val="6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b="1"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p:txBody>
      </p:sp>
      <p:sp>
        <p:nvSpPr>
          <p:cNvPr id="3" name="Slide Number Placeholder 2">
            <a:extLst>
              <a:ext uri="{FF2B5EF4-FFF2-40B4-BE49-F238E27FC236}">
                <a16:creationId xmlns:a16="http://schemas.microsoft.com/office/drawing/2014/main" id="{EA8298D4-852B-B29F-0316-17EE509B90B3}"/>
              </a:ext>
            </a:extLst>
          </p:cNvPr>
          <p:cNvSpPr>
            <a:spLocks noGrp="1"/>
          </p:cNvSpPr>
          <p:nvPr>
            <p:ph type="sldNum" sz="quarter" idx="12"/>
          </p:nvPr>
        </p:nvSpPr>
        <p:spPr/>
        <p:txBody>
          <a:bodyPr/>
          <a:lstStyle/>
          <a:p>
            <a:fld id="{757993B9-1E1D-498A-9135-8F4EE768927A}" type="slidenum">
              <a:rPr lang="en-HK" smtClean="0"/>
              <a:pPr/>
              <a:t>230</a:t>
            </a:fld>
            <a:endParaRPr lang="en-HK" dirty="0"/>
          </a:p>
        </p:txBody>
      </p:sp>
    </p:spTree>
    <p:extLst>
      <p:ext uri="{BB962C8B-B14F-4D97-AF65-F5344CB8AC3E}">
        <p14:creationId xmlns:p14="http://schemas.microsoft.com/office/powerpoint/2010/main" val="301208906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611899-85ED-85E0-E77F-2FDE971D0AD9}"/>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更新公司</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資料</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5332BCB6-3763-2B66-187D-5C49A1F09743}"/>
              </a:ext>
            </a:extLst>
          </p:cNvPr>
          <p:cNvPicPr>
            <a:picLocks noChangeAspect="1"/>
          </p:cNvPicPr>
          <p:nvPr/>
        </p:nvPicPr>
        <p:blipFill>
          <a:blip r:embed="rId2"/>
          <a:stretch>
            <a:fillRect/>
          </a:stretch>
        </p:blipFill>
        <p:spPr>
          <a:xfrm>
            <a:off x="0" y="794653"/>
            <a:ext cx="12192000" cy="6708015"/>
          </a:xfrm>
          <a:prstGeom prst="rect">
            <a:avLst/>
          </a:prstGeom>
        </p:spPr>
      </p:pic>
      <p:sp>
        <p:nvSpPr>
          <p:cNvPr id="6" name="文字方塊 1">
            <a:extLst>
              <a:ext uri="{FF2B5EF4-FFF2-40B4-BE49-F238E27FC236}">
                <a16:creationId xmlns:a16="http://schemas.microsoft.com/office/drawing/2014/main" id="{C1920073-396E-6D8C-4B30-B79A1BAF9E89}"/>
              </a:ext>
            </a:extLst>
          </p:cNvPr>
          <p:cNvSpPr txBox="1"/>
          <p:nvPr/>
        </p:nvSpPr>
        <p:spPr>
          <a:xfrm>
            <a:off x="5401559" y="1005054"/>
            <a:ext cx="235179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點擊右上角的「     」</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124F6FE6-7578-FC79-8709-E439B2E92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583994">
            <a:off x="7673437" y="1539036"/>
            <a:ext cx="530542" cy="422635"/>
          </a:xfrm>
          <a:prstGeom prst="rect">
            <a:avLst/>
          </a:prstGeom>
        </p:spPr>
      </p:pic>
      <p:sp>
        <p:nvSpPr>
          <p:cNvPr id="8" name="Rectangle 7">
            <a:extLst>
              <a:ext uri="{FF2B5EF4-FFF2-40B4-BE49-F238E27FC236}">
                <a16:creationId xmlns:a16="http://schemas.microsoft.com/office/drawing/2014/main" id="{E2DEC491-3059-EEE3-C5BD-396C1AD86F92}"/>
              </a:ext>
            </a:extLst>
          </p:cNvPr>
          <p:cNvSpPr/>
          <p:nvPr/>
        </p:nvSpPr>
        <p:spPr>
          <a:xfrm flipH="1" flipV="1">
            <a:off x="8397314" y="1231853"/>
            <a:ext cx="859808" cy="2778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2B122EF2-283C-9A52-886D-EC1438E5D0D6}"/>
              </a:ext>
            </a:extLst>
          </p:cNvPr>
          <p:cNvSpPr txBox="1"/>
          <p:nvPr/>
        </p:nvSpPr>
        <p:spPr>
          <a:xfrm>
            <a:off x="5401559" y="1565688"/>
            <a:ext cx="207854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點擊「我的帳戶」</a:t>
            </a:r>
            <a:endParaRPr lang="en-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AC8D6E10-B6D6-9538-9113-5123E9C31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583994">
            <a:off x="8066492" y="861252"/>
            <a:ext cx="530542" cy="422635"/>
          </a:xfrm>
          <a:prstGeom prst="rect">
            <a:avLst/>
          </a:prstGeom>
        </p:spPr>
      </p:pic>
      <p:pic>
        <p:nvPicPr>
          <p:cNvPr id="11" name="Picture 10">
            <a:extLst>
              <a:ext uri="{FF2B5EF4-FFF2-40B4-BE49-F238E27FC236}">
                <a16:creationId xmlns:a16="http://schemas.microsoft.com/office/drawing/2014/main" id="{26006E33-6518-4314-3B88-090149454C6F}"/>
              </a:ext>
            </a:extLst>
          </p:cNvPr>
          <p:cNvPicPr>
            <a:picLocks noChangeAspect="1"/>
          </p:cNvPicPr>
          <p:nvPr/>
        </p:nvPicPr>
        <p:blipFill>
          <a:blip r:embed="rId4"/>
          <a:stretch>
            <a:fillRect/>
          </a:stretch>
        </p:blipFill>
        <p:spPr>
          <a:xfrm>
            <a:off x="7056349" y="1088596"/>
            <a:ext cx="304843" cy="285790"/>
          </a:xfrm>
          <a:prstGeom prst="rect">
            <a:avLst/>
          </a:prstGeom>
        </p:spPr>
      </p:pic>
      <p:sp>
        <p:nvSpPr>
          <p:cNvPr id="3" name="Slide Number Placeholder 2">
            <a:extLst>
              <a:ext uri="{FF2B5EF4-FFF2-40B4-BE49-F238E27FC236}">
                <a16:creationId xmlns:a16="http://schemas.microsoft.com/office/drawing/2014/main" id="{1404EE38-3F46-F1B9-6021-0A4123D03FA6}"/>
              </a:ext>
            </a:extLst>
          </p:cNvPr>
          <p:cNvSpPr>
            <a:spLocks noGrp="1"/>
          </p:cNvSpPr>
          <p:nvPr>
            <p:ph type="sldNum" sz="quarter" idx="12"/>
          </p:nvPr>
        </p:nvSpPr>
        <p:spPr/>
        <p:txBody>
          <a:bodyPr/>
          <a:lstStyle/>
          <a:p>
            <a:fld id="{757993B9-1E1D-498A-9135-8F4EE768927A}" type="slidenum">
              <a:rPr lang="en-HK" smtClean="0"/>
              <a:pPr/>
              <a:t>231</a:t>
            </a:fld>
            <a:endParaRPr lang="en-HK" dirty="0"/>
          </a:p>
        </p:txBody>
      </p:sp>
    </p:spTree>
    <p:extLst>
      <p:ext uri="{BB962C8B-B14F-4D97-AF65-F5344CB8AC3E}">
        <p14:creationId xmlns:p14="http://schemas.microsoft.com/office/powerpoint/2010/main" val="24843179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A32CA5-9440-A289-D21C-B99658F728BB}"/>
              </a:ext>
            </a:extLst>
          </p:cNvPr>
          <p:cNvPicPr>
            <a:picLocks noChangeAspect="1"/>
          </p:cNvPicPr>
          <p:nvPr/>
        </p:nvPicPr>
        <p:blipFill>
          <a:blip r:embed="rId2"/>
          <a:stretch>
            <a:fillRect/>
          </a:stretch>
        </p:blipFill>
        <p:spPr>
          <a:xfrm>
            <a:off x="-11515" y="786027"/>
            <a:ext cx="12192000" cy="6071973"/>
          </a:xfrm>
          <a:prstGeom prst="rect">
            <a:avLst/>
          </a:prstGeom>
        </p:spPr>
      </p:pic>
      <p:sp>
        <p:nvSpPr>
          <p:cNvPr id="2" name="文字方塊 1">
            <a:extLst>
              <a:ext uri="{FF2B5EF4-FFF2-40B4-BE49-F238E27FC236}">
                <a16:creationId xmlns:a16="http://schemas.microsoft.com/office/drawing/2014/main" id="{30B84DE4-390F-01C6-F9FA-EB084F60B8DD}"/>
              </a:ext>
            </a:extLst>
          </p:cNvPr>
          <p:cNvSpPr txBox="1"/>
          <p:nvPr/>
        </p:nvSpPr>
        <p:spPr>
          <a:xfrm>
            <a:off x="1710534" y="941922"/>
            <a:ext cx="338793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系統將以唯讀形式顯示帳戶資料</a:t>
            </a:r>
            <a:endParaRPr lang="en-HK" b="0" dirty="0">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C86908DE-B3BA-487B-CE50-553681FAAC71}"/>
              </a:ext>
            </a:extLst>
          </p:cNvPr>
          <p:cNvSpPr txBox="1"/>
          <p:nvPr/>
        </p:nvSpPr>
        <p:spPr>
          <a:xfrm>
            <a:off x="9080118" y="1202721"/>
            <a:ext cx="14013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點擊「更新」</a:t>
            </a:r>
            <a:endParaRPr lang="en-HK" b="0"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8B124588-703D-02CD-6CD6-66D22F3DF1C0}"/>
              </a:ext>
            </a:extLst>
          </p:cNvPr>
          <p:cNvSpPr/>
          <p:nvPr/>
        </p:nvSpPr>
        <p:spPr>
          <a:xfrm flipH="1" flipV="1">
            <a:off x="11440235" y="1126588"/>
            <a:ext cx="605893" cy="4454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64C05AD1-C55E-0513-12EB-6708DB4D5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44567">
            <a:off x="10740204" y="1138003"/>
            <a:ext cx="530542" cy="422635"/>
          </a:xfrm>
          <a:prstGeom prst="rect">
            <a:avLst/>
          </a:prstGeom>
        </p:spPr>
      </p:pic>
      <p:sp>
        <p:nvSpPr>
          <p:cNvPr id="7" name="Slide Number Placeholder 6">
            <a:extLst>
              <a:ext uri="{FF2B5EF4-FFF2-40B4-BE49-F238E27FC236}">
                <a16:creationId xmlns:a16="http://schemas.microsoft.com/office/drawing/2014/main" id="{55D6AC3F-5F5A-AD81-3E6E-962EAC18B292}"/>
              </a:ext>
            </a:extLst>
          </p:cNvPr>
          <p:cNvSpPr>
            <a:spLocks noGrp="1"/>
          </p:cNvSpPr>
          <p:nvPr>
            <p:ph type="sldNum" sz="quarter" idx="12"/>
          </p:nvPr>
        </p:nvSpPr>
        <p:spPr/>
        <p:txBody>
          <a:bodyPr/>
          <a:lstStyle/>
          <a:p>
            <a:fld id="{757993B9-1E1D-498A-9135-8F4EE768927A}" type="slidenum">
              <a:rPr lang="en-HK" smtClean="0"/>
              <a:pPr/>
              <a:t>232</a:t>
            </a:fld>
            <a:endParaRPr lang="en-HK" dirty="0"/>
          </a:p>
        </p:txBody>
      </p:sp>
    </p:spTree>
    <p:extLst>
      <p:ext uri="{BB962C8B-B14F-4D97-AF65-F5344CB8AC3E}">
        <p14:creationId xmlns:p14="http://schemas.microsoft.com/office/powerpoint/2010/main" val="386707573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D819B-05CF-B14F-5AC4-4DCE456435C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F6ABF73-E481-0123-DBC9-372AA0A68BAA}"/>
              </a:ext>
            </a:extLst>
          </p:cNvPr>
          <p:cNvPicPr>
            <a:picLocks noChangeAspect="1"/>
          </p:cNvPicPr>
          <p:nvPr/>
        </p:nvPicPr>
        <p:blipFill>
          <a:blip r:embed="rId2"/>
          <a:stretch>
            <a:fillRect/>
          </a:stretch>
        </p:blipFill>
        <p:spPr>
          <a:xfrm>
            <a:off x="-105086" y="0"/>
            <a:ext cx="12402171" cy="6858000"/>
          </a:xfrm>
          <a:prstGeom prst="rect">
            <a:avLst/>
          </a:prstGeom>
        </p:spPr>
      </p:pic>
      <p:sp>
        <p:nvSpPr>
          <p:cNvPr id="2" name="Rectangle 1">
            <a:extLst>
              <a:ext uri="{FF2B5EF4-FFF2-40B4-BE49-F238E27FC236}">
                <a16:creationId xmlns:a16="http://schemas.microsoft.com/office/drawing/2014/main" id="{56EF216E-4F95-7D40-9982-CFD6EF05C5E7}"/>
              </a:ext>
            </a:extLst>
          </p:cNvPr>
          <p:cNvSpPr/>
          <p:nvPr/>
        </p:nvSpPr>
        <p:spPr>
          <a:xfrm flipH="1" flipV="1">
            <a:off x="6638236" y="3500695"/>
            <a:ext cx="1301651" cy="3741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64FA120C-6386-0C02-C47C-280790576095}"/>
              </a:ext>
            </a:extLst>
          </p:cNvPr>
          <p:cNvSpPr txBox="1"/>
          <p:nvPr/>
        </p:nvSpPr>
        <p:spPr>
          <a:xfrm>
            <a:off x="8234680" y="2282511"/>
            <a:ext cx="3263221"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在提示「更新標有“</a:t>
            </a:r>
            <a:r>
              <a:rPr lang="en-US" altLang="zh-TW" b="0" dirty="0">
                <a:latin typeface="Microsoft JhengHei" panose="020B0604030504040204" pitchFamily="34" charset="-120"/>
                <a:ea typeface="Microsoft JhengHei" panose="020B0604030504040204" pitchFamily="34" charset="-120"/>
              </a:rPr>
              <a:t>#”</a:t>
            </a:r>
            <a:r>
              <a:rPr lang="zh-TW" altLang="en-US" b="0" dirty="0">
                <a:latin typeface="Microsoft JhengHei" panose="020B0604030504040204" pitchFamily="34" charset="-120"/>
                <a:ea typeface="Microsoft JhengHei" panose="020B0604030504040204" pitchFamily="34" charset="-120"/>
              </a:rPr>
              <a:t>的資料需要審批」的彈出視窗中點擊「確定」</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3DB67F5B-9D73-9C72-8708-3DD216F81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35697">
            <a:off x="8056375" y="3289377"/>
            <a:ext cx="530542" cy="422635"/>
          </a:xfrm>
          <a:prstGeom prst="rect">
            <a:avLst/>
          </a:prstGeom>
        </p:spPr>
      </p:pic>
      <p:sp>
        <p:nvSpPr>
          <p:cNvPr id="6" name="Slide Number Placeholder 5">
            <a:extLst>
              <a:ext uri="{FF2B5EF4-FFF2-40B4-BE49-F238E27FC236}">
                <a16:creationId xmlns:a16="http://schemas.microsoft.com/office/drawing/2014/main" id="{71A0CA62-6AF0-BFC3-26D0-5F17048CAC7A}"/>
              </a:ext>
            </a:extLst>
          </p:cNvPr>
          <p:cNvSpPr>
            <a:spLocks noGrp="1"/>
          </p:cNvSpPr>
          <p:nvPr>
            <p:ph type="sldNum" sz="quarter" idx="12"/>
          </p:nvPr>
        </p:nvSpPr>
        <p:spPr/>
        <p:txBody>
          <a:bodyPr/>
          <a:lstStyle/>
          <a:p>
            <a:fld id="{757993B9-1E1D-498A-9135-8F4EE768927A}" type="slidenum">
              <a:rPr lang="en-HK" smtClean="0"/>
              <a:pPr/>
              <a:t>233</a:t>
            </a:fld>
            <a:endParaRPr lang="en-HK" dirty="0"/>
          </a:p>
        </p:txBody>
      </p:sp>
    </p:spTree>
    <p:extLst>
      <p:ext uri="{BB962C8B-B14F-4D97-AF65-F5344CB8AC3E}">
        <p14:creationId xmlns:p14="http://schemas.microsoft.com/office/powerpoint/2010/main" val="202090191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E5017-153D-69C3-94E7-75AF97F5316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D453C0E-C09F-4F36-6E73-11627B7A35AD}"/>
              </a:ext>
            </a:extLst>
          </p:cNvPr>
          <p:cNvPicPr>
            <a:picLocks noChangeAspect="1"/>
          </p:cNvPicPr>
          <p:nvPr/>
        </p:nvPicPr>
        <p:blipFill>
          <a:blip r:embed="rId2"/>
          <a:stretch>
            <a:fillRect/>
          </a:stretch>
        </p:blipFill>
        <p:spPr>
          <a:xfrm>
            <a:off x="0" y="-1"/>
            <a:ext cx="12192000" cy="7034547"/>
          </a:xfrm>
          <a:prstGeom prst="rect">
            <a:avLst/>
          </a:prstGeom>
        </p:spPr>
      </p:pic>
      <p:sp>
        <p:nvSpPr>
          <p:cNvPr id="2" name="文字方塊 1">
            <a:extLst>
              <a:ext uri="{FF2B5EF4-FFF2-40B4-BE49-F238E27FC236}">
                <a16:creationId xmlns:a16="http://schemas.microsoft.com/office/drawing/2014/main" id="{14C8826E-FD1A-4224-454F-61B145FECC1F}"/>
              </a:ext>
            </a:extLst>
          </p:cNvPr>
          <p:cNvSpPr txBox="1"/>
          <p:nvPr/>
        </p:nvSpPr>
        <p:spPr>
          <a:xfrm>
            <a:off x="6510103" y="1687285"/>
            <a:ext cx="155653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更新帳戶資料</a:t>
            </a:r>
            <a:endParaRPr lang="en-HK" b="0" dirty="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716718AD-498F-AB45-0C49-116B450E68A0}"/>
              </a:ext>
            </a:extLst>
          </p:cNvPr>
          <p:cNvSpPr txBox="1"/>
          <p:nvPr/>
        </p:nvSpPr>
        <p:spPr>
          <a:xfrm>
            <a:off x="6510102" y="2228671"/>
            <a:ext cx="42776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只有公司／機構（管理員）才能編輯「公司／機構」資料</a:t>
            </a:r>
            <a:endParaRPr lang="en-HK" b="0" dirty="0">
              <a:latin typeface="Microsoft JhengHei" panose="020B0604030504040204" pitchFamily="34" charset="-120"/>
              <a:ea typeface="Microsoft JhengHei" panose="020B0604030504040204" pitchFamily="34" charset="-120"/>
            </a:endParaRPr>
          </a:p>
        </p:txBody>
      </p:sp>
      <p:sp>
        <p:nvSpPr>
          <p:cNvPr id="5" name="Slide Number Placeholder 4">
            <a:extLst>
              <a:ext uri="{FF2B5EF4-FFF2-40B4-BE49-F238E27FC236}">
                <a16:creationId xmlns:a16="http://schemas.microsoft.com/office/drawing/2014/main" id="{BE355473-9967-CD5A-65D9-C90F94B882C8}"/>
              </a:ext>
            </a:extLst>
          </p:cNvPr>
          <p:cNvSpPr>
            <a:spLocks noGrp="1"/>
          </p:cNvSpPr>
          <p:nvPr>
            <p:ph type="sldNum" sz="quarter" idx="12"/>
          </p:nvPr>
        </p:nvSpPr>
        <p:spPr/>
        <p:txBody>
          <a:bodyPr/>
          <a:lstStyle/>
          <a:p>
            <a:fld id="{757993B9-1E1D-498A-9135-8F4EE768927A}" type="slidenum">
              <a:rPr lang="en-HK" smtClean="0"/>
              <a:pPr/>
              <a:t>234</a:t>
            </a:fld>
            <a:endParaRPr lang="en-HK" dirty="0"/>
          </a:p>
        </p:txBody>
      </p:sp>
    </p:spTree>
    <p:extLst>
      <p:ext uri="{BB962C8B-B14F-4D97-AF65-F5344CB8AC3E}">
        <p14:creationId xmlns:p14="http://schemas.microsoft.com/office/powerpoint/2010/main" val="3610763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0137-0ABD-6B35-3AD6-FB4A49873C1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F50E936-8CBE-9EAC-A425-417B7B99A9B0}"/>
              </a:ext>
            </a:extLst>
          </p:cNvPr>
          <p:cNvPicPr>
            <a:picLocks noChangeAspect="1"/>
          </p:cNvPicPr>
          <p:nvPr/>
        </p:nvPicPr>
        <p:blipFill>
          <a:blip r:embed="rId2"/>
          <a:stretch>
            <a:fillRect/>
          </a:stretch>
        </p:blipFill>
        <p:spPr>
          <a:xfrm>
            <a:off x="0" y="375925"/>
            <a:ext cx="12192000" cy="6479897"/>
          </a:xfrm>
          <a:prstGeom prst="rect">
            <a:avLst/>
          </a:prstGeom>
        </p:spPr>
      </p:pic>
      <p:sp>
        <p:nvSpPr>
          <p:cNvPr id="2" name="文字方塊 1">
            <a:extLst>
              <a:ext uri="{FF2B5EF4-FFF2-40B4-BE49-F238E27FC236}">
                <a16:creationId xmlns:a16="http://schemas.microsoft.com/office/drawing/2014/main" id="{F024CF34-2F21-A8EB-E31E-172E9A328C1B}"/>
              </a:ext>
            </a:extLst>
          </p:cNvPr>
          <p:cNvSpPr txBox="1"/>
          <p:nvPr/>
        </p:nvSpPr>
        <p:spPr>
          <a:xfrm>
            <a:off x="1120163" y="6098340"/>
            <a:ext cx="242470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上載證明文件</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如需要</a:t>
            </a:r>
            <a:r>
              <a:rPr lang="en-US" altLang="zh-TW" b="0" dirty="0">
                <a:latin typeface="Microsoft JhengHei" panose="020B0604030504040204" pitchFamily="34" charset="-120"/>
                <a:ea typeface="Microsoft JhengHei" panose="020B0604030504040204" pitchFamily="34" charset="-120"/>
              </a:rPr>
              <a:t>)</a:t>
            </a:r>
            <a:endParaRPr lang="en-HK" b="0"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92621C9E-720B-B30F-C5F0-15E856468747}"/>
              </a:ext>
            </a:extLst>
          </p:cNvPr>
          <p:cNvSpPr/>
          <p:nvPr/>
        </p:nvSpPr>
        <p:spPr>
          <a:xfrm flipH="1" flipV="1">
            <a:off x="413461" y="2005394"/>
            <a:ext cx="11591434" cy="19903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021A3CC4-5259-C8D0-9AEE-E772CE47CA05}"/>
              </a:ext>
            </a:extLst>
          </p:cNvPr>
          <p:cNvSpPr/>
          <p:nvPr/>
        </p:nvSpPr>
        <p:spPr>
          <a:xfrm flipH="1" flipV="1">
            <a:off x="10934776" y="6073590"/>
            <a:ext cx="1022761" cy="4477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AA52691A-7079-514D-51C4-CFBAD56FEE34}"/>
              </a:ext>
            </a:extLst>
          </p:cNvPr>
          <p:cNvSpPr txBox="1"/>
          <p:nvPr/>
        </p:nvSpPr>
        <p:spPr>
          <a:xfrm>
            <a:off x="8304756" y="5530721"/>
            <a:ext cx="208118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點擊「儲存及提交」</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D0A36D21-91CF-7EF8-BDC8-1B3D6FB8A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18340">
            <a:off x="10509499" y="5609302"/>
            <a:ext cx="530542" cy="422635"/>
          </a:xfrm>
          <a:prstGeom prst="rect">
            <a:avLst/>
          </a:prstGeom>
        </p:spPr>
      </p:pic>
      <p:sp>
        <p:nvSpPr>
          <p:cNvPr id="8" name="Rectangle 7">
            <a:extLst>
              <a:ext uri="{FF2B5EF4-FFF2-40B4-BE49-F238E27FC236}">
                <a16:creationId xmlns:a16="http://schemas.microsoft.com/office/drawing/2014/main" id="{AD99BDCA-2713-0C34-0423-2A210BBC79A6}"/>
              </a:ext>
            </a:extLst>
          </p:cNvPr>
          <p:cNvSpPr/>
          <p:nvPr/>
        </p:nvSpPr>
        <p:spPr>
          <a:xfrm flipH="1" flipV="1">
            <a:off x="413460" y="4678780"/>
            <a:ext cx="11591432" cy="6860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FDDEE60F-473F-4231-08CB-DC3E8EBCC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33608">
            <a:off x="2541233" y="5533241"/>
            <a:ext cx="530542" cy="422635"/>
          </a:xfrm>
          <a:prstGeom prst="rect">
            <a:avLst/>
          </a:prstGeom>
        </p:spPr>
      </p:pic>
      <p:sp>
        <p:nvSpPr>
          <p:cNvPr id="10" name="Slide Number Placeholder 9">
            <a:extLst>
              <a:ext uri="{FF2B5EF4-FFF2-40B4-BE49-F238E27FC236}">
                <a16:creationId xmlns:a16="http://schemas.microsoft.com/office/drawing/2014/main" id="{A66BD353-37A8-6ED7-AEFF-B9DB21C4D0AA}"/>
              </a:ext>
            </a:extLst>
          </p:cNvPr>
          <p:cNvSpPr>
            <a:spLocks noGrp="1"/>
          </p:cNvSpPr>
          <p:nvPr>
            <p:ph type="sldNum" sz="quarter" idx="12"/>
          </p:nvPr>
        </p:nvSpPr>
        <p:spPr/>
        <p:txBody>
          <a:bodyPr/>
          <a:lstStyle/>
          <a:p>
            <a:fld id="{757993B9-1E1D-498A-9135-8F4EE768927A}" type="slidenum">
              <a:rPr lang="en-HK" smtClean="0"/>
              <a:pPr/>
              <a:t>235</a:t>
            </a:fld>
            <a:endParaRPr lang="en-HK" dirty="0"/>
          </a:p>
        </p:txBody>
      </p:sp>
    </p:spTree>
    <p:extLst>
      <p:ext uri="{BB962C8B-B14F-4D97-AF65-F5344CB8AC3E}">
        <p14:creationId xmlns:p14="http://schemas.microsoft.com/office/powerpoint/2010/main" val="130690171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2DCA1-26C5-E17C-58B0-3037E4C0CCDF}"/>
              </a:ext>
            </a:extLst>
          </p:cNvPr>
          <p:cNvPicPr>
            <a:picLocks noChangeAspect="1"/>
          </p:cNvPicPr>
          <p:nvPr/>
        </p:nvPicPr>
        <p:blipFill>
          <a:blip r:embed="rId2"/>
          <a:stretch>
            <a:fillRect/>
          </a:stretch>
        </p:blipFill>
        <p:spPr>
          <a:xfrm>
            <a:off x="-824948" y="0"/>
            <a:ext cx="13016948" cy="6858000"/>
          </a:xfrm>
          <a:prstGeom prst="rect">
            <a:avLst/>
          </a:prstGeom>
        </p:spPr>
      </p:pic>
      <p:sp>
        <p:nvSpPr>
          <p:cNvPr id="8" name="文字方塊 1">
            <a:extLst>
              <a:ext uri="{FF2B5EF4-FFF2-40B4-BE49-F238E27FC236}">
                <a16:creationId xmlns:a16="http://schemas.microsoft.com/office/drawing/2014/main" id="{563C4686-4760-F362-56BB-F7EEABC8823A}"/>
              </a:ext>
            </a:extLst>
          </p:cNvPr>
          <p:cNvSpPr txBox="1"/>
          <p:nvPr/>
        </p:nvSpPr>
        <p:spPr>
          <a:xfrm>
            <a:off x="2028629" y="4629187"/>
            <a:ext cx="6582067"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若輸入的公司地址與香港商業登記記錄不符，系統將會顯示彈出視窗以提醒。點擊「繼續提交」以繼續或點擊「取消」以關閉彈出視窗並更正輸入的公司地址</a:t>
            </a:r>
            <a:endParaRPr lang="en-HK" b="0"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DD39CC6D-49A3-6ABA-5EC0-280DACFF0796}"/>
              </a:ext>
            </a:extLst>
          </p:cNvPr>
          <p:cNvSpPr/>
          <p:nvPr/>
        </p:nvSpPr>
        <p:spPr>
          <a:xfrm flipH="1" flipV="1">
            <a:off x="9469326" y="4217587"/>
            <a:ext cx="673359" cy="5007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3C9E31C4-01BE-6C90-2B5C-2A6E6114DAF9}"/>
              </a:ext>
            </a:extLst>
          </p:cNvPr>
          <p:cNvSpPr/>
          <p:nvPr/>
        </p:nvSpPr>
        <p:spPr>
          <a:xfrm flipH="1" flipV="1">
            <a:off x="10158574" y="4217587"/>
            <a:ext cx="1680858" cy="5007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1584C74F-B931-52EE-C8CC-4BDCA22A2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21579">
            <a:off x="8774740" y="4417870"/>
            <a:ext cx="530542" cy="422635"/>
          </a:xfrm>
          <a:prstGeom prst="rect">
            <a:avLst/>
          </a:prstGeom>
        </p:spPr>
      </p:pic>
      <p:sp>
        <p:nvSpPr>
          <p:cNvPr id="3" name="Slide Number Placeholder 2">
            <a:extLst>
              <a:ext uri="{FF2B5EF4-FFF2-40B4-BE49-F238E27FC236}">
                <a16:creationId xmlns:a16="http://schemas.microsoft.com/office/drawing/2014/main" id="{0744F701-7DAC-2093-AA9C-1E552299F70C}"/>
              </a:ext>
            </a:extLst>
          </p:cNvPr>
          <p:cNvSpPr>
            <a:spLocks noGrp="1"/>
          </p:cNvSpPr>
          <p:nvPr>
            <p:ph type="sldNum" sz="quarter" idx="12"/>
          </p:nvPr>
        </p:nvSpPr>
        <p:spPr/>
        <p:txBody>
          <a:bodyPr/>
          <a:lstStyle/>
          <a:p>
            <a:fld id="{757993B9-1E1D-498A-9135-8F4EE768927A}" type="slidenum">
              <a:rPr lang="en-HK" smtClean="0"/>
              <a:pPr/>
              <a:t>236</a:t>
            </a:fld>
            <a:endParaRPr lang="en-HK" dirty="0"/>
          </a:p>
        </p:txBody>
      </p:sp>
    </p:spTree>
    <p:extLst>
      <p:ext uri="{BB962C8B-B14F-4D97-AF65-F5344CB8AC3E}">
        <p14:creationId xmlns:p14="http://schemas.microsoft.com/office/powerpoint/2010/main" val="5859340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0908-5937-8888-996F-455140B4C4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74D75EF-7CCE-D54A-9446-7110A38C0CA1}"/>
              </a:ext>
            </a:extLst>
          </p:cNvPr>
          <p:cNvPicPr>
            <a:picLocks noChangeAspect="1"/>
          </p:cNvPicPr>
          <p:nvPr/>
        </p:nvPicPr>
        <p:blipFill>
          <a:blip r:embed="rId2"/>
          <a:stretch>
            <a:fillRect/>
          </a:stretch>
        </p:blipFill>
        <p:spPr>
          <a:xfrm>
            <a:off x="0" y="0"/>
            <a:ext cx="12192000" cy="6858000"/>
          </a:xfrm>
          <a:prstGeom prst="rect">
            <a:avLst/>
          </a:prstGeom>
        </p:spPr>
      </p:pic>
      <p:sp>
        <p:nvSpPr>
          <p:cNvPr id="2" name="文字方塊 1">
            <a:extLst>
              <a:ext uri="{FF2B5EF4-FFF2-40B4-BE49-F238E27FC236}">
                <a16:creationId xmlns:a16="http://schemas.microsoft.com/office/drawing/2014/main" id="{0F524333-BC39-477C-6991-B2BCA3F5891E}"/>
              </a:ext>
            </a:extLst>
          </p:cNvPr>
          <p:cNvSpPr txBox="1"/>
          <p:nvPr/>
        </p:nvSpPr>
        <p:spPr>
          <a:xfrm>
            <a:off x="2638134" y="4728239"/>
            <a:ext cx="479681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如果標記為「</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」的資料和電子郵件均無更新，點擊「儲存及提交」以儲存更新。如有需要，請點擊「更新」按鈕再次更新帳戶資料</a:t>
            </a:r>
            <a:endParaRPr lang="en-HK" b="0" dirty="0">
              <a:latin typeface="Microsoft JhengHei" panose="020B0604030504040204" pitchFamily="34" charset="-120"/>
              <a:ea typeface="Microsoft JhengHei" panose="020B0604030504040204" pitchFamily="34" charset="-120"/>
            </a:endParaRPr>
          </a:p>
        </p:txBody>
      </p:sp>
      <p:sp>
        <p:nvSpPr>
          <p:cNvPr id="5" name="Slide Number Placeholder 4">
            <a:extLst>
              <a:ext uri="{FF2B5EF4-FFF2-40B4-BE49-F238E27FC236}">
                <a16:creationId xmlns:a16="http://schemas.microsoft.com/office/drawing/2014/main" id="{E9928F5F-EE1C-5209-5820-85C844221072}"/>
              </a:ext>
            </a:extLst>
          </p:cNvPr>
          <p:cNvSpPr>
            <a:spLocks noGrp="1"/>
          </p:cNvSpPr>
          <p:nvPr>
            <p:ph type="sldNum" sz="quarter" idx="12"/>
          </p:nvPr>
        </p:nvSpPr>
        <p:spPr/>
        <p:txBody>
          <a:bodyPr/>
          <a:lstStyle/>
          <a:p>
            <a:fld id="{757993B9-1E1D-498A-9135-8F4EE768927A}" type="slidenum">
              <a:rPr lang="en-HK" smtClean="0"/>
              <a:pPr/>
              <a:t>237</a:t>
            </a:fld>
            <a:endParaRPr lang="en-HK" dirty="0"/>
          </a:p>
        </p:txBody>
      </p:sp>
    </p:spTree>
    <p:extLst>
      <p:ext uri="{BB962C8B-B14F-4D97-AF65-F5344CB8AC3E}">
        <p14:creationId xmlns:p14="http://schemas.microsoft.com/office/powerpoint/2010/main" val="201803795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EF32F-C44C-8E8C-EF5E-89D94738A6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67F0F4-FA58-CDF8-C445-D0C9975ED31F}"/>
              </a:ext>
            </a:extLst>
          </p:cNvPr>
          <p:cNvPicPr>
            <a:picLocks noChangeAspect="1"/>
          </p:cNvPicPr>
          <p:nvPr/>
        </p:nvPicPr>
        <p:blipFill>
          <a:blip r:embed="rId2"/>
          <a:stretch>
            <a:fillRect/>
          </a:stretch>
        </p:blipFill>
        <p:spPr>
          <a:xfrm>
            <a:off x="-122116" y="0"/>
            <a:ext cx="12436231" cy="6858000"/>
          </a:xfrm>
          <a:prstGeom prst="rect">
            <a:avLst/>
          </a:prstGeom>
        </p:spPr>
      </p:pic>
      <p:sp>
        <p:nvSpPr>
          <p:cNvPr id="5" name="文字方塊 1">
            <a:extLst>
              <a:ext uri="{FF2B5EF4-FFF2-40B4-BE49-F238E27FC236}">
                <a16:creationId xmlns:a16="http://schemas.microsoft.com/office/drawing/2014/main" id="{84BA9E0F-3AC8-BC1E-37BF-54EC444E7971}"/>
              </a:ext>
            </a:extLst>
          </p:cNvPr>
          <p:cNvSpPr txBox="1"/>
          <p:nvPr/>
        </p:nvSpPr>
        <p:spPr>
          <a:xfrm>
            <a:off x="608559" y="4872788"/>
            <a:ext cx="6596744"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如果標記為「</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」的資料有更新，輸入帳戶密碼，然後點擊「確定」繼續。在更新獲得批准之前，帳戶資料將會變為唯讀，並且系統不會顯示「更新」按鈕。前往首頁時，系統將會顯示帳戶資料更新請求正在處理中的提示 </a:t>
            </a:r>
            <a:endParaRPr lang="en-HK" b="0"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4FD80816-DCB3-6FE8-9DFD-04849801A2F2}"/>
              </a:ext>
            </a:extLst>
          </p:cNvPr>
          <p:cNvSpPr/>
          <p:nvPr/>
        </p:nvSpPr>
        <p:spPr>
          <a:xfrm flipH="1" flipV="1">
            <a:off x="3848095" y="3113570"/>
            <a:ext cx="5270851" cy="9743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Rectangle 6">
            <a:extLst>
              <a:ext uri="{FF2B5EF4-FFF2-40B4-BE49-F238E27FC236}">
                <a16:creationId xmlns:a16="http://schemas.microsoft.com/office/drawing/2014/main" id="{60D6ECCF-1487-25ED-EE47-F93B7F1BCE4E}"/>
              </a:ext>
            </a:extLst>
          </p:cNvPr>
          <p:cNvSpPr/>
          <p:nvPr/>
        </p:nvSpPr>
        <p:spPr>
          <a:xfrm flipH="1" flipV="1">
            <a:off x="7299612" y="4488873"/>
            <a:ext cx="1693719" cy="4779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B5ADE0C6-0E8F-C82B-C077-FAAE09A14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94343">
            <a:off x="4689327" y="4230725"/>
            <a:ext cx="530542" cy="422635"/>
          </a:xfrm>
          <a:prstGeom prst="rect">
            <a:avLst/>
          </a:prstGeom>
        </p:spPr>
      </p:pic>
      <p:sp>
        <p:nvSpPr>
          <p:cNvPr id="4" name="Slide Number Placeholder 3">
            <a:extLst>
              <a:ext uri="{FF2B5EF4-FFF2-40B4-BE49-F238E27FC236}">
                <a16:creationId xmlns:a16="http://schemas.microsoft.com/office/drawing/2014/main" id="{D56A26F8-B75D-E1A0-C5B6-D29E7172AD00}"/>
              </a:ext>
            </a:extLst>
          </p:cNvPr>
          <p:cNvSpPr>
            <a:spLocks noGrp="1"/>
          </p:cNvSpPr>
          <p:nvPr>
            <p:ph type="sldNum" sz="quarter" idx="12"/>
          </p:nvPr>
        </p:nvSpPr>
        <p:spPr/>
        <p:txBody>
          <a:bodyPr/>
          <a:lstStyle/>
          <a:p>
            <a:fld id="{757993B9-1E1D-498A-9135-8F4EE768927A}" type="slidenum">
              <a:rPr lang="en-HK" smtClean="0"/>
              <a:pPr/>
              <a:t>238</a:t>
            </a:fld>
            <a:endParaRPr lang="en-HK" dirty="0"/>
          </a:p>
        </p:txBody>
      </p:sp>
    </p:spTree>
    <p:extLst>
      <p:ext uri="{BB962C8B-B14F-4D97-AF65-F5344CB8AC3E}">
        <p14:creationId xmlns:p14="http://schemas.microsoft.com/office/powerpoint/2010/main" val="181520996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9E2D8-7547-CFA5-D216-6928C604257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043DBDE-8AD3-D5C8-949C-90615664C02A}"/>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77B314-93F5-7B98-0E50-5C547013E898}"/>
              </a:ext>
            </a:extLst>
          </p:cNvPr>
          <p:cNvSpPr/>
          <p:nvPr/>
        </p:nvSpPr>
        <p:spPr>
          <a:xfrm flipH="1" flipV="1">
            <a:off x="9505325" y="6054571"/>
            <a:ext cx="1519726" cy="4880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BDF0A343-0EA1-BB3A-5776-BE9E9EDAA8CC}"/>
              </a:ext>
            </a:extLst>
          </p:cNvPr>
          <p:cNvSpPr txBox="1"/>
          <p:nvPr/>
        </p:nvSpPr>
        <p:spPr>
          <a:xfrm>
            <a:off x="4811963" y="5066477"/>
            <a:ext cx="545322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目前登入用戶可以點擊「取消登記」取消自己的帳戶</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21B6201C-38F8-DD0E-56F1-7B50C51B9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51341">
            <a:off x="9530570" y="5599211"/>
            <a:ext cx="530542" cy="422635"/>
          </a:xfrm>
          <a:prstGeom prst="rect">
            <a:avLst/>
          </a:prstGeom>
        </p:spPr>
      </p:pic>
      <p:sp>
        <p:nvSpPr>
          <p:cNvPr id="6" name="Slide Number Placeholder 5">
            <a:extLst>
              <a:ext uri="{FF2B5EF4-FFF2-40B4-BE49-F238E27FC236}">
                <a16:creationId xmlns:a16="http://schemas.microsoft.com/office/drawing/2014/main" id="{4E70F617-3D5C-75BE-5855-C126ECE72FA1}"/>
              </a:ext>
            </a:extLst>
          </p:cNvPr>
          <p:cNvSpPr>
            <a:spLocks noGrp="1"/>
          </p:cNvSpPr>
          <p:nvPr>
            <p:ph type="sldNum" sz="quarter" idx="12"/>
          </p:nvPr>
        </p:nvSpPr>
        <p:spPr/>
        <p:txBody>
          <a:bodyPr/>
          <a:lstStyle/>
          <a:p>
            <a:fld id="{757993B9-1E1D-498A-9135-8F4EE768927A}" type="slidenum">
              <a:rPr lang="en-HK" smtClean="0"/>
              <a:pPr/>
              <a:t>239</a:t>
            </a:fld>
            <a:endParaRPr lang="en-HK" dirty="0"/>
          </a:p>
        </p:txBody>
      </p:sp>
    </p:spTree>
    <p:extLst>
      <p:ext uri="{BB962C8B-B14F-4D97-AF65-F5344CB8AC3E}">
        <p14:creationId xmlns:p14="http://schemas.microsoft.com/office/powerpoint/2010/main" val="33729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7EACF-3C07-99A8-A565-9697BD77689C}"/>
              </a:ext>
            </a:extLst>
          </p:cNvPr>
          <p:cNvPicPr>
            <a:picLocks noChangeAspect="1"/>
          </p:cNvPicPr>
          <p:nvPr/>
        </p:nvPicPr>
        <p:blipFill>
          <a:blip r:embed="rId3"/>
          <a:srcRect l="2649" r="-1" b="-1"/>
          <a:stretch>
            <a:fillRect/>
          </a:stretch>
        </p:blipFill>
        <p:spPr>
          <a:xfrm>
            <a:off x="20" y="1282"/>
            <a:ext cx="12191980" cy="6856718"/>
          </a:xfrm>
          <a:prstGeom prst="rect">
            <a:avLst/>
          </a:prstGeom>
        </p:spPr>
      </p:pic>
      <p:sp>
        <p:nvSpPr>
          <p:cNvPr id="6" name="文字方塊 1">
            <a:extLst>
              <a:ext uri="{FF2B5EF4-FFF2-40B4-BE49-F238E27FC236}">
                <a16:creationId xmlns:a16="http://schemas.microsoft.com/office/drawing/2014/main" id="{5C826797-3392-BFBD-A69F-D1FBF367AB5A}"/>
              </a:ext>
            </a:extLst>
          </p:cNvPr>
          <p:cNvSpPr txBox="1"/>
          <p:nvPr/>
        </p:nvSpPr>
        <p:spPr>
          <a:xfrm>
            <a:off x="1252522" y="4169620"/>
            <a:ext cx="7903510"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帳戶可以使用上述所選的帳戶名稱和新設定的密碼登入貿易單一窗口網站 </a:t>
            </a:r>
            <a:r>
              <a:rPr lang="en-US" altLang="zh-TW" b="0" dirty="0">
                <a:latin typeface="Microsoft JhengHei" panose="020B0604030504040204" pitchFamily="34" charset="-120"/>
                <a:ea typeface="Microsoft JhengHei" panose="020B0604030504040204" pitchFamily="34" charset="-120"/>
              </a:rPr>
              <a:t>(</a:t>
            </a:r>
            <a:r>
              <a:rPr lang="zh-TW" altLang="en-US" b="0" dirty="0">
                <a:latin typeface="Microsoft JhengHei" panose="020B0604030504040204" pitchFamily="34" charset="-120"/>
                <a:ea typeface="Microsoft JhengHei" panose="020B0604030504040204" pitchFamily="34" charset="-120"/>
              </a:rPr>
              <a:t>如已更改</a:t>
            </a:r>
            <a:r>
              <a:rPr lang="en-US" altLang="zh-TW" b="0" dirty="0">
                <a:latin typeface="Microsoft JhengHei" panose="020B0604030504040204" pitchFamily="34" charset="-120"/>
                <a:ea typeface="Microsoft JhengHei" panose="020B0604030504040204" pitchFamily="34" charset="-120"/>
              </a:rPr>
              <a:t>)</a:t>
            </a:r>
            <a:endParaRPr lang="zh-TW" altLang="en-US" b="0" dirty="0">
              <a:latin typeface="Microsoft JhengHei" panose="020B0604030504040204" pitchFamily="34" charset="-120"/>
              <a:ea typeface="Microsoft JhengHei" panose="020B0604030504040204" pitchFamily="34" charset="-120"/>
            </a:endParaRPr>
          </a:p>
          <a:p>
            <a:pPr marL="285750" lvl="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系統將會根據</a:t>
            </a:r>
            <a:r>
              <a:rPr lang="en-US" altLang="zh-TW" b="0" dirty="0">
                <a:latin typeface="Microsoft JhengHei" panose="020B0604030504040204" pitchFamily="34" charset="-120"/>
                <a:ea typeface="Microsoft JhengHei" panose="020B0604030504040204" pitchFamily="34" charset="-120"/>
              </a:rPr>
              <a:t>ROCARS</a:t>
            </a:r>
            <a:r>
              <a:rPr lang="zh-TW" altLang="en-US" b="0" dirty="0">
                <a:latin typeface="Microsoft JhengHei" panose="020B0604030504040204" pitchFamily="34" charset="-120"/>
                <a:ea typeface="Microsoft JhengHei" panose="020B0604030504040204" pitchFamily="34" charset="-120"/>
              </a:rPr>
              <a:t>的帳戶類別為用戶自動預選相關服務</a:t>
            </a:r>
            <a:endParaRPr lang="en-US" altLang="zh-TW" b="0" dirty="0">
              <a:latin typeface="Microsoft JhengHei" panose="020B0604030504040204" pitchFamily="34" charset="-120"/>
              <a:ea typeface="Microsoft JhengHei" panose="020B0604030504040204" pitchFamily="34" charset="-120"/>
            </a:endParaRPr>
          </a:p>
          <a:p>
            <a:pPr marL="285750" lvl="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上述步驟未被選擇的帳戶的帳戶名稱不可以用來登入貿易單一窗口 網站</a:t>
            </a:r>
            <a:endParaRPr lang="en-US" altLang="zh-TW" b="0" dirty="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D2C853B4-4418-3FC7-BBC1-7667942A902F}"/>
              </a:ext>
            </a:extLst>
          </p:cNvPr>
          <p:cNvSpPr>
            <a:spLocks noGrp="1"/>
          </p:cNvSpPr>
          <p:nvPr>
            <p:ph type="sldNum" sz="quarter" idx="12"/>
          </p:nvPr>
        </p:nvSpPr>
        <p:spPr/>
        <p:txBody>
          <a:bodyPr/>
          <a:lstStyle/>
          <a:p>
            <a:fld id="{757993B9-1E1D-498A-9135-8F4EE768927A}" type="slidenum">
              <a:rPr lang="en-HK" smtClean="0"/>
              <a:pPr/>
              <a:t>24</a:t>
            </a:fld>
            <a:endParaRPr lang="en-HK" dirty="0"/>
          </a:p>
        </p:txBody>
      </p:sp>
    </p:spTree>
    <p:extLst>
      <p:ext uri="{BB962C8B-B14F-4D97-AF65-F5344CB8AC3E}">
        <p14:creationId xmlns:p14="http://schemas.microsoft.com/office/powerpoint/2010/main" val="3974340986"/>
      </p:ext>
    </p:extLst>
  </p:cSld>
  <p:clrMapOvr>
    <a:masterClrMapping/>
  </p:clrMapOvr>
  <p:extLst>
    <p:ext uri="{6950BFC3-D8DA-4A85-94F7-54DA5524770B}">
      <p188:commentRel xmlns:p188="http://schemas.microsoft.com/office/powerpoint/2018/8/main" r:id="rId2"/>
    </p:ext>
  </p:extLs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E0F9-CBC3-1E49-5505-499862773BD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23F87D5-F835-C967-EF5D-285C01F89B79}"/>
              </a:ext>
            </a:extLst>
          </p:cNvPr>
          <p:cNvPicPr>
            <a:picLocks noChangeAspect="1"/>
          </p:cNvPicPr>
          <p:nvPr/>
        </p:nvPicPr>
        <p:blipFill>
          <a:blip r:embed="rId2"/>
          <a:stretch>
            <a:fillRect/>
          </a:stretch>
        </p:blipFill>
        <p:spPr>
          <a:xfrm>
            <a:off x="0" y="-1"/>
            <a:ext cx="12192000" cy="8033771"/>
          </a:xfrm>
          <a:prstGeom prst="rect">
            <a:avLst/>
          </a:prstGeom>
        </p:spPr>
      </p:pic>
      <p:sp>
        <p:nvSpPr>
          <p:cNvPr id="2" name="Rectangle 1">
            <a:extLst>
              <a:ext uri="{FF2B5EF4-FFF2-40B4-BE49-F238E27FC236}">
                <a16:creationId xmlns:a16="http://schemas.microsoft.com/office/drawing/2014/main" id="{439629B6-0114-E178-EFD1-CECF9FBF6250}"/>
              </a:ext>
            </a:extLst>
          </p:cNvPr>
          <p:cNvSpPr/>
          <p:nvPr/>
        </p:nvSpPr>
        <p:spPr>
          <a:xfrm flipH="1" flipV="1">
            <a:off x="10981227" y="-1"/>
            <a:ext cx="323411" cy="2728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722F81F6-667F-8F92-418C-7A24B585E2A4}"/>
              </a:ext>
            </a:extLst>
          </p:cNvPr>
          <p:cNvSpPr/>
          <p:nvPr/>
        </p:nvSpPr>
        <p:spPr>
          <a:xfrm flipH="1" flipV="1">
            <a:off x="10447826" y="1558027"/>
            <a:ext cx="1498367" cy="3782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B607EC89-619F-642B-1932-BE517AD69D31}"/>
              </a:ext>
            </a:extLst>
          </p:cNvPr>
          <p:cNvSpPr txBox="1"/>
          <p:nvPr/>
        </p:nvSpPr>
        <p:spPr>
          <a:xfrm>
            <a:off x="5108214" y="1102392"/>
            <a:ext cx="4397820"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如果公司／機構（管理員）需要取消同一公司的其他公司／機構（管理員）或公司／機構（用戶），點擊頁面右上角的「      」，然後點擊「其他帳戶」。系統將會顯示同一公司的用戶帳戶清單</a:t>
            </a:r>
            <a:endParaRPr lang="en-HK" b="0" dirty="0">
              <a:latin typeface="Microsoft JhengHei" panose="020B0604030504040204" pitchFamily="34" charset="-120"/>
              <a:ea typeface="Microsoft JhengHei" panose="020B0604030504040204" pitchFamily="34" charset="-120"/>
            </a:endParaRPr>
          </a:p>
        </p:txBody>
      </p:sp>
      <p:pic>
        <p:nvPicPr>
          <p:cNvPr id="7" name="Picture 6">
            <a:extLst>
              <a:ext uri="{FF2B5EF4-FFF2-40B4-BE49-F238E27FC236}">
                <a16:creationId xmlns:a16="http://schemas.microsoft.com/office/drawing/2014/main" id="{450C6CD8-4FE1-9030-5BFF-710683F0E174}"/>
              </a:ext>
            </a:extLst>
          </p:cNvPr>
          <p:cNvPicPr>
            <a:picLocks noChangeAspect="1"/>
          </p:cNvPicPr>
          <p:nvPr/>
        </p:nvPicPr>
        <p:blipFill>
          <a:blip r:embed="rId3"/>
          <a:stretch>
            <a:fillRect/>
          </a:stretch>
        </p:blipFill>
        <p:spPr>
          <a:xfrm>
            <a:off x="5397533" y="1969064"/>
            <a:ext cx="333422" cy="285790"/>
          </a:xfrm>
          <a:prstGeom prst="rect">
            <a:avLst/>
          </a:prstGeom>
        </p:spPr>
      </p:pic>
      <p:pic>
        <p:nvPicPr>
          <p:cNvPr id="8" name="Picture 7" descr="An orange arrow pointing at something&#10;&#10;AI-generated content may be incorrect.">
            <a:extLst>
              <a:ext uri="{FF2B5EF4-FFF2-40B4-BE49-F238E27FC236}">
                <a16:creationId xmlns:a16="http://schemas.microsoft.com/office/drawing/2014/main" id="{824BAE80-A4CC-535E-BAC6-7CE773729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2993">
            <a:off x="9711659" y="1629739"/>
            <a:ext cx="530542" cy="422635"/>
          </a:xfrm>
          <a:prstGeom prst="rect">
            <a:avLst/>
          </a:prstGeom>
        </p:spPr>
      </p:pic>
      <p:sp>
        <p:nvSpPr>
          <p:cNvPr id="6" name="Slide Number Placeholder 5">
            <a:extLst>
              <a:ext uri="{FF2B5EF4-FFF2-40B4-BE49-F238E27FC236}">
                <a16:creationId xmlns:a16="http://schemas.microsoft.com/office/drawing/2014/main" id="{100A357A-8266-2816-75AC-D44DEF16CB16}"/>
              </a:ext>
            </a:extLst>
          </p:cNvPr>
          <p:cNvSpPr>
            <a:spLocks noGrp="1"/>
          </p:cNvSpPr>
          <p:nvPr>
            <p:ph type="sldNum" sz="quarter" idx="12"/>
          </p:nvPr>
        </p:nvSpPr>
        <p:spPr/>
        <p:txBody>
          <a:bodyPr/>
          <a:lstStyle/>
          <a:p>
            <a:fld id="{757993B9-1E1D-498A-9135-8F4EE768927A}" type="slidenum">
              <a:rPr lang="en-HK" smtClean="0"/>
              <a:pPr/>
              <a:t>240</a:t>
            </a:fld>
            <a:endParaRPr lang="en-HK" dirty="0"/>
          </a:p>
        </p:txBody>
      </p:sp>
    </p:spTree>
    <p:extLst>
      <p:ext uri="{BB962C8B-B14F-4D97-AF65-F5344CB8AC3E}">
        <p14:creationId xmlns:p14="http://schemas.microsoft.com/office/powerpoint/2010/main" val="193205883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2923-9C14-7C3B-0DD2-B095308698C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2E2587C-7F7C-C274-89B6-1303F9724FB0}"/>
              </a:ext>
            </a:extLst>
          </p:cNvPr>
          <p:cNvPicPr>
            <a:picLocks noChangeAspect="1"/>
          </p:cNvPicPr>
          <p:nvPr/>
        </p:nvPicPr>
        <p:blipFill>
          <a:blip r:embed="rId2"/>
          <a:stretch>
            <a:fillRect/>
          </a:stretch>
        </p:blipFill>
        <p:spPr>
          <a:xfrm>
            <a:off x="0" y="0"/>
            <a:ext cx="12588039" cy="6858000"/>
          </a:xfrm>
          <a:prstGeom prst="rect">
            <a:avLst/>
          </a:prstGeom>
        </p:spPr>
      </p:pic>
      <p:sp>
        <p:nvSpPr>
          <p:cNvPr id="2" name="文字方塊 1">
            <a:extLst>
              <a:ext uri="{FF2B5EF4-FFF2-40B4-BE49-F238E27FC236}">
                <a16:creationId xmlns:a16="http://schemas.microsoft.com/office/drawing/2014/main" id="{DF2DEF44-1293-1DB9-3DEA-5143731211E0}"/>
              </a:ext>
            </a:extLst>
          </p:cNvPr>
          <p:cNvSpPr txBox="1"/>
          <p:nvPr/>
        </p:nvSpPr>
        <p:spPr>
          <a:xfrm>
            <a:off x="5998029" y="786707"/>
            <a:ext cx="451757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系統將會顯示同一公司的所有用戶帳戶</a:t>
            </a:r>
            <a:endParaRPr lang="en-HK" b="0"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60FEB1C5-71B6-6692-AD15-7D601A539288}"/>
              </a:ext>
            </a:extLst>
          </p:cNvPr>
          <p:cNvSpPr/>
          <p:nvPr/>
        </p:nvSpPr>
        <p:spPr>
          <a:xfrm flipH="1" flipV="1">
            <a:off x="10227527" y="4354283"/>
            <a:ext cx="1177352" cy="448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2DC8C895-7EEC-3A8F-33BD-8439C93A60D0}"/>
              </a:ext>
            </a:extLst>
          </p:cNvPr>
          <p:cNvSpPr txBox="1"/>
          <p:nvPr/>
        </p:nvSpPr>
        <p:spPr>
          <a:xfrm>
            <a:off x="7476812" y="5926547"/>
            <a:ext cx="400845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點擊想要取消的帳戶旁的「取消登記」</a:t>
            </a:r>
            <a:endParaRPr lang="en-HK" b="0"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6C5D0C19-56A1-C731-B6E5-8F07CEC70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37131">
            <a:off x="9599277" y="4591793"/>
            <a:ext cx="530542" cy="422635"/>
          </a:xfrm>
          <a:prstGeom prst="rect">
            <a:avLst/>
          </a:prstGeom>
        </p:spPr>
      </p:pic>
      <p:sp>
        <p:nvSpPr>
          <p:cNvPr id="7" name="Slide Number Placeholder 6">
            <a:extLst>
              <a:ext uri="{FF2B5EF4-FFF2-40B4-BE49-F238E27FC236}">
                <a16:creationId xmlns:a16="http://schemas.microsoft.com/office/drawing/2014/main" id="{94A7251A-A3EE-E4C5-0AB4-2FBB7D736255}"/>
              </a:ext>
            </a:extLst>
          </p:cNvPr>
          <p:cNvSpPr>
            <a:spLocks noGrp="1"/>
          </p:cNvSpPr>
          <p:nvPr>
            <p:ph type="sldNum" sz="quarter" idx="12"/>
          </p:nvPr>
        </p:nvSpPr>
        <p:spPr/>
        <p:txBody>
          <a:bodyPr/>
          <a:lstStyle/>
          <a:p>
            <a:fld id="{757993B9-1E1D-498A-9135-8F4EE768927A}" type="slidenum">
              <a:rPr lang="en-HK" smtClean="0"/>
              <a:pPr/>
              <a:t>241</a:t>
            </a:fld>
            <a:endParaRPr lang="en-HK" dirty="0"/>
          </a:p>
        </p:txBody>
      </p:sp>
    </p:spTree>
    <p:extLst>
      <p:ext uri="{BB962C8B-B14F-4D97-AF65-F5344CB8AC3E}">
        <p14:creationId xmlns:p14="http://schemas.microsoft.com/office/powerpoint/2010/main" val="406445624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AAC87-0740-0175-D255-E2AD5A029CE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C3E7F1A-6E1C-5BA5-EC57-2A898804F2B5}"/>
              </a:ext>
            </a:extLst>
          </p:cNvPr>
          <p:cNvPicPr>
            <a:picLocks noChangeAspect="1"/>
          </p:cNvPicPr>
          <p:nvPr/>
        </p:nvPicPr>
        <p:blipFill>
          <a:blip r:embed="rId2"/>
          <a:stretch>
            <a:fillRect/>
          </a:stretch>
        </p:blipFill>
        <p:spPr>
          <a:xfrm>
            <a:off x="-48854" y="0"/>
            <a:ext cx="12270308" cy="6858000"/>
          </a:xfrm>
          <a:prstGeom prst="rect">
            <a:avLst/>
          </a:prstGeom>
        </p:spPr>
      </p:pic>
      <p:sp>
        <p:nvSpPr>
          <p:cNvPr id="2" name="文字方塊 1">
            <a:extLst>
              <a:ext uri="{FF2B5EF4-FFF2-40B4-BE49-F238E27FC236}">
                <a16:creationId xmlns:a16="http://schemas.microsoft.com/office/drawing/2014/main" id="{7D385034-973B-4FC3-845E-F90F37211477}"/>
              </a:ext>
            </a:extLst>
          </p:cNvPr>
          <p:cNvSpPr txBox="1"/>
          <p:nvPr/>
        </p:nvSpPr>
        <p:spPr>
          <a:xfrm>
            <a:off x="2203516" y="4479861"/>
            <a:ext cx="272645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輸入目前登入帳戶的密碼</a:t>
            </a:r>
            <a:endParaRPr lang="en-HK" b="0"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2B420CB7-669E-72AE-B5C2-0B069CDEF585}"/>
              </a:ext>
            </a:extLst>
          </p:cNvPr>
          <p:cNvSpPr/>
          <p:nvPr/>
        </p:nvSpPr>
        <p:spPr>
          <a:xfrm flipH="1" flipV="1">
            <a:off x="3853538" y="3082506"/>
            <a:ext cx="4425611" cy="7760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2FE6C960-6D59-AF3A-E6A1-5B3835FC7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67616">
            <a:off x="4435682" y="3965757"/>
            <a:ext cx="530542" cy="422635"/>
          </a:xfrm>
          <a:prstGeom prst="rect">
            <a:avLst/>
          </a:prstGeom>
        </p:spPr>
      </p:pic>
      <p:sp>
        <p:nvSpPr>
          <p:cNvPr id="6" name="Rectangle 5">
            <a:extLst>
              <a:ext uri="{FF2B5EF4-FFF2-40B4-BE49-F238E27FC236}">
                <a16:creationId xmlns:a16="http://schemas.microsoft.com/office/drawing/2014/main" id="{ACB73723-1547-7B22-A422-D31C7A4FB469}"/>
              </a:ext>
            </a:extLst>
          </p:cNvPr>
          <p:cNvSpPr/>
          <p:nvPr/>
        </p:nvSpPr>
        <p:spPr>
          <a:xfrm flipH="1" flipV="1">
            <a:off x="6744537" y="4120630"/>
            <a:ext cx="1534612" cy="4841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BB2E700-F39E-C0F8-7837-ED381A53EBB4}"/>
              </a:ext>
            </a:extLst>
          </p:cNvPr>
          <p:cNvSpPr txBox="1"/>
          <p:nvPr/>
        </p:nvSpPr>
        <p:spPr>
          <a:xfrm>
            <a:off x="8279151" y="4963968"/>
            <a:ext cx="139741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點擊「確定」</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5D165077-A383-A118-688F-1181029F3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9744">
            <a:off x="7724846" y="4695263"/>
            <a:ext cx="530542" cy="422635"/>
          </a:xfrm>
          <a:prstGeom prst="rect">
            <a:avLst/>
          </a:prstGeom>
        </p:spPr>
      </p:pic>
      <p:sp>
        <p:nvSpPr>
          <p:cNvPr id="9" name="Slide Number Placeholder 8">
            <a:extLst>
              <a:ext uri="{FF2B5EF4-FFF2-40B4-BE49-F238E27FC236}">
                <a16:creationId xmlns:a16="http://schemas.microsoft.com/office/drawing/2014/main" id="{C4A1226E-62D8-CBA5-16C6-63B5DC031439}"/>
              </a:ext>
            </a:extLst>
          </p:cNvPr>
          <p:cNvSpPr>
            <a:spLocks noGrp="1"/>
          </p:cNvSpPr>
          <p:nvPr>
            <p:ph type="sldNum" sz="quarter" idx="12"/>
          </p:nvPr>
        </p:nvSpPr>
        <p:spPr/>
        <p:txBody>
          <a:bodyPr/>
          <a:lstStyle/>
          <a:p>
            <a:fld id="{757993B9-1E1D-498A-9135-8F4EE768927A}" type="slidenum">
              <a:rPr lang="en-HK" smtClean="0"/>
              <a:pPr/>
              <a:t>242</a:t>
            </a:fld>
            <a:endParaRPr lang="en-HK" dirty="0"/>
          </a:p>
        </p:txBody>
      </p:sp>
    </p:spTree>
    <p:extLst>
      <p:ext uri="{BB962C8B-B14F-4D97-AF65-F5344CB8AC3E}">
        <p14:creationId xmlns:p14="http://schemas.microsoft.com/office/powerpoint/2010/main" val="127197716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4DD735-7892-85D8-391D-17153FD48F89}"/>
              </a:ext>
            </a:extLst>
          </p:cNvPr>
          <p:cNvPicPr>
            <a:picLocks noChangeAspect="1"/>
          </p:cNvPicPr>
          <p:nvPr/>
        </p:nvPicPr>
        <p:blipFill>
          <a:blip r:embed="rId2"/>
          <a:stretch>
            <a:fillRect/>
          </a:stretch>
        </p:blipFill>
        <p:spPr>
          <a:xfrm>
            <a:off x="0" y="0"/>
            <a:ext cx="12647448" cy="6858000"/>
          </a:xfrm>
          <a:prstGeom prst="rect">
            <a:avLst/>
          </a:prstGeom>
        </p:spPr>
      </p:pic>
      <p:sp>
        <p:nvSpPr>
          <p:cNvPr id="2" name="Rectangle 1">
            <a:extLst>
              <a:ext uri="{FF2B5EF4-FFF2-40B4-BE49-F238E27FC236}">
                <a16:creationId xmlns:a16="http://schemas.microsoft.com/office/drawing/2014/main" id="{C5EA4A5E-F900-2049-B2A6-93546F878348}"/>
              </a:ext>
            </a:extLst>
          </p:cNvPr>
          <p:cNvSpPr/>
          <p:nvPr/>
        </p:nvSpPr>
        <p:spPr>
          <a:xfrm flipH="1" flipV="1">
            <a:off x="8523092" y="4354561"/>
            <a:ext cx="837475" cy="2896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文字方塊 1">
            <a:extLst>
              <a:ext uri="{FF2B5EF4-FFF2-40B4-BE49-F238E27FC236}">
                <a16:creationId xmlns:a16="http://schemas.microsoft.com/office/drawing/2014/main" id="{C27C6166-02FF-591E-7E04-05BF9DD884FC}"/>
              </a:ext>
            </a:extLst>
          </p:cNvPr>
          <p:cNvSpPr txBox="1"/>
          <p:nvPr/>
        </p:nvSpPr>
        <p:spPr>
          <a:xfrm>
            <a:off x="8813493" y="5419911"/>
            <a:ext cx="280930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該想要取消的帳戶的狀態已更新為「已取消登記」</a:t>
            </a:r>
            <a:endParaRPr lang="en-HK" b="0" dirty="0">
              <a:latin typeface="Microsoft JhengHei" panose="020B0604030504040204" pitchFamily="34" charset="-120"/>
              <a:ea typeface="Microsoft JhengHei" panose="020B0604030504040204" pitchFamily="34" charset="-120"/>
            </a:endParaRPr>
          </a:p>
        </p:txBody>
      </p:sp>
      <p:pic>
        <p:nvPicPr>
          <p:cNvPr id="4" name="Picture 3" descr="An orange arrow pointing at something&#10;&#10;AI-generated content may be incorrect.">
            <a:extLst>
              <a:ext uri="{FF2B5EF4-FFF2-40B4-BE49-F238E27FC236}">
                <a16:creationId xmlns:a16="http://schemas.microsoft.com/office/drawing/2014/main" id="{591BFA2B-F950-8404-38A7-1533D2574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9744">
            <a:off x="9459416" y="4728781"/>
            <a:ext cx="530542" cy="422635"/>
          </a:xfrm>
          <a:prstGeom prst="rect">
            <a:avLst/>
          </a:prstGeom>
        </p:spPr>
      </p:pic>
      <p:sp>
        <p:nvSpPr>
          <p:cNvPr id="6" name="Slide Number Placeholder 5">
            <a:extLst>
              <a:ext uri="{FF2B5EF4-FFF2-40B4-BE49-F238E27FC236}">
                <a16:creationId xmlns:a16="http://schemas.microsoft.com/office/drawing/2014/main" id="{A85060AA-9C32-A535-5D93-B23A69D460AD}"/>
              </a:ext>
            </a:extLst>
          </p:cNvPr>
          <p:cNvSpPr>
            <a:spLocks noGrp="1"/>
          </p:cNvSpPr>
          <p:nvPr>
            <p:ph type="sldNum" sz="quarter" idx="12"/>
          </p:nvPr>
        </p:nvSpPr>
        <p:spPr/>
        <p:txBody>
          <a:bodyPr/>
          <a:lstStyle/>
          <a:p>
            <a:fld id="{757993B9-1E1D-498A-9135-8F4EE768927A}" type="slidenum">
              <a:rPr lang="en-HK" smtClean="0"/>
              <a:pPr/>
              <a:t>243</a:t>
            </a:fld>
            <a:endParaRPr lang="en-HK" dirty="0"/>
          </a:p>
        </p:txBody>
      </p:sp>
    </p:spTree>
    <p:extLst>
      <p:ext uri="{BB962C8B-B14F-4D97-AF65-F5344CB8AC3E}">
        <p14:creationId xmlns:p14="http://schemas.microsoft.com/office/powerpoint/2010/main" val="404566418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95068-7346-9B16-D026-6C946C80A225}"/>
              </a:ext>
            </a:extLst>
          </p:cNvPr>
          <p:cNvPicPr>
            <a:picLocks noChangeAspect="1"/>
          </p:cNvPicPr>
          <p:nvPr/>
        </p:nvPicPr>
        <p:blipFill>
          <a:blip r:embed="rId2"/>
          <a:stretch>
            <a:fillRect/>
          </a:stretch>
        </p:blipFill>
        <p:spPr>
          <a:xfrm>
            <a:off x="-11515" y="786027"/>
            <a:ext cx="12192000" cy="6071973"/>
          </a:xfrm>
          <a:prstGeom prst="rect">
            <a:avLst/>
          </a:prstGeom>
        </p:spPr>
      </p:pic>
      <p:sp>
        <p:nvSpPr>
          <p:cNvPr id="2" name="Rectangle 1">
            <a:extLst>
              <a:ext uri="{FF2B5EF4-FFF2-40B4-BE49-F238E27FC236}">
                <a16:creationId xmlns:a16="http://schemas.microsoft.com/office/drawing/2014/main" id="{0EC87507-1A86-E5AC-4871-9E31F02641EF}"/>
              </a:ext>
            </a:extLst>
          </p:cNvPr>
          <p:cNvSpPr/>
          <p:nvPr/>
        </p:nvSpPr>
        <p:spPr>
          <a:xfrm flipH="1" flipV="1">
            <a:off x="11410121" y="1103913"/>
            <a:ext cx="661754" cy="4681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8" name="Picture 7">
            <a:extLst>
              <a:ext uri="{FF2B5EF4-FFF2-40B4-BE49-F238E27FC236}">
                <a16:creationId xmlns:a16="http://schemas.microsoft.com/office/drawing/2014/main" id="{1DD6847C-4851-627F-C043-3254BCA403D4}"/>
              </a:ext>
            </a:extLst>
          </p:cNvPr>
          <p:cNvPicPr>
            <a:picLocks noChangeAspect="1"/>
          </p:cNvPicPr>
          <p:nvPr/>
        </p:nvPicPr>
        <p:blipFill>
          <a:blip r:embed="rId3"/>
          <a:stretch>
            <a:fillRect/>
          </a:stretch>
        </p:blipFill>
        <p:spPr>
          <a:xfrm>
            <a:off x="5195046" y="4187804"/>
            <a:ext cx="1492412" cy="366987"/>
          </a:xfrm>
          <a:prstGeom prst="rect">
            <a:avLst/>
          </a:prstGeom>
        </p:spPr>
      </p:pic>
      <p:sp>
        <p:nvSpPr>
          <p:cNvPr id="4" name="文字方塊 1">
            <a:extLst>
              <a:ext uri="{FF2B5EF4-FFF2-40B4-BE49-F238E27FC236}">
                <a16:creationId xmlns:a16="http://schemas.microsoft.com/office/drawing/2014/main" id="{136B4F85-88F6-7A92-B804-74A8EA7C0F6A}"/>
              </a:ext>
            </a:extLst>
          </p:cNvPr>
          <p:cNvSpPr txBox="1"/>
          <p:nvPr/>
        </p:nvSpPr>
        <p:spPr>
          <a:xfrm>
            <a:off x="4315334" y="919247"/>
            <a:ext cx="340626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系統將以唯讀形式顯示帳戶資料</a:t>
            </a:r>
            <a:endParaRPr lang="en-HK" b="0" dirty="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20F6EF6C-9ED8-5A0B-59AB-AB599CCD9B82}"/>
              </a:ext>
            </a:extLst>
          </p:cNvPr>
          <p:cNvSpPr txBox="1"/>
          <p:nvPr/>
        </p:nvSpPr>
        <p:spPr>
          <a:xfrm>
            <a:off x="10215908" y="2431090"/>
            <a:ext cx="146619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點擊「更新」</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6EBE249A-576F-5B34-BC22-8B1584770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39477" y="1790254"/>
            <a:ext cx="530542" cy="422635"/>
          </a:xfrm>
          <a:prstGeom prst="rect">
            <a:avLst/>
          </a:prstGeom>
        </p:spPr>
      </p:pic>
      <p:pic>
        <p:nvPicPr>
          <p:cNvPr id="12" name="Picture 11">
            <a:extLst>
              <a:ext uri="{FF2B5EF4-FFF2-40B4-BE49-F238E27FC236}">
                <a16:creationId xmlns:a16="http://schemas.microsoft.com/office/drawing/2014/main" id="{D3D1A076-7206-9958-53BD-097EF7CEB978}"/>
              </a:ext>
            </a:extLst>
          </p:cNvPr>
          <p:cNvPicPr>
            <a:picLocks noChangeAspect="1"/>
          </p:cNvPicPr>
          <p:nvPr/>
        </p:nvPicPr>
        <p:blipFill>
          <a:blip r:embed="rId5"/>
          <a:stretch>
            <a:fillRect/>
          </a:stretch>
        </p:blipFill>
        <p:spPr>
          <a:xfrm>
            <a:off x="5195046" y="4023249"/>
            <a:ext cx="1492412" cy="266737"/>
          </a:xfrm>
          <a:prstGeom prst="rect">
            <a:avLst/>
          </a:prstGeom>
        </p:spPr>
      </p:pic>
      <p:sp>
        <p:nvSpPr>
          <p:cNvPr id="10" name="Rectangle 9">
            <a:extLst>
              <a:ext uri="{FF2B5EF4-FFF2-40B4-BE49-F238E27FC236}">
                <a16:creationId xmlns:a16="http://schemas.microsoft.com/office/drawing/2014/main" id="{AD13EC1D-F2F9-7245-2D3C-D9934195AC8A}"/>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更新個人</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資料</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9" name="Slide Number Placeholder 8">
            <a:extLst>
              <a:ext uri="{FF2B5EF4-FFF2-40B4-BE49-F238E27FC236}">
                <a16:creationId xmlns:a16="http://schemas.microsoft.com/office/drawing/2014/main" id="{61C027E2-233F-0A58-925A-0FA525B023DC}"/>
              </a:ext>
            </a:extLst>
          </p:cNvPr>
          <p:cNvSpPr>
            <a:spLocks noGrp="1"/>
          </p:cNvSpPr>
          <p:nvPr>
            <p:ph type="sldNum" sz="quarter" idx="12"/>
          </p:nvPr>
        </p:nvSpPr>
        <p:spPr/>
        <p:txBody>
          <a:bodyPr/>
          <a:lstStyle/>
          <a:p>
            <a:fld id="{757993B9-1E1D-498A-9135-8F4EE768927A}" type="slidenum">
              <a:rPr lang="en-HK" smtClean="0"/>
              <a:pPr/>
              <a:t>244</a:t>
            </a:fld>
            <a:endParaRPr lang="en-HK" dirty="0"/>
          </a:p>
        </p:txBody>
      </p:sp>
    </p:spTree>
    <p:extLst>
      <p:ext uri="{BB962C8B-B14F-4D97-AF65-F5344CB8AC3E}">
        <p14:creationId xmlns:p14="http://schemas.microsoft.com/office/powerpoint/2010/main" val="197606450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E7480-B2E8-C7B4-2495-F2C1D523532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F9052B6-F9EB-F106-4A47-2CBB7E62291B}"/>
              </a:ext>
            </a:extLst>
          </p:cNvPr>
          <p:cNvPicPr>
            <a:picLocks noChangeAspect="1"/>
          </p:cNvPicPr>
          <p:nvPr/>
        </p:nvPicPr>
        <p:blipFill>
          <a:blip r:embed="rId2"/>
          <a:stretch>
            <a:fillRect/>
          </a:stretch>
        </p:blipFill>
        <p:spPr>
          <a:xfrm>
            <a:off x="-105086" y="0"/>
            <a:ext cx="12402171" cy="6858000"/>
          </a:xfrm>
          <a:prstGeom prst="rect">
            <a:avLst/>
          </a:prstGeom>
        </p:spPr>
      </p:pic>
      <p:sp>
        <p:nvSpPr>
          <p:cNvPr id="2" name="Rectangle 1">
            <a:extLst>
              <a:ext uri="{FF2B5EF4-FFF2-40B4-BE49-F238E27FC236}">
                <a16:creationId xmlns:a16="http://schemas.microsoft.com/office/drawing/2014/main" id="{9D85F245-7365-4320-6509-BF29C9918F76}"/>
              </a:ext>
            </a:extLst>
          </p:cNvPr>
          <p:cNvSpPr/>
          <p:nvPr/>
        </p:nvSpPr>
        <p:spPr>
          <a:xfrm flipH="1" flipV="1">
            <a:off x="6638236" y="3500695"/>
            <a:ext cx="1301651" cy="3741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1E83505B-0425-2A0C-C731-F1EF6006DE0C}"/>
              </a:ext>
            </a:extLst>
          </p:cNvPr>
          <p:cNvSpPr txBox="1"/>
          <p:nvPr/>
        </p:nvSpPr>
        <p:spPr>
          <a:xfrm>
            <a:off x="8234680" y="2282511"/>
            <a:ext cx="3263221"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在提示「更新標有“</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的資料需要審批」的彈出視窗中點擊「確定」</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A1AC42C4-5A60-859A-5467-879270ABD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35697">
            <a:off x="8056375" y="3289377"/>
            <a:ext cx="530542" cy="422635"/>
          </a:xfrm>
          <a:prstGeom prst="rect">
            <a:avLst/>
          </a:prstGeom>
        </p:spPr>
      </p:pic>
      <p:sp>
        <p:nvSpPr>
          <p:cNvPr id="6" name="Slide Number Placeholder 5">
            <a:extLst>
              <a:ext uri="{FF2B5EF4-FFF2-40B4-BE49-F238E27FC236}">
                <a16:creationId xmlns:a16="http://schemas.microsoft.com/office/drawing/2014/main" id="{90E4234C-72A0-079F-EADE-A5DC2DF0D847}"/>
              </a:ext>
            </a:extLst>
          </p:cNvPr>
          <p:cNvSpPr>
            <a:spLocks noGrp="1"/>
          </p:cNvSpPr>
          <p:nvPr>
            <p:ph type="sldNum" sz="quarter" idx="12"/>
          </p:nvPr>
        </p:nvSpPr>
        <p:spPr/>
        <p:txBody>
          <a:bodyPr/>
          <a:lstStyle/>
          <a:p>
            <a:fld id="{757993B9-1E1D-498A-9135-8F4EE768927A}" type="slidenum">
              <a:rPr lang="en-HK" smtClean="0"/>
              <a:pPr/>
              <a:t>245</a:t>
            </a:fld>
            <a:endParaRPr lang="en-HK" dirty="0"/>
          </a:p>
        </p:txBody>
      </p:sp>
    </p:spTree>
    <p:extLst>
      <p:ext uri="{BB962C8B-B14F-4D97-AF65-F5344CB8AC3E}">
        <p14:creationId xmlns:p14="http://schemas.microsoft.com/office/powerpoint/2010/main" val="11970808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F6488-D03C-99B9-9B59-CC5F634D8D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7A0B7C-6379-CFD2-94EE-C0E86B70AA6D}"/>
              </a:ext>
            </a:extLst>
          </p:cNvPr>
          <p:cNvPicPr>
            <a:picLocks noChangeAspect="1"/>
          </p:cNvPicPr>
          <p:nvPr/>
        </p:nvPicPr>
        <p:blipFill>
          <a:blip r:embed="rId2"/>
          <a:stretch>
            <a:fillRect/>
          </a:stretch>
        </p:blipFill>
        <p:spPr>
          <a:xfrm>
            <a:off x="469900" y="780434"/>
            <a:ext cx="11430205" cy="5297132"/>
          </a:xfrm>
          <a:prstGeom prst="rect">
            <a:avLst/>
          </a:prstGeom>
        </p:spPr>
      </p:pic>
      <p:sp>
        <p:nvSpPr>
          <p:cNvPr id="6" name="文字方塊 1">
            <a:extLst>
              <a:ext uri="{FF2B5EF4-FFF2-40B4-BE49-F238E27FC236}">
                <a16:creationId xmlns:a16="http://schemas.microsoft.com/office/drawing/2014/main" id="{682E9EA3-AF0B-5B20-EAB0-484A50CCB03A}"/>
              </a:ext>
            </a:extLst>
          </p:cNvPr>
          <p:cNvSpPr txBox="1"/>
          <p:nvPr/>
        </p:nvSpPr>
        <p:spPr>
          <a:xfrm>
            <a:off x="7399131" y="3883833"/>
            <a:ext cx="158584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更新帳戶資料</a:t>
            </a:r>
            <a:endParaRPr lang="en-HK" b="0" dirty="0">
              <a:latin typeface="Microsoft JhengHei" panose="020B0604030504040204" pitchFamily="34" charset="-120"/>
              <a:ea typeface="Microsoft JhengHei" panose="020B0604030504040204" pitchFamily="34" charset="-120"/>
            </a:endParaRPr>
          </a:p>
        </p:txBody>
      </p:sp>
      <p:pic>
        <p:nvPicPr>
          <p:cNvPr id="4" name="Picture 3">
            <a:extLst>
              <a:ext uri="{FF2B5EF4-FFF2-40B4-BE49-F238E27FC236}">
                <a16:creationId xmlns:a16="http://schemas.microsoft.com/office/drawing/2014/main" id="{D3A7C2B6-63EF-7191-CA11-726EE2AC60EB}"/>
              </a:ext>
            </a:extLst>
          </p:cNvPr>
          <p:cNvPicPr>
            <a:picLocks noChangeAspect="1"/>
          </p:cNvPicPr>
          <p:nvPr/>
        </p:nvPicPr>
        <p:blipFill>
          <a:blip r:embed="rId3"/>
          <a:stretch>
            <a:fillRect/>
          </a:stretch>
        </p:blipFill>
        <p:spPr>
          <a:xfrm>
            <a:off x="0" y="6077566"/>
            <a:ext cx="12192000" cy="780434"/>
          </a:xfrm>
          <a:prstGeom prst="rect">
            <a:avLst/>
          </a:prstGeom>
        </p:spPr>
      </p:pic>
      <p:pic>
        <p:nvPicPr>
          <p:cNvPr id="5" name="Picture 4">
            <a:extLst>
              <a:ext uri="{FF2B5EF4-FFF2-40B4-BE49-F238E27FC236}">
                <a16:creationId xmlns:a16="http://schemas.microsoft.com/office/drawing/2014/main" id="{B6E32861-4761-5348-8380-B54BCACF863E}"/>
              </a:ext>
            </a:extLst>
          </p:cNvPr>
          <p:cNvPicPr>
            <a:picLocks noChangeAspect="1"/>
          </p:cNvPicPr>
          <p:nvPr/>
        </p:nvPicPr>
        <p:blipFill>
          <a:blip r:embed="rId3"/>
          <a:stretch>
            <a:fillRect/>
          </a:stretch>
        </p:blipFill>
        <p:spPr>
          <a:xfrm>
            <a:off x="0" y="0"/>
            <a:ext cx="12192000" cy="780434"/>
          </a:xfrm>
          <a:prstGeom prst="rect">
            <a:avLst/>
          </a:prstGeom>
        </p:spPr>
      </p:pic>
      <p:pic>
        <p:nvPicPr>
          <p:cNvPr id="8" name="Picture 7">
            <a:extLst>
              <a:ext uri="{FF2B5EF4-FFF2-40B4-BE49-F238E27FC236}">
                <a16:creationId xmlns:a16="http://schemas.microsoft.com/office/drawing/2014/main" id="{0B2AF5A9-1901-7D5A-D5F7-9853AAAA2039}"/>
              </a:ext>
            </a:extLst>
          </p:cNvPr>
          <p:cNvPicPr>
            <a:picLocks noChangeAspect="1"/>
          </p:cNvPicPr>
          <p:nvPr/>
        </p:nvPicPr>
        <p:blipFill>
          <a:blip r:embed="rId4"/>
          <a:stretch>
            <a:fillRect/>
          </a:stretch>
        </p:blipFill>
        <p:spPr>
          <a:xfrm>
            <a:off x="0" y="527986"/>
            <a:ext cx="469900" cy="5549580"/>
          </a:xfrm>
          <a:prstGeom prst="rect">
            <a:avLst/>
          </a:prstGeom>
        </p:spPr>
      </p:pic>
      <p:pic>
        <p:nvPicPr>
          <p:cNvPr id="9" name="Picture 8">
            <a:extLst>
              <a:ext uri="{FF2B5EF4-FFF2-40B4-BE49-F238E27FC236}">
                <a16:creationId xmlns:a16="http://schemas.microsoft.com/office/drawing/2014/main" id="{1AB826CD-F2A2-7D76-0AC0-73081F1F0447}"/>
              </a:ext>
            </a:extLst>
          </p:cNvPr>
          <p:cNvPicPr>
            <a:picLocks noChangeAspect="1"/>
          </p:cNvPicPr>
          <p:nvPr/>
        </p:nvPicPr>
        <p:blipFill>
          <a:blip r:embed="rId4"/>
          <a:stretch>
            <a:fillRect/>
          </a:stretch>
        </p:blipFill>
        <p:spPr>
          <a:xfrm>
            <a:off x="11868048" y="654210"/>
            <a:ext cx="323952" cy="5549580"/>
          </a:xfrm>
          <a:prstGeom prst="rect">
            <a:avLst/>
          </a:prstGeom>
        </p:spPr>
      </p:pic>
      <p:sp>
        <p:nvSpPr>
          <p:cNvPr id="7" name="Slide Number Placeholder 6">
            <a:extLst>
              <a:ext uri="{FF2B5EF4-FFF2-40B4-BE49-F238E27FC236}">
                <a16:creationId xmlns:a16="http://schemas.microsoft.com/office/drawing/2014/main" id="{DA1CAA8E-7C42-F64C-1B22-DF7053295D27}"/>
              </a:ext>
            </a:extLst>
          </p:cNvPr>
          <p:cNvSpPr>
            <a:spLocks noGrp="1"/>
          </p:cNvSpPr>
          <p:nvPr>
            <p:ph type="sldNum" sz="quarter" idx="12"/>
          </p:nvPr>
        </p:nvSpPr>
        <p:spPr/>
        <p:txBody>
          <a:bodyPr/>
          <a:lstStyle/>
          <a:p>
            <a:fld id="{757993B9-1E1D-498A-9135-8F4EE768927A}" type="slidenum">
              <a:rPr lang="en-HK" smtClean="0"/>
              <a:pPr/>
              <a:t>246</a:t>
            </a:fld>
            <a:endParaRPr lang="en-HK" dirty="0"/>
          </a:p>
        </p:txBody>
      </p:sp>
    </p:spTree>
    <p:extLst>
      <p:ext uri="{BB962C8B-B14F-4D97-AF65-F5344CB8AC3E}">
        <p14:creationId xmlns:p14="http://schemas.microsoft.com/office/powerpoint/2010/main" val="53410752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3E0B65-B087-4A89-0AD5-F22ED2D74DFF}"/>
              </a:ext>
            </a:extLst>
          </p:cNvPr>
          <p:cNvPicPr>
            <a:picLocks noChangeAspect="1"/>
          </p:cNvPicPr>
          <p:nvPr/>
        </p:nvPicPr>
        <p:blipFill>
          <a:blip r:embed="rId2"/>
          <a:stretch>
            <a:fillRect/>
          </a:stretch>
        </p:blipFill>
        <p:spPr>
          <a:xfrm>
            <a:off x="215900" y="382486"/>
            <a:ext cx="11760200" cy="6093028"/>
          </a:xfrm>
          <a:prstGeom prst="rect">
            <a:avLst/>
          </a:prstGeom>
        </p:spPr>
      </p:pic>
      <p:pic>
        <p:nvPicPr>
          <p:cNvPr id="6" name="Picture 5">
            <a:extLst>
              <a:ext uri="{FF2B5EF4-FFF2-40B4-BE49-F238E27FC236}">
                <a16:creationId xmlns:a16="http://schemas.microsoft.com/office/drawing/2014/main" id="{DED8EC78-51C3-A6D4-52E7-7AC6E912FBE6}"/>
              </a:ext>
            </a:extLst>
          </p:cNvPr>
          <p:cNvPicPr>
            <a:picLocks noChangeAspect="1"/>
          </p:cNvPicPr>
          <p:nvPr/>
        </p:nvPicPr>
        <p:blipFill>
          <a:blip r:embed="rId3"/>
          <a:stretch>
            <a:fillRect/>
          </a:stretch>
        </p:blipFill>
        <p:spPr>
          <a:xfrm>
            <a:off x="-1" y="0"/>
            <a:ext cx="12192001" cy="787400"/>
          </a:xfrm>
          <a:prstGeom prst="rect">
            <a:avLst/>
          </a:prstGeom>
        </p:spPr>
      </p:pic>
      <p:pic>
        <p:nvPicPr>
          <p:cNvPr id="7" name="Picture 6">
            <a:extLst>
              <a:ext uri="{FF2B5EF4-FFF2-40B4-BE49-F238E27FC236}">
                <a16:creationId xmlns:a16="http://schemas.microsoft.com/office/drawing/2014/main" id="{172A53ED-AF2C-3EC8-2A43-E15BEB06C9F2}"/>
              </a:ext>
            </a:extLst>
          </p:cNvPr>
          <p:cNvPicPr>
            <a:picLocks noChangeAspect="1"/>
          </p:cNvPicPr>
          <p:nvPr/>
        </p:nvPicPr>
        <p:blipFill>
          <a:blip r:embed="rId3"/>
          <a:stretch>
            <a:fillRect/>
          </a:stretch>
        </p:blipFill>
        <p:spPr>
          <a:xfrm>
            <a:off x="0" y="6475514"/>
            <a:ext cx="12192001" cy="382486"/>
          </a:xfrm>
          <a:prstGeom prst="rect">
            <a:avLst/>
          </a:prstGeom>
        </p:spPr>
      </p:pic>
      <p:pic>
        <p:nvPicPr>
          <p:cNvPr id="9" name="Picture 8">
            <a:extLst>
              <a:ext uri="{FF2B5EF4-FFF2-40B4-BE49-F238E27FC236}">
                <a16:creationId xmlns:a16="http://schemas.microsoft.com/office/drawing/2014/main" id="{E17F4256-C654-5990-2968-F7A798DB4264}"/>
              </a:ext>
            </a:extLst>
          </p:cNvPr>
          <p:cNvPicPr>
            <a:picLocks noChangeAspect="1"/>
          </p:cNvPicPr>
          <p:nvPr/>
        </p:nvPicPr>
        <p:blipFill>
          <a:blip r:embed="rId4"/>
          <a:stretch>
            <a:fillRect/>
          </a:stretch>
        </p:blipFill>
        <p:spPr>
          <a:xfrm>
            <a:off x="-1" y="5518104"/>
            <a:ext cx="215901" cy="1295577"/>
          </a:xfrm>
          <a:prstGeom prst="rect">
            <a:avLst/>
          </a:prstGeom>
        </p:spPr>
      </p:pic>
      <p:pic>
        <p:nvPicPr>
          <p:cNvPr id="10" name="Picture 9">
            <a:extLst>
              <a:ext uri="{FF2B5EF4-FFF2-40B4-BE49-F238E27FC236}">
                <a16:creationId xmlns:a16="http://schemas.microsoft.com/office/drawing/2014/main" id="{77675C97-B2C6-F09B-CE64-9D0B5605E910}"/>
              </a:ext>
            </a:extLst>
          </p:cNvPr>
          <p:cNvPicPr>
            <a:picLocks noChangeAspect="1"/>
          </p:cNvPicPr>
          <p:nvPr/>
        </p:nvPicPr>
        <p:blipFill>
          <a:blip r:embed="rId4"/>
          <a:stretch>
            <a:fillRect/>
          </a:stretch>
        </p:blipFill>
        <p:spPr>
          <a:xfrm>
            <a:off x="11976100" y="5562423"/>
            <a:ext cx="215901" cy="1295577"/>
          </a:xfrm>
          <a:prstGeom prst="rect">
            <a:avLst/>
          </a:prstGeom>
        </p:spPr>
      </p:pic>
      <p:pic>
        <p:nvPicPr>
          <p:cNvPr id="12" name="Picture 11">
            <a:extLst>
              <a:ext uri="{FF2B5EF4-FFF2-40B4-BE49-F238E27FC236}">
                <a16:creationId xmlns:a16="http://schemas.microsoft.com/office/drawing/2014/main" id="{CC13BCCF-2970-7ED9-F9A9-EA07F07ACAF9}"/>
              </a:ext>
            </a:extLst>
          </p:cNvPr>
          <p:cNvPicPr>
            <a:picLocks noChangeAspect="1"/>
          </p:cNvPicPr>
          <p:nvPr/>
        </p:nvPicPr>
        <p:blipFill>
          <a:blip r:embed="rId5"/>
          <a:stretch>
            <a:fillRect/>
          </a:stretch>
        </p:blipFill>
        <p:spPr>
          <a:xfrm>
            <a:off x="11569615" y="6437414"/>
            <a:ext cx="609685" cy="181000"/>
          </a:xfrm>
          <a:prstGeom prst="rect">
            <a:avLst/>
          </a:prstGeom>
        </p:spPr>
      </p:pic>
      <p:pic>
        <p:nvPicPr>
          <p:cNvPr id="14" name="Picture 13">
            <a:extLst>
              <a:ext uri="{FF2B5EF4-FFF2-40B4-BE49-F238E27FC236}">
                <a16:creationId xmlns:a16="http://schemas.microsoft.com/office/drawing/2014/main" id="{07279706-5964-6CF7-9B1E-FE6544B7B200}"/>
              </a:ext>
            </a:extLst>
          </p:cNvPr>
          <p:cNvPicPr>
            <a:picLocks noChangeAspect="1"/>
          </p:cNvPicPr>
          <p:nvPr/>
        </p:nvPicPr>
        <p:blipFill>
          <a:blip r:embed="rId6"/>
          <a:stretch>
            <a:fillRect/>
          </a:stretch>
        </p:blipFill>
        <p:spPr>
          <a:xfrm>
            <a:off x="-1" y="825500"/>
            <a:ext cx="254001" cy="4692604"/>
          </a:xfrm>
          <a:prstGeom prst="rect">
            <a:avLst/>
          </a:prstGeom>
        </p:spPr>
      </p:pic>
      <p:pic>
        <p:nvPicPr>
          <p:cNvPr id="15" name="Picture 14">
            <a:extLst>
              <a:ext uri="{FF2B5EF4-FFF2-40B4-BE49-F238E27FC236}">
                <a16:creationId xmlns:a16="http://schemas.microsoft.com/office/drawing/2014/main" id="{DF83EB5C-C623-DEC3-7E57-D51A287C52F7}"/>
              </a:ext>
            </a:extLst>
          </p:cNvPr>
          <p:cNvPicPr>
            <a:picLocks noChangeAspect="1"/>
          </p:cNvPicPr>
          <p:nvPr/>
        </p:nvPicPr>
        <p:blipFill>
          <a:blip r:embed="rId6"/>
          <a:stretch>
            <a:fillRect/>
          </a:stretch>
        </p:blipFill>
        <p:spPr>
          <a:xfrm>
            <a:off x="11899899" y="812800"/>
            <a:ext cx="292101" cy="4730704"/>
          </a:xfrm>
          <a:prstGeom prst="rect">
            <a:avLst/>
          </a:prstGeom>
        </p:spPr>
      </p:pic>
      <p:sp>
        <p:nvSpPr>
          <p:cNvPr id="16" name="Rectangle 15">
            <a:extLst>
              <a:ext uri="{FF2B5EF4-FFF2-40B4-BE49-F238E27FC236}">
                <a16:creationId xmlns:a16="http://schemas.microsoft.com/office/drawing/2014/main" id="{8795F7B6-2083-71E7-4322-4966311DE391}"/>
              </a:ext>
            </a:extLst>
          </p:cNvPr>
          <p:cNvSpPr/>
          <p:nvPr/>
        </p:nvSpPr>
        <p:spPr>
          <a:xfrm flipH="1" flipV="1">
            <a:off x="254000" y="1339896"/>
            <a:ext cx="11760200" cy="5094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7" name="文字方塊 1">
            <a:extLst>
              <a:ext uri="{FF2B5EF4-FFF2-40B4-BE49-F238E27FC236}">
                <a16:creationId xmlns:a16="http://schemas.microsoft.com/office/drawing/2014/main" id="{EBF20F09-BE24-B540-3176-BAAD7F490227}"/>
              </a:ext>
            </a:extLst>
          </p:cNvPr>
          <p:cNvSpPr txBox="1"/>
          <p:nvPr/>
        </p:nvSpPr>
        <p:spPr>
          <a:xfrm>
            <a:off x="3020900" y="574636"/>
            <a:ext cx="236720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上載證明文件</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如需要</a:t>
            </a:r>
            <a:r>
              <a:rPr lang="en-US" altLang="zh-TW" b="0" dirty="0">
                <a:latin typeface="Microsoft JhengHei" panose="020B0604030504040204" pitchFamily="34" charset="-120"/>
                <a:ea typeface="Microsoft JhengHei" panose="020B0604030504040204" pitchFamily="34" charset="-120"/>
              </a:rPr>
              <a:t>)</a:t>
            </a:r>
          </a:p>
        </p:txBody>
      </p:sp>
      <p:pic>
        <p:nvPicPr>
          <p:cNvPr id="18" name="Picture 17" descr="An orange arrow pointing at something&#10;&#10;AI-generated content may be incorrect.">
            <a:extLst>
              <a:ext uri="{FF2B5EF4-FFF2-40B4-BE49-F238E27FC236}">
                <a16:creationId xmlns:a16="http://schemas.microsoft.com/office/drawing/2014/main" id="{27779272-55E2-3825-F664-6DF81AD4A8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527358" y="767326"/>
            <a:ext cx="530542" cy="422635"/>
          </a:xfrm>
          <a:prstGeom prst="rect">
            <a:avLst/>
          </a:prstGeom>
        </p:spPr>
      </p:pic>
      <p:sp>
        <p:nvSpPr>
          <p:cNvPr id="19" name="Rectangle 18">
            <a:extLst>
              <a:ext uri="{FF2B5EF4-FFF2-40B4-BE49-F238E27FC236}">
                <a16:creationId xmlns:a16="http://schemas.microsoft.com/office/drawing/2014/main" id="{2FEBF8F4-1FBA-46DA-AA5C-30F9E672B08A}"/>
              </a:ext>
            </a:extLst>
          </p:cNvPr>
          <p:cNvSpPr/>
          <p:nvPr/>
        </p:nvSpPr>
        <p:spPr>
          <a:xfrm flipH="1" flipV="1">
            <a:off x="287242" y="4546599"/>
            <a:ext cx="11688858" cy="5094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Slide Number Placeholder 2">
            <a:extLst>
              <a:ext uri="{FF2B5EF4-FFF2-40B4-BE49-F238E27FC236}">
                <a16:creationId xmlns:a16="http://schemas.microsoft.com/office/drawing/2014/main" id="{CC6908E5-5AA7-8939-5136-1461B590989C}"/>
              </a:ext>
            </a:extLst>
          </p:cNvPr>
          <p:cNvSpPr>
            <a:spLocks noGrp="1"/>
          </p:cNvSpPr>
          <p:nvPr>
            <p:ph type="sldNum" sz="quarter" idx="12"/>
          </p:nvPr>
        </p:nvSpPr>
        <p:spPr/>
        <p:txBody>
          <a:bodyPr/>
          <a:lstStyle/>
          <a:p>
            <a:fld id="{757993B9-1E1D-498A-9135-8F4EE768927A}" type="slidenum">
              <a:rPr lang="en-HK" smtClean="0"/>
              <a:pPr/>
              <a:t>247</a:t>
            </a:fld>
            <a:endParaRPr lang="en-HK" dirty="0"/>
          </a:p>
        </p:txBody>
      </p:sp>
    </p:spTree>
    <p:extLst>
      <p:ext uri="{BB962C8B-B14F-4D97-AF65-F5344CB8AC3E}">
        <p14:creationId xmlns:p14="http://schemas.microsoft.com/office/powerpoint/2010/main" val="388915149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FA3FF0-60B0-0C31-59DB-D51CCE85D573}"/>
              </a:ext>
            </a:extLst>
          </p:cNvPr>
          <p:cNvPicPr>
            <a:picLocks noChangeAspect="1"/>
          </p:cNvPicPr>
          <p:nvPr/>
        </p:nvPicPr>
        <p:blipFill>
          <a:blip r:embed="rId2"/>
          <a:stretch>
            <a:fillRect/>
          </a:stretch>
        </p:blipFill>
        <p:spPr>
          <a:xfrm>
            <a:off x="419100" y="331786"/>
            <a:ext cx="11353800" cy="6386513"/>
          </a:xfrm>
          <a:prstGeom prst="rect">
            <a:avLst/>
          </a:prstGeom>
        </p:spPr>
      </p:pic>
      <p:pic>
        <p:nvPicPr>
          <p:cNvPr id="6" name="Picture 5">
            <a:extLst>
              <a:ext uri="{FF2B5EF4-FFF2-40B4-BE49-F238E27FC236}">
                <a16:creationId xmlns:a16="http://schemas.microsoft.com/office/drawing/2014/main" id="{0D0C321D-760B-1746-5E56-9A75F01473B2}"/>
              </a:ext>
            </a:extLst>
          </p:cNvPr>
          <p:cNvPicPr>
            <a:picLocks noChangeAspect="1"/>
          </p:cNvPicPr>
          <p:nvPr/>
        </p:nvPicPr>
        <p:blipFill>
          <a:blip r:embed="rId3"/>
          <a:stretch>
            <a:fillRect/>
          </a:stretch>
        </p:blipFill>
        <p:spPr>
          <a:xfrm>
            <a:off x="0" y="0"/>
            <a:ext cx="12192000" cy="331786"/>
          </a:xfrm>
          <a:prstGeom prst="rect">
            <a:avLst/>
          </a:prstGeom>
        </p:spPr>
      </p:pic>
      <p:pic>
        <p:nvPicPr>
          <p:cNvPr id="9" name="Picture 8">
            <a:extLst>
              <a:ext uri="{FF2B5EF4-FFF2-40B4-BE49-F238E27FC236}">
                <a16:creationId xmlns:a16="http://schemas.microsoft.com/office/drawing/2014/main" id="{0BF924C1-2763-1BFC-7DD0-4818601A009B}"/>
              </a:ext>
            </a:extLst>
          </p:cNvPr>
          <p:cNvPicPr>
            <a:picLocks noChangeAspect="1"/>
          </p:cNvPicPr>
          <p:nvPr/>
        </p:nvPicPr>
        <p:blipFill>
          <a:blip r:embed="rId4"/>
          <a:stretch>
            <a:fillRect/>
          </a:stretch>
        </p:blipFill>
        <p:spPr>
          <a:xfrm>
            <a:off x="0" y="6635651"/>
            <a:ext cx="7962900" cy="222349"/>
          </a:xfrm>
          <a:prstGeom prst="rect">
            <a:avLst/>
          </a:prstGeom>
        </p:spPr>
      </p:pic>
      <p:pic>
        <p:nvPicPr>
          <p:cNvPr id="10" name="Picture 9">
            <a:extLst>
              <a:ext uri="{FF2B5EF4-FFF2-40B4-BE49-F238E27FC236}">
                <a16:creationId xmlns:a16="http://schemas.microsoft.com/office/drawing/2014/main" id="{1A2BC90D-3190-6E4C-7706-74F423182C15}"/>
              </a:ext>
            </a:extLst>
          </p:cNvPr>
          <p:cNvPicPr>
            <a:picLocks noChangeAspect="1"/>
          </p:cNvPicPr>
          <p:nvPr/>
        </p:nvPicPr>
        <p:blipFill>
          <a:blip r:embed="rId4"/>
          <a:stretch>
            <a:fillRect/>
          </a:stretch>
        </p:blipFill>
        <p:spPr>
          <a:xfrm>
            <a:off x="4229100" y="6635651"/>
            <a:ext cx="7962900" cy="222349"/>
          </a:xfrm>
          <a:prstGeom prst="rect">
            <a:avLst/>
          </a:prstGeom>
        </p:spPr>
      </p:pic>
      <p:pic>
        <p:nvPicPr>
          <p:cNvPr id="12" name="Picture 11">
            <a:extLst>
              <a:ext uri="{FF2B5EF4-FFF2-40B4-BE49-F238E27FC236}">
                <a16:creationId xmlns:a16="http://schemas.microsoft.com/office/drawing/2014/main" id="{24C256EF-4C34-F9DB-8928-E2EBC165EA56}"/>
              </a:ext>
            </a:extLst>
          </p:cNvPr>
          <p:cNvPicPr>
            <a:picLocks noChangeAspect="1"/>
          </p:cNvPicPr>
          <p:nvPr/>
        </p:nvPicPr>
        <p:blipFill>
          <a:blip r:embed="rId5"/>
          <a:stretch>
            <a:fillRect/>
          </a:stretch>
        </p:blipFill>
        <p:spPr>
          <a:xfrm>
            <a:off x="1" y="192085"/>
            <a:ext cx="419100" cy="6443566"/>
          </a:xfrm>
          <a:prstGeom prst="rect">
            <a:avLst/>
          </a:prstGeom>
        </p:spPr>
      </p:pic>
      <p:pic>
        <p:nvPicPr>
          <p:cNvPr id="13" name="Picture 12">
            <a:extLst>
              <a:ext uri="{FF2B5EF4-FFF2-40B4-BE49-F238E27FC236}">
                <a16:creationId xmlns:a16="http://schemas.microsoft.com/office/drawing/2014/main" id="{FA9A8D5C-38C6-243D-19BD-5D6CC8B5B34C}"/>
              </a:ext>
            </a:extLst>
          </p:cNvPr>
          <p:cNvPicPr>
            <a:picLocks noChangeAspect="1"/>
          </p:cNvPicPr>
          <p:nvPr/>
        </p:nvPicPr>
        <p:blipFill>
          <a:blip r:embed="rId5"/>
          <a:stretch>
            <a:fillRect/>
          </a:stretch>
        </p:blipFill>
        <p:spPr>
          <a:xfrm>
            <a:off x="11772899" y="331786"/>
            <a:ext cx="419100" cy="6443566"/>
          </a:xfrm>
          <a:prstGeom prst="rect">
            <a:avLst/>
          </a:prstGeom>
        </p:spPr>
      </p:pic>
      <p:sp>
        <p:nvSpPr>
          <p:cNvPr id="14" name="文字方塊 1">
            <a:extLst>
              <a:ext uri="{FF2B5EF4-FFF2-40B4-BE49-F238E27FC236}">
                <a16:creationId xmlns:a16="http://schemas.microsoft.com/office/drawing/2014/main" id="{D0E8F1EC-2996-82B4-707C-CC0C42AC3A3B}"/>
              </a:ext>
            </a:extLst>
          </p:cNvPr>
          <p:cNvSpPr txBox="1"/>
          <p:nvPr/>
        </p:nvSpPr>
        <p:spPr>
          <a:xfrm>
            <a:off x="2638134" y="4728239"/>
            <a:ext cx="479681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如果標記為「</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」的資料和電子郵件均無更新，點擊「儲存及提交」以儲存更新。如有需要，請點擊「更新」按鈕再次更新帳戶資料</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34A45EE1-6A17-4686-A7B5-39EE915D0961}"/>
              </a:ext>
            </a:extLst>
          </p:cNvPr>
          <p:cNvSpPr>
            <a:spLocks noGrp="1"/>
          </p:cNvSpPr>
          <p:nvPr>
            <p:ph type="sldNum" sz="quarter" idx="12"/>
          </p:nvPr>
        </p:nvSpPr>
        <p:spPr/>
        <p:txBody>
          <a:bodyPr/>
          <a:lstStyle/>
          <a:p>
            <a:fld id="{757993B9-1E1D-498A-9135-8F4EE768927A}" type="slidenum">
              <a:rPr lang="en-HK" smtClean="0"/>
              <a:pPr/>
              <a:t>248</a:t>
            </a:fld>
            <a:endParaRPr lang="en-HK" dirty="0"/>
          </a:p>
        </p:txBody>
      </p:sp>
    </p:spTree>
    <p:extLst>
      <p:ext uri="{BB962C8B-B14F-4D97-AF65-F5344CB8AC3E}">
        <p14:creationId xmlns:p14="http://schemas.microsoft.com/office/powerpoint/2010/main" val="149718013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928E2-B627-C130-18DD-19E207014A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DE6580-F42F-4DDC-C02E-92CEF62AA68A}"/>
              </a:ext>
            </a:extLst>
          </p:cNvPr>
          <p:cNvPicPr>
            <a:picLocks noChangeAspect="1"/>
          </p:cNvPicPr>
          <p:nvPr/>
        </p:nvPicPr>
        <p:blipFill>
          <a:blip r:embed="rId2"/>
          <a:stretch>
            <a:fillRect/>
          </a:stretch>
        </p:blipFill>
        <p:spPr>
          <a:xfrm>
            <a:off x="-122116" y="0"/>
            <a:ext cx="12436231" cy="6858000"/>
          </a:xfrm>
          <a:prstGeom prst="rect">
            <a:avLst/>
          </a:prstGeom>
        </p:spPr>
      </p:pic>
      <p:sp>
        <p:nvSpPr>
          <p:cNvPr id="5" name="文字方塊 1">
            <a:extLst>
              <a:ext uri="{FF2B5EF4-FFF2-40B4-BE49-F238E27FC236}">
                <a16:creationId xmlns:a16="http://schemas.microsoft.com/office/drawing/2014/main" id="{9C022FA6-FC90-5F0E-B00D-6820C6986333}"/>
              </a:ext>
            </a:extLst>
          </p:cNvPr>
          <p:cNvSpPr txBox="1"/>
          <p:nvPr/>
        </p:nvSpPr>
        <p:spPr>
          <a:xfrm>
            <a:off x="608559" y="4872788"/>
            <a:ext cx="6596744"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如果標記為「</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」的資料有更新，輸入帳戶密碼，然後點擊「確定」繼續。在更新獲得批准之前，帳戶資料將會變為唯讀，並且系統不會顯示「更新」按鈕。前往首頁時，系統將會顯示帳戶資料更新請求正在處理中的提示 </a:t>
            </a:r>
            <a:endParaRPr lang="en-HK" b="0"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962C27BE-134E-6AD9-03EE-63C171B800D2}"/>
              </a:ext>
            </a:extLst>
          </p:cNvPr>
          <p:cNvSpPr/>
          <p:nvPr/>
        </p:nvSpPr>
        <p:spPr>
          <a:xfrm flipH="1" flipV="1">
            <a:off x="3848095" y="3113570"/>
            <a:ext cx="5270851" cy="9743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D7BDD322-E18E-E7E8-EFBB-6C0B9A1F6AB6}"/>
              </a:ext>
            </a:extLst>
          </p:cNvPr>
          <p:cNvSpPr/>
          <p:nvPr/>
        </p:nvSpPr>
        <p:spPr>
          <a:xfrm flipH="1" flipV="1">
            <a:off x="7299612" y="4488873"/>
            <a:ext cx="1693719" cy="4779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5EB95BD8-9B46-443F-C039-947F6625B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94343">
            <a:off x="4689327" y="4230725"/>
            <a:ext cx="530542" cy="422635"/>
          </a:xfrm>
          <a:prstGeom prst="rect">
            <a:avLst/>
          </a:prstGeom>
        </p:spPr>
      </p:pic>
      <p:sp>
        <p:nvSpPr>
          <p:cNvPr id="4" name="Slide Number Placeholder 3">
            <a:extLst>
              <a:ext uri="{FF2B5EF4-FFF2-40B4-BE49-F238E27FC236}">
                <a16:creationId xmlns:a16="http://schemas.microsoft.com/office/drawing/2014/main" id="{DA9FAFCE-D9AC-4FF2-5C80-DD79626FB860}"/>
              </a:ext>
            </a:extLst>
          </p:cNvPr>
          <p:cNvSpPr>
            <a:spLocks noGrp="1"/>
          </p:cNvSpPr>
          <p:nvPr>
            <p:ph type="sldNum" sz="quarter" idx="12"/>
          </p:nvPr>
        </p:nvSpPr>
        <p:spPr/>
        <p:txBody>
          <a:bodyPr/>
          <a:lstStyle/>
          <a:p>
            <a:fld id="{757993B9-1E1D-498A-9135-8F4EE768927A}" type="slidenum">
              <a:rPr lang="en-HK" smtClean="0"/>
              <a:pPr/>
              <a:t>249</a:t>
            </a:fld>
            <a:endParaRPr lang="en-HK" dirty="0"/>
          </a:p>
        </p:txBody>
      </p:sp>
    </p:spTree>
    <p:extLst>
      <p:ext uri="{BB962C8B-B14F-4D97-AF65-F5344CB8AC3E}">
        <p14:creationId xmlns:p14="http://schemas.microsoft.com/office/powerpoint/2010/main" val="3826977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30C735-8BE6-477A-047D-C1045FC53B5D}"/>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81A5560-F9B4-BE1F-D7AD-804EE6426D5E}"/>
              </a:ext>
            </a:extLst>
          </p:cNvPr>
          <p:cNvSpPr/>
          <p:nvPr/>
        </p:nvSpPr>
        <p:spPr>
          <a:xfrm flipH="1" flipV="1">
            <a:off x="739748" y="2206472"/>
            <a:ext cx="3744788" cy="14908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24EC3C43-575E-7374-783C-0F247C23EB91}"/>
              </a:ext>
            </a:extLst>
          </p:cNvPr>
          <p:cNvSpPr txBox="1"/>
          <p:nvPr/>
        </p:nvSpPr>
        <p:spPr>
          <a:xfrm>
            <a:off x="5511459" y="2472504"/>
            <a:ext cx="47953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輸入現有貿易單一窗口帳戶的帳戶名稱和密碼</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A28CE3B6-0C71-6BB8-0D39-E66AFD6C7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09030">
            <a:off x="4738574" y="2445853"/>
            <a:ext cx="530542" cy="422635"/>
          </a:xfrm>
          <a:prstGeom prst="rect">
            <a:avLst/>
          </a:prstGeom>
        </p:spPr>
      </p:pic>
      <p:sp>
        <p:nvSpPr>
          <p:cNvPr id="9" name="Rectangle 8">
            <a:extLst>
              <a:ext uri="{FF2B5EF4-FFF2-40B4-BE49-F238E27FC236}">
                <a16:creationId xmlns:a16="http://schemas.microsoft.com/office/drawing/2014/main" id="{9C46FCBC-DAF0-963A-8482-DF7BB1C60AD7}"/>
              </a:ext>
            </a:extLst>
          </p:cNvPr>
          <p:cNvSpPr/>
          <p:nvPr/>
        </p:nvSpPr>
        <p:spPr>
          <a:xfrm flipH="1" flipV="1">
            <a:off x="10050070" y="3907580"/>
            <a:ext cx="1407760" cy="4020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306E4B38-F7B4-A1F4-81B2-32B435A2F325}"/>
              </a:ext>
            </a:extLst>
          </p:cNvPr>
          <p:cNvSpPr txBox="1"/>
          <p:nvPr/>
        </p:nvSpPr>
        <p:spPr>
          <a:xfrm>
            <a:off x="7439877" y="3923927"/>
            <a:ext cx="147353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點擊「登入」</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4C269A79-E887-398E-1706-5EBE440C9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83001">
            <a:off x="9280688" y="3897276"/>
            <a:ext cx="530542" cy="422635"/>
          </a:xfrm>
          <a:prstGeom prst="rect">
            <a:avLst/>
          </a:prstGeom>
        </p:spPr>
      </p:pic>
      <p:sp>
        <p:nvSpPr>
          <p:cNvPr id="2" name="Rectangle 1">
            <a:extLst>
              <a:ext uri="{FF2B5EF4-FFF2-40B4-BE49-F238E27FC236}">
                <a16:creationId xmlns:a16="http://schemas.microsoft.com/office/drawing/2014/main" id="{2E2F5EB3-F4E8-4662-9E85-F37559E8A9A7}"/>
              </a:ext>
            </a:extLst>
          </p:cNvPr>
          <p:cNvSpPr/>
          <p:nvPr/>
        </p:nvSpPr>
        <p:spPr>
          <a:xfrm>
            <a:off x="0" y="8626"/>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rPr>
              <a:t>1.4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啟動從貿易單一窗口轉移的帳戶</a:t>
            </a:r>
            <a:endParaRPr lang="en-HK"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endParaRPr>
          </a:p>
        </p:txBody>
      </p:sp>
      <p:pic>
        <p:nvPicPr>
          <p:cNvPr id="14" name="Picture 13">
            <a:extLst>
              <a:ext uri="{FF2B5EF4-FFF2-40B4-BE49-F238E27FC236}">
                <a16:creationId xmlns:a16="http://schemas.microsoft.com/office/drawing/2014/main" id="{503A1050-C47F-6EAC-6C38-EC3CFBEE7636}"/>
              </a:ext>
            </a:extLst>
          </p:cNvPr>
          <p:cNvPicPr>
            <a:picLocks noChangeAspect="1"/>
          </p:cNvPicPr>
          <p:nvPr/>
        </p:nvPicPr>
        <p:blipFill>
          <a:blip r:embed="rId4"/>
          <a:stretch>
            <a:fillRect/>
          </a:stretch>
        </p:blipFill>
        <p:spPr>
          <a:xfrm>
            <a:off x="920118" y="2594593"/>
            <a:ext cx="1000125" cy="201077"/>
          </a:xfrm>
          <a:prstGeom prst="rect">
            <a:avLst/>
          </a:prstGeom>
        </p:spPr>
      </p:pic>
      <p:pic>
        <p:nvPicPr>
          <p:cNvPr id="4" name="Picture 3">
            <a:extLst>
              <a:ext uri="{FF2B5EF4-FFF2-40B4-BE49-F238E27FC236}">
                <a16:creationId xmlns:a16="http://schemas.microsoft.com/office/drawing/2014/main" id="{75AB22C9-36BB-C585-353B-DFCE62DB555D}"/>
              </a:ext>
            </a:extLst>
          </p:cNvPr>
          <p:cNvPicPr>
            <a:picLocks noChangeAspect="1"/>
          </p:cNvPicPr>
          <p:nvPr/>
        </p:nvPicPr>
        <p:blipFill>
          <a:blip r:embed="rId5"/>
          <a:stretch>
            <a:fillRect/>
          </a:stretch>
        </p:blipFill>
        <p:spPr>
          <a:xfrm>
            <a:off x="920118" y="2557159"/>
            <a:ext cx="581025" cy="200025"/>
          </a:xfrm>
          <a:prstGeom prst="rect">
            <a:avLst/>
          </a:prstGeom>
        </p:spPr>
      </p:pic>
      <p:sp>
        <p:nvSpPr>
          <p:cNvPr id="5" name="Slide Number Placeholder 4">
            <a:extLst>
              <a:ext uri="{FF2B5EF4-FFF2-40B4-BE49-F238E27FC236}">
                <a16:creationId xmlns:a16="http://schemas.microsoft.com/office/drawing/2014/main" id="{191FA17E-3EC8-1FE7-AE9E-D1652E95CBDA}"/>
              </a:ext>
            </a:extLst>
          </p:cNvPr>
          <p:cNvSpPr>
            <a:spLocks noGrp="1"/>
          </p:cNvSpPr>
          <p:nvPr>
            <p:ph type="sldNum" sz="quarter" idx="12"/>
          </p:nvPr>
        </p:nvSpPr>
        <p:spPr/>
        <p:txBody>
          <a:bodyPr/>
          <a:lstStyle/>
          <a:p>
            <a:fld id="{757993B9-1E1D-498A-9135-8F4EE768927A}" type="slidenum">
              <a:rPr lang="en-HK" smtClean="0"/>
              <a:pPr/>
              <a:t>25</a:t>
            </a:fld>
            <a:endParaRPr lang="en-HK" dirty="0"/>
          </a:p>
        </p:txBody>
      </p:sp>
    </p:spTree>
    <p:extLst>
      <p:ext uri="{BB962C8B-B14F-4D97-AF65-F5344CB8AC3E}">
        <p14:creationId xmlns:p14="http://schemas.microsoft.com/office/powerpoint/2010/main" val="191692981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DE17F-F258-6CBE-3599-E55D7EF7E38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280C240-4898-123B-BD17-0EFF9FB11632}"/>
              </a:ext>
            </a:extLst>
          </p:cNvPr>
          <p:cNvPicPr>
            <a:picLocks noChangeAspect="1"/>
          </p:cNvPicPr>
          <p:nvPr/>
        </p:nvPicPr>
        <p:blipFill>
          <a:blip r:embed="rId3"/>
          <a:stretch>
            <a:fillRect/>
          </a:stretch>
        </p:blipFill>
        <p:spPr>
          <a:xfrm>
            <a:off x="0" y="-420281"/>
            <a:ext cx="12192000" cy="7278281"/>
          </a:xfrm>
          <a:prstGeom prst="rect">
            <a:avLst/>
          </a:prstGeom>
        </p:spPr>
      </p:pic>
      <p:sp>
        <p:nvSpPr>
          <p:cNvPr id="4" name="文字方塊 1">
            <a:extLst>
              <a:ext uri="{FF2B5EF4-FFF2-40B4-BE49-F238E27FC236}">
                <a16:creationId xmlns:a16="http://schemas.microsoft.com/office/drawing/2014/main" id="{565FBBB7-134E-D067-2287-66DC47683A06}"/>
              </a:ext>
            </a:extLst>
          </p:cNvPr>
          <p:cNvSpPr txBox="1"/>
          <p:nvPr/>
        </p:nvSpPr>
        <p:spPr>
          <a:xfrm>
            <a:off x="1767682" y="5809876"/>
            <a:ext cx="498620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如要更新電子郵件，請輸入密碼並提供在新輸入電子郵件中收到的一次性密碼</a:t>
            </a:r>
          </a:p>
          <a:p>
            <a:pPr lvl="0"/>
            <a:r>
              <a:rPr lang="zh-TW" altLang="en-US" b="0">
                <a:latin typeface="Microsoft JhengHei" panose="020B0604030504040204" pitchFamily="34" charset="-120"/>
                <a:ea typeface="Microsoft JhengHei" panose="020B0604030504040204" pitchFamily="34" charset="-120"/>
              </a:rPr>
              <a:t>點擊「確定」，電子郵件將會更新</a:t>
            </a:r>
          </a:p>
        </p:txBody>
      </p:sp>
      <p:sp>
        <p:nvSpPr>
          <p:cNvPr id="5" name="Rectangle 4">
            <a:extLst>
              <a:ext uri="{FF2B5EF4-FFF2-40B4-BE49-F238E27FC236}">
                <a16:creationId xmlns:a16="http://schemas.microsoft.com/office/drawing/2014/main" id="{0E960085-1AD4-DE08-4E80-F5CC62B34868}"/>
              </a:ext>
            </a:extLst>
          </p:cNvPr>
          <p:cNvSpPr/>
          <p:nvPr/>
        </p:nvSpPr>
        <p:spPr>
          <a:xfrm flipH="1" flipV="1">
            <a:off x="3992085" y="3541554"/>
            <a:ext cx="4357009" cy="14824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23823855-E847-B4C9-D8C4-D3816000F0CB}"/>
              </a:ext>
            </a:extLst>
          </p:cNvPr>
          <p:cNvSpPr/>
          <p:nvPr/>
        </p:nvSpPr>
        <p:spPr>
          <a:xfrm flipH="1" flipV="1">
            <a:off x="6830801" y="5342905"/>
            <a:ext cx="1419580" cy="4188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BBD057AA-D94C-376E-6C26-6C5CC39DC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65087">
            <a:off x="7030155" y="5889906"/>
            <a:ext cx="530542" cy="422635"/>
          </a:xfrm>
          <a:prstGeom prst="rect">
            <a:avLst/>
          </a:prstGeom>
        </p:spPr>
      </p:pic>
      <p:sp>
        <p:nvSpPr>
          <p:cNvPr id="8" name="文字方塊 1">
            <a:extLst>
              <a:ext uri="{FF2B5EF4-FFF2-40B4-BE49-F238E27FC236}">
                <a16:creationId xmlns:a16="http://schemas.microsoft.com/office/drawing/2014/main" id="{E54B2C38-8BAD-CAE9-16B4-A92A68429919}"/>
              </a:ext>
            </a:extLst>
          </p:cNvPr>
          <p:cNvSpPr txBox="1"/>
          <p:nvPr/>
        </p:nvSpPr>
        <p:spPr>
          <a:xfrm>
            <a:off x="8479988" y="4434476"/>
            <a:ext cx="3712012"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如果同時更新電子郵件和其他標記為「</a:t>
            </a:r>
            <a:r>
              <a:rPr lang="en-US" altLang="zh-TW" b="0" dirty="0">
                <a:latin typeface="Microsoft JhengHei" panose="020B0604030504040204" pitchFamily="34" charset="-120"/>
                <a:ea typeface="Microsoft JhengHei" panose="020B0604030504040204" pitchFamily="34" charset="-120"/>
              </a:rPr>
              <a:t>#</a:t>
            </a:r>
            <a:r>
              <a:rPr lang="zh-TW" altLang="en-US" b="0" dirty="0">
                <a:latin typeface="Microsoft JhengHei" panose="020B0604030504040204" pitchFamily="34" charset="-120"/>
                <a:ea typeface="Microsoft JhengHei" panose="020B0604030504040204" pitchFamily="34" charset="-120"/>
              </a:rPr>
              <a:t>」的資料，則只需輸入密碼一次</a:t>
            </a:r>
          </a:p>
        </p:txBody>
      </p:sp>
      <p:pic>
        <p:nvPicPr>
          <p:cNvPr id="9" name="Picture 8">
            <a:extLst>
              <a:ext uri="{FF2B5EF4-FFF2-40B4-BE49-F238E27FC236}">
                <a16:creationId xmlns:a16="http://schemas.microsoft.com/office/drawing/2014/main" id="{68E5D536-C27E-66BD-5B30-E2E70F0F2B9A}"/>
              </a:ext>
            </a:extLst>
          </p:cNvPr>
          <p:cNvPicPr>
            <a:picLocks noChangeAspect="1"/>
          </p:cNvPicPr>
          <p:nvPr/>
        </p:nvPicPr>
        <p:blipFill>
          <a:blip r:embed="rId5"/>
          <a:stretch>
            <a:fillRect/>
          </a:stretch>
        </p:blipFill>
        <p:spPr>
          <a:xfrm>
            <a:off x="1847088" y="124794"/>
            <a:ext cx="1737360" cy="135916"/>
          </a:xfrm>
          <a:prstGeom prst="rect">
            <a:avLst/>
          </a:prstGeom>
        </p:spPr>
      </p:pic>
      <p:sp>
        <p:nvSpPr>
          <p:cNvPr id="3" name="Slide Number Placeholder 2">
            <a:extLst>
              <a:ext uri="{FF2B5EF4-FFF2-40B4-BE49-F238E27FC236}">
                <a16:creationId xmlns:a16="http://schemas.microsoft.com/office/drawing/2014/main" id="{674E33B8-649B-E5BB-1096-E495BE983691}"/>
              </a:ext>
            </a:extLst>
          </p:cNvPr>
          <p:cNvSpPr>
            <a:spLocks noGrp="1"/>
          </p:cNvSpPr>
          <p:nvPr>
            <p:ph type="sldNum" sz="quarter" idx="12"/>
          </p:nvPr>
        </p:nvSpPr>
        <p:spPr/>
        <p:txBody>
          <a:bodyPr/>
          <a:lstStyle/>
          <a:p>
            <a:fld id="{757993B9-1E1D-498A-9135-8F4EE768927A}" type="slidenum">
              <a:rPr lang="en-HK" smtClean="0"/>
              <a:pPr/>
              <a:t>250</a:t>
            </a:fld>
            <a:endParaRPr lang="en-HK" dirty="0"/>
          </a:p>
        </p:txBody>
      </p:sp>
    </p:spTree>
    <p:extLst>
      <p:ext uri="{BB962C8B-B14F-4D97-AF65-F5344CB8AC3E}">
        <p14:creationId xmlns:p14="http://schemas.microsoft.com/office/powerpoint/2010/main" val="2936462975"/>
      </p:ext>
    </p:extLst>
  </p:cSld>
  <p:clrMapOvr>
    <a:masterClrMapping/>
  </p:clrMapOvr>
  <p:extLst>
    <p:ext uri="{6950BFC3-D8DA-4A85-94F7-54DA5524770B}">
      <p188:commentRel xmlns:p188="http://schemas.microsoft.com/office/powerpoint/2018/8/main" r:id="rId2"/>
    </p:ext>
  </p:extLs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3C0D9-9A08-F4AE-72CA-ABB9BC456A4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81F274C-12F5-4261-B6BC-280F5B86032A}"/>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9ACA79A-1FB6-17FA-F1DA-D77E89AC14CE}"/>
              </a:ext>
            </a:extLst>
          </p:cNvPr>
          <p:cNvSpPr/>
          <p:nvPr/>
        </p:nvSpPr>
        <p:spPr>
          <a:xfrm flipH="1" flipV="1">
            <a:off x="9505325" y="6054571"/>
            <a:ext cx="1519726" cy="4880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B2CA4C69-BF7E-CEFF-5C63-8BA7012B7566}"/>
              </a:ext>
            </a:extLst>
          </p:cNvPr>
          <p:cNvSpPr txBox="1"/>
          <p:nvPr/>
        </p:nvSpPr>
        <p:spPr>
          <a:xfrm>
            <a:off x="4811963" y="5066477"/>
            <a:ext cx="545322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目前登入用戶可以點擊「取消登記」取消自己的帳戶</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2B5523E2-5D12-2DAD-8ABE-EB69A0114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51341">
            <a:off x="9530570" y="5599211"/>
            <a:ext cx="530542" cy="422635"/>
          </a:xfrm>
          <a:prstGeom prst="rect">
            <a:avLst/>
          </a:prstGeom>
        </p:spPr>
      </p:pic>
      <p:sp>
        <p:nvSpPr>
          <p:cNvPr id="6" name="Slide Number Placeholder 5">
            <a:extLst>
              <a:ext uri="{FF2B5EF4-FFF2-40B4-BE49-F238E27FC236}">
                <a16:creationId xmlns:a16="http://schemas.microsoft.com/office/drawing/2014/main" id="{0AEAD164-E1E7-BAF5-108E-09D8968C66DA}"/>
              </a:ext>
            </a:extLst>
          </p:cNvPr>
          <p:cNvSpPr>
            <a:spLocks noGrp="1"/>
          </p:cNvSpPr>
          <p:nvPr>
            <p:ph type="sldNum" sz="quarter" idx="12"/>
          </p:nvPr>
        </p:nvSpPr>
        <p:spPr/>
        <p:txBody>
          <a:bodyPr/>
          <a:lstStyle/>
          <a:p>
            <a:fld id="{757993B9-1E1D-498A-9135-8F4EE768927A}" type="slidenum">
              <a:rPr lang="en-HK" smtClean="0"/>
              <a:pPr/>
              <a:t>251</a:t>
            </a:fld>
            <a:endParaRPr lang="en-HK" dirty="0"/>
          </a:p>
        </p:txBody>
      </p:sp>
    </p:spTree>
    <p:extLst>
      <p:ext uri="{BB962C8B-B14F-4D97-AF65-F5344CB8AC3E}">
        <p14:creationId xmlns:p14="http://schemas.microsoft.com/office/powerpoint/2010/main" val="300414198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38A05-E00A-0365-C667-D81B37EA0753}"/>
              </a:ext>
            </a:extLst>
          </p:cNvPr>
          <p:cNvPicPr>
            <a:picLocks noChangeAspect="1"/>
          </p:cNvPicPr>
          <p:nvPr/>
        </p:nvPicPr>
        <p:blipFill>
          <a:blip r:embed="rId2"/>
          <a:stretch>
            <a:fillRect/>
          </a:stretch>
        </p:blipFill>
        <p:spPr>
          <a:xfrm>
            <a:off x="835611" y="781870"/>
            <a:ext cx="10874591" cy="6076130"/>
          </a:xfrm>
          <a:prstGeom prst="rect">
            <a:avLst/>
          </a:prstGeom>
        </p:spPr>
      </p:pic>
      <p:sp>
        <p:nvSpPr>
          <p:cNvPr id="2" name="Rectangle 1">
            <a:extLst>
              <a:ext uri="{FF2B5EF4-FFF2-40B4-BE49-F238E27FC236}">
                <a16:creationId xmlns:a16="http://schemas.microsoft.com/office/drawing/2014/main" id="{C169BA09-839B-8056-E1DB-E0F9CB65C1C4}"/>
              </a:ext>
            </a:extLst>
          </p:cNvPr>
          <p:cNvSpPr/>
          <p:nvPr/>
        </p:nvSpPr>
        <p:spPr>
          <a:xfrm flipH="1" flipV="1">
            <a:off x="9494873" y="411481"/>
            <a:ext cx="318977" cy="2778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9297F751-F5A3-A11F-E8C8-8E6A955F71E8}"/>
              </a:ext>
            </a:extLst>
          </p:cNvPr>
          <p:cNvSpPr/>
          <p:nvPr/>
        </p:nvSpPr>
        <p:spPr>
          <a:xfrm flipH="1" flipV="1">
            <a:off x="9776621" y="1725385"/>
            <a:ext cx="1445815" cy="352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C9CD410C-5392-7126-8A0E-3772A359DBD0}"/>
              </a:ext>
            </a:extLst>
          </p:cNvPr>
          <p:cNvSpPr txBox="1"/>
          <p:nvPr/>
        </p:nvSpPr>
        <p:spPr>
          <a:xfrm>
            <a:off x="6272907" y="1040407"/>
            <a:ext cx="273265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點擊右上角的「       」。</a:t>
            </a:r>
          </a:p>
          <a:p>
            <a:pPr lvl="0"/>
            <a:r>
              <a:rPr lang="zh-TW" altLang="en-US" b="0">
                <a:latin typeface="Microsoft JhengHei" panose="020B0604030504040204" pitchFamily="34" charset="-120"/>
                <a:ea typeface="Microsoft JhengHei" panose="020B0604030504040204" pitchFamily="34" charset="-120"/>
              </a:rPr>
              <a:t>點擊「更改密碼」</a:t>
            </a:r>
          </a:p>
        </p:txBody>
      </p:sp>
      <p:pic>
        <p:nvPicPr>
          <p:cNvPr id="10" name="Picture 9">
            <a:extLst>
              <a:ext uri="{FF2B5EF4-FFF2-40B4-BE49-F238E27FC236}">
                <a16:creationId xmlns:a16="http://schemas.microsoft.com/office/drawing/2014/main" id="{B82E52FF-891B-D373-975D-378671828547}"/>
              </a:ext>
            </a:extLst>
          </p:cNvPr>
          <p:cNvPicPr>
            <a:picLocks noChangeAspect="1"/>
          </p:cNvPicPr>
          <p:nvPr/>
        </p:nvPicPr>
        <p:blipFill>
          <a:blip r:embed="rId3"/>
          <a:stretch>
            <a:fillRect/>
          </a:stretch>
        </p:blipFill>
        <p:spPr>
          <a:xfrm>
            <a:off x="7972090" y="1077782"/>
            <a:ext cx="304843" cy="285790"/>
          </a:xfrm>
          <a:prstGeom prst="rect">
            <a:avLst/>
          </a:prstGeom>
        </p:spPr>
      </p:pic>
      <p:pic>
        <p:nvPicPr>
          <p:cNvPr id="11" name="Picture 10" descr="An orange arrow pointing at something&#10;&#10;AI-generated content may be incorrect.">
            <a:extLst>
              <a:ext uri="{FF2B5EF4-FFF2-40B4-BE49-F238E27FC236}">
                <a16:creationId xmlns:a16="http://schemas.microsoft.com/office/drawing/2014/main" id="{A00F8E7C-F597-4055-9AE0-4391DB675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14123">
            <a:off x="9229601" y="1093996"/>
            <a:ext cx="530542" cy="422635"/>
          </a:xfrm>
          <a:prstGeom prst="rect">
            <a:avLst/>
          </a:prstGeom>
        </p:spPr>
      </p:pic>
      <p:sp>
        <p:nvSpPr>
          <p:cNvPr id="6" name="Rectangle 5">
            <a:extLst>
              <a:ext uri="{FF2B5EF4-FFF2-40B4-BE49-F238E27FC236}">
                <a16:creationId xmlns:a16="http://schemas.microsoft.com/office/drawing/2014/main" id="{F181AA4C-E4C9-EE60-F8F2-0CCAAE7CFC9E}"/>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8.3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更改密碼</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5" name="Rectangle 4">
            <a:extLst>
              <a:ext uri="{FF2B5EF4-FFF2-40B4-BE49-F238E27FC236}">
                <a16:creationId xmlns:a16="http://schemas.microsoft.com/office/drawing/2014/main" id="{AE6B5A6B-D1F3-3D5A-D21F-D95925B9AD9F}"/>
              </a:ext>
            </a:extLst>
          </p:cNvPr>
          <p:cNvSpPr/>
          <p:nvPr/>
        </p:nvSpPr>
        <p:spPr>
          <a:xfrm flipH="1" flipV="1">
            <a:off x="10232570" y="781870"/>
            <a:ext cx="283030" cy="2585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9" name="Picture 8">
            <a:extLst>
              <a:ext uri="{FF2B5EF4-FFF2-40B4-BE49-F238E27FC236}">
                <a16:creationId xmlns:a16="http://schemas.microsoft.com/office/drawing/2014/main" id="{2C10C685-3095-6815-DAF6-4FC880924E2C}"/>
              </a:ext>
            </a:extLst>
          </p:cNvPr>
          <p:cNvPicPr>
            <a:picLocks noChangeAspect="1"/>
          </p:cNvPicPr>
          <p:nvPr/>
        </p:nvPicPr>
        <p:blipFill>
          <a:blip r:embed="rId5"/>
          <a:stretch>
            <a:fillRect/>
          </a:stretch>
        </p:blipFill>
        <p:spPr>
          <a:xfrm>
            <a:off x="1205" y="2870120"/>
            <a:ext cx="847106" cy="4000580"/>
          </a:xfrm>
          <a:prstGeom prst="rect">
            <a:avLst/>
          </a:prstGeom>
        </p:spPr>
      </p:pic>
      <p:pic>
        <p:nvPicPr>
          <p:cNvPr id="12" name="Picture 11">
            <a:extLst>
              <a:ext uri="{FF2B5EF4-FFF2-40B4-BE49-F238E27FC236}">
                <a16:creationId xmlns:a16="http://schemas.microsoft.com/office/drawing/2014/main" id="{6E13B3FF-078A-0126-BBC0-1934B079AB5C}"/>
              </a:ext>
            </a:extLst>
          </p:cNvPr>
          <p:cNvPicPr>
            <a:picLocks noChangeAspect="1"/>
          </p:cNvPicPr>
          <p:nvPr/>
        </p:nvPicPr>
        <p:blipFill>
          <a:blip r:embed="rId5"/>
          <a:stretch>
            <a:fillRect/>
          </a:stretch>
        </p:blipFill>
        <p:spPr>
          <a:xfrm>
            <a:off x="11710202" y="2882820"/>
            <a:ext cx="470283" cy="4000580"/>
          </a:xfrm>
          <a:prstGeom prst="rect">
            <a:avLst/>
          </a:prstGeom>
        </p:spPr>
      </p:pic>
      <p:pic>
        <p:nvPicPr>
          <p:cNvPr id="14" name="Picture 13">
            <a:extLst>
              <a:ext uri="{FF2B5EF4-FFF2-40B4-BE49-F238E27FC236}">
                <a16:creationId xmlns:a16="http://schemas.microsoft.com/office/drawing/2014/main" id="{E94717C8-82FF-B082-46C3-062C43DC69B5}"/>
              </a:ext>
            </a:extLst>
          </p:cNvPr>
          <p:cNvPicPr>
            <a:picLocks noChangeAspect="1"/>
          </p:cNvPicPr>
          <p:nvPr/>
        </p:nvPicPr>
        <p:blipFill>
          <a:blip r:embed="rId6"/>
          <a:stretch>
            <a:fillRect/>
          </a:stretch>
        </p:blipFill>
        <p:spPr>
          <a:xfrm>
            <a:off x="1206" y="783636"/>
            <a:ext cx="847106" cy="2086484"/>
          </a:xfrm>
          <a:prstGeom prst="rect">
            <a:avLst/>
          </a:prstGeom>
        </p:spPr>
      </p:pic>
      <p:pic>
        <p:nvPicPr>
          <p:cNvPr id="15" name="Picture 14">
            <a:extLst>
              <a:ext uri="{FF2B5EF4-FFF2-40B4-BE49-F238E27FC236}">
                <a16:creationId xmlns:a16="http://schemas.microsoft.com/office/drawing/2014/main" id="{2C15728B-8395-8A59-439E-C99EEE5E2DD5}"/>
              </a:ext>
            </a:extLst>
          </p:cNvPr>
          <p:cNvPicPr>
            <a:picLocks noChangeAspect="1"/>
          </p:cNvPicPr>
          <p:nvPr/>
        </p:nvPicPr>
        <p:blipFill>
          <a:blip r:embed="rId6"/>
          <a:stretch>
            <a:fillRect/>
          </a:stretch>
        </p:blipFill>
        <p:spPr>
          <a:xfrm>
            <a:off x="11710202" y="781870"/>
            <a:ext cx="481798" cy="2086484"/>
          </a:xfrm>
          <a:prstGeom prst="rect">
            <a:avLst/>
          </a:prstGeom>
        </p:spPr>
      </p:pic>
      <p:pic>
        <p:nvPicPr>
          <p:cNvPr id="17" name="Picture 16">
            <a:extLst>
              <a:ext uri="{FF2B5EF4-FFF2-40B4-BE49-F238E27FC236}">
                <a16:creationId xmlns:a16="http://schemas.microsoft.com/office/drawing/2014/main" id="{645BB071-4EC5-5FC9-FB0D-7F9B6313E143}"/>
              </a:ext>
            </a:extLst>
          </p:cNvPr>
          <p:cNvPicPr>
            <a:picLocks noChangeAspect="1"/>
          </p:cNvPicPr>
          <p:nvPr/>
        </p:nvPicPr>
        <p:blipFill>
          <a:blip r:embed="rId7"/>
          <a:stretch>
            <a:fillRect/>
          </a:stretch>
        </p:blipFill>
        <p:spPr>
          <a:xfrm>
            <a:off x="11659402" y="2576206"/>
            <a:ext cx="514422" cy="228632"/>
          </a:xfrm>
          <a:prstGeom prst="rect">
            <a:avLst/>
          </a:prstGeom>
        </p:spPr>
      </p:pic>
      <p:pic>
        <p:nvPicPr>
          <p:cNvPr id="19" name="Picture 18">
            <a:extLst>
              <a:ext uri="{FF2B5EF4-FFF2-40B4-BE49-F238E27FC236}">
                <a16:creationId xmlns:a16="http://schemas.microsoft.com/office/drawing/2014/main" id="{61112E5D-A3D3-A771-19E9-C2AC472AB28D}"/>
              </a:ext>
            </a:extLst>
          </p:cNvPr>
          <p:cNvPicPr>
            <a:picLocks noChangeAspect="1"/>
          </p:cNvPicPr>
          <p:nvPr/>
        </p:nvPicPr>
        <p:blipFill>
          <a:blip r:embed="rId7"/>
          <a:stretch>
            <a:fillRect/>
          </a:stretch>
        </p:blipFill>
        <p:spPr>
          <a:xfrm>
            <a:off x="353813" y="2576735"/>
            <a:ext cx="514422" cy="228632"/>
          </a:xfrm>
          <a:prstGeom prst="rect">
            <a:avLst/>
          </a:prstGeom>
        </p:spPr>
      </p:pic>
      <p:pic>
        <p:nvPicPr>
          <p:cNvPr id="21" name="Picture 20">
            <a:extLst>
              <a:ext uri="{FF2B5EF4-FFF2-40B4-BE49-F238E27FC236}">
                <a16:creationId xmlns:a16="http://schemas.microsoft.com/office/drawing/2014/main" id="{6BABAD72-0F18-3E35-C4AD-0308295A81C7}"/>
              </a:ext>
            </a:extLst>
          </p:cNvPr>
          <p:cNvPicPr>
            <a:picLocks noChangeAspect="1"/>
          </p:cNvPicPr>
          <p:nvPr/>
        </p:nvPicPr>
        <p:blipFill>
          <a:blip r:embed="rId7"/>
          <a:stretch>
            <a:fillRect/>
          </a:stretch>
        </p:blipFill>
        <p:spPr>
          <a:xfrm>
            <a:off x="-6029" y="2576206"/>
            <a:ext cx="514422" cy="228632"/>
          </a:xfrm>
          <a:prstGeom prst="rect">
            <a:avLst/>
          </a:prstGeom>
        </p:spPr>
      </p:pic>
      <p:sp>
        <p:nvSpPr>
          <p:cNvPr id="13" name="Slide Number Placeholder 12">
            <a:extLst>
              <a:ext uri="{FF2B5EF4-FFF2-40B4-BE49-F238E27FC236}">
                <a16:creationId xmlns:a16="http://schemas.microsoft.com/office/drawing/2014/main" id="{847BC30D-DFA7-D1DE-93F0-2376F4750066}"/>
              </a:ext>
            </a:extLst>
          </p:cNvPr>
          <p:cNvSpPr>
            <a:spLocks noGrp="1"/>
          </p:cNvSpPr>
          <p:nvPr>
            <p:ph type="sldNum" sz="quarter" idx="12"/>
          </p:nvPr>
        </p:nvSpPr>
        <p:spPr/>
        <p:txBody>
          <a:bodyPr/>
          <a:lstStyle/>
          <a:p>
            <a:fld id="{757993B9-1E1D-498A-9135-8F4EE768927A}" type="slidenum">
              <a:rPr lang="en-HK" smtClean="0"/>
              <a:pPr/>
              <a:t>252</a:t>
            </a:fld>
            <a:endParaRPr lang="en-HK" dirty="0"/>
          </a:p>
        </p:txBody>
      </p:sp>
    </p:spTree>
    <p:extLst>
      <p:ext uri="{BB962C8B-B14F-4D97-AF65-F5344CB8AC3E}">
        <p14:creationId xmlns:p14="http://schemas.microsoft.com/office/powerpoint/2010/main" val="426071237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D8B60-4C83-75A3-7184-FED48D3FF94D}"/>
              </a:ext>
            </a:extLst>
          </p:cNvPr>
          <p:cNvPicPr>
            <a:picLocks noChangeAspect="1"/>
          </p:cNvPicPr>
          <p:nvPr/>
        </p:nvPicPr>
        <p:blipFill>
          <a:blip r:embed="rId2"/>
          <a:stretch>
            <a:fillRect/>
          </a:stretch>
        </p:blipFill>
        <p:spPr>
          <a:xfrm>
            <a:off x="247650" y="114760"/>
            <a:ext cx="11696700" cy="6628479"/>
          </a:xfrm>
          <a:prstGeom prst="rect">
            <a:avLst/>
          </a:prstGeom>
        </p:spPr>
      </p:pic>
      <p:pic>
        <p:nvPicPr>
          <p:cNvPr id="6" name="Picture 5">
            <a:extLst>
              <a:ext uri="{FF2B5EF4-FFF2-40B4-BE49-F238E27FC236}">
                <a16:creationId xmlns:a16="http://schemas.microsoft.com/office/drawing/2014/main" id="{5A5F40EC-ADB3-1181-4FE9-41A1F02128A3}"/>
              </a:ext>
            </a:extLst>
          </p:cNvPr>
          <p:cNvPicPr>
            <a:picLocks noChangeAspect="1"/>
          </p:cNvPicPr>
          <p:nvPr/>
        </p:nvPicPr>
        <p:blipFill>
          <a:blip r:embed="rId3"/>
          <a:stretch>
            <a:fillRect/>
          </a:stretch>
        </p:blipFill>
        <p:spPr>
          <a:xfrm>
            <a:off x="1" y="0"/>
            <a:ext cx="247650" cy="6858000"/>
          </a:xfrm>
          <a:prstGeom prst="rect">
            <a:avLst/>
          </a:prstGeom>
        </p:spPr>
      </p:pic>
      <p:pic>
        <p:nvPicPr>
          <p:cNvPr id="7" name="Picture 6">
            <a:extLst>
              <a:ext uri="{FF2B5EF4-FFF2-40B4-BE49-F238E27FC236}">
                <a16:creationId xmlns:a16="http://schemas.microsoft.com/office/drawing/2014/main" id="{61A582FB-EDC9-4270-DB6A-50CF7DA5EC72}"/>
              </a:ext>
            </a:extLst>
          </p:cNvPr>
          <p:cNvPicPr>
            <a:picLocks noChangeAspect="1"/>
          </p:cNvPicPr>
          <p:nvPr/>
        </p:nvPicPr>
        <p:blipFill>
          <a:blip r:embed="rId3"/>
          <a:stretch>
            <a:fillRect/>
          </a:stretch>
        </p:blipFill>
        <p:spPr>
          <a:xfrm>
            <a:off x="11944350" y="0"/>
            <a:ext cx="247650" cy="6858000"/>
          </a:xfrm>
          <a:prstGeom prst="rect">
            <a:avLst/>
          </a:prstGeom>
        </p:spPr>
      </p:pic>
      <p:pic>
        <p:nvPicPr>
          <p:cNvPr id="9" name="Picture 8">
            <a:extLst>
              <a:ext uri="{FF2B5EF4-FFF2-40B4-BE49-F238E27FC236}">
                <a16:creationId xmlns:a16="http://schemas.microsoft.com/office/drawing/2014/main" id="{5CA1E442-3060-67EF-D4C7-14D28798D1CF}"/>
              </a:ext>
            </a:extLst>
          </p:cNvPr>
          <p:cNvPicPr>
            <a:picLocks noChangeAspect="1"/>
          </p:cNvPicPr>
          <p:nvPr/>
        </p:nvPicPr>
        <p:blipFill>
          <a:blip r:embed="rId4"/>
          <a:stretch>
            <a:fillRect/>
          </a:stretch>
        </p:blipFill>
        <p:spPr>
          <a:xfrm>
            <a:off x="123826" y="6591300"/>
            <a:ext cx="4239217" cy="266700"/>
          </a:xfrm>
          <a:prstGeom prst="rect">
            <a:avLst/>
          </a:prstGeom>
        </p:spPr>
      </p:pic>
      <p:pic>
        <p:nvPicPr>
          <p:cNvPr id="10" name="Picture 9">
            <a:extLst>
              <a:ext uri="{FF2B5EF4-FFF2-40B4-BE49-F238E27FC236}">
                <a16:creationId xmlns:a16="http://schemas.microsoft.com/office/drawing/2014/main" id="{CEC2D129-EFA5-9D85-7029-E263D65C9ECD}"/>
              </a:ext>
            </a:extLst>
          </p:cNvPr>
          <p:cNvPicPr>
            <a:picLocks noChangeAspect="1"/>
          </p:cNvPicPr>
          <p:nvPr/>
        </p:nvPicPr>
        <p:blipFill>
          <a:blip r:embed="rId4"/>
          <a:stretch>
            <a:fillRect/>
          </a:stretch>
        </p:blipFill>
        <p:spPr>
          <a:xfrm>
            <a:off x="4363043" y="6609889"/>
            <a:ext cx="4239217" cy="266700"/>
          </a:xfrm>
          <a:prstGeom prst="rect">
            <a:avLst/>
          </a:prstGeom>
        </p:spPr>
      </p:pic>
      <p:pic>
        <p:nvPicPr>
          <p:cNvPr id="11" name="Picture 10">
            <a:extLst>
              <a:ext uri="{FF2B5EF4-FFF2-40B4-BE49-F238E27FC236}">
                <a16:creationId xmlns:a16="http://schemas.microsoft.com/office/drawing/2014/main" id="{DD420E91-C773-61D6-92DA-FDA1E659045A}"/>
              </a:ext>
            </a:extLst>
          </p:cNvPr>
          <p:cNvPicPr>
            <a:picLocks noChangeAspect="1"/>
          </p:cNvPicPr>
          <p:nvPr/>
        </p:nvPicPr>
        <p:blipFill>
          <a:blip r:embed="rId4"/>
          <a:stretch>
            <a:fillRect/>
          </a:stretch>
        </p:blipFill>
        <p:spPr>
          <a:xfrm>
            <a:off x="7927382" y="6603999"/>
            <a:ext cx="4239217" cy="266700"/>
          </a:xfrm>
          <a:prstGeom prst="rect">
            <a:avLst/>
          </a:prstGeom>
        </p:spPr>
      </p:pic>
      <p:pic>
        <p:nvPicPr>
          <p:cNvPr id="12" name="Picture 11">
            <a:extLst>
              <a:ext uri="{FF2B5EF4-FFF2-40B4-BE49-F238E27FC236}">
                <a16:creationId xmlns:a16="http://schemas.microsoft.com/office/drawing/2014/main" id="{F53D73A9-7097-F5FB-9F41-C20554976CE0}"/>
              </a:ext>
            </a:extLst>
          </p:cNvPr>
          <p:cNvPicPr>
            <a:picLocks noChangeAspect="1"/>
          </p:cNvPicPr>
          <p:nvPr/>
        </p:nvPicPr>
        <p:blipFill>
          <a:blip r:embed="rId4"/>
          <a:stretch>
            <a:fillRect/>
          </a:stretch>
        </p:blipFill>
        <p:spPr>
          <a:xfrm>
            <a:off x="185739" y="0"/>
            <a:ext cx="4239217" cy="114760"/>
          </a:xfrm>
          <a:prstGeom prst="rect">
            <a:avLst/>
          </a:prstGeom>
        </p:spPr>
      </p:pic>
      <p:pic>
        <p:nvPicPr>
          <p:cNvPr id="13" name="Picture 12">
            <a:extLst>
              <a:ext uri="{FF2B5EF4-FFF2-40B4-BE49-F238E27FC236}">
                <a16:creationId xmlns:a16="http://schemas.microsoft.com/office/drawing/2014/main" id="{A4C52095-132B-8B4F-1115-816A13F4D8A5}"/>
              </a:ext>
            </a:extLst>
          </p:cNvPr>
          <p:cNvPicPr>
            <a:picLocks noChangeAspect="1"/>
          </p:cNvPicPr>
          <p:nvPr/>
        </p:nvPicPr>
        <p:blipFill>
          <a:blip r:embed="rId4"/>
          <a:stretch>
            <a:fillRect/>
          </a:stretch>
        </p:blipFill>
        <p:spPr>
          <a:xfrm>
            <a:off x="4202707" y="6580"/>
            <a:ext cx="4239217" cy="114760"/>
          </a:xfrm>
          <a:prstGeom prst="rect">
            <a:avLst/>
          </a:prstGeom>
        </p:spPr>
      </p:pic>
      <p:pic>
        <p:nvPicPr>
          <p:cNvPr id="14" name="Picture 13">
            <a:extLst>
              <a:ext uri="{FF2B5EF4-FFF2-40B4-BE49-F238E27FC236}">
                <a16:creationId xmlns:a16="http://schemas.microsoft.com/office/drawing/2014/main" id="{562923CF-3E28-F5FC-9E5F-5E314180433A}"/>
              </a:ext>
            </a:extLst>
          </p:cNvPr>
          <p:cNvPicPr>
            <a:picLocks noChangeAspect="1"/>
          </p:cNvPicPr>
          <p:nvPr/>
        </p:nvPicPr>
        <p:blipFill>
          <a:blip r:embed="rId4"/>
          <a:stretch>
            <a:fillRect/>
          </a:stretch>
        </p:blipFill>
        <p:spPr>
          <a:xfrm>
            <a:off x="7119939" y="39480"/>
            <a:ext cx="4239217" cy="114760"/>
          </a:xfrm>
          <a:prstGeom prst="rect">
            <a:avLst/>
          </a:prstGeom>
        </p:spPr>
      </p:pic>
      <p:pic>
        <p:nvPicPr>
          <p:cNvPr id="15" name="Picture 14">
            <a:extLst>
              <a:ext uri="{FF2B5EF4-FFF2-40B4-BE49-F238E27FC236}">
                <a16:creationId xmlns:a16="http://schemas.microsoft.com/office/drawing/2014/main" id="{5F1C1B4F-1C10-494A-0CBE-7092B7EDD7A0}"/>
              </a:ext>
            </a:extLst>
          </p:cNvPr>
          <p:cNvPicPr>
            <a:picLocks noChangeAspect="1"/>
          </p:cNvPicPr>
          <p:nvPr/>
        </p:nvPicPr>
        <p:blipFill>
          <a:blip r:embed="rId4"/>
          <a:stretch>
            <a:fillRect/>
          </a:stretch>
        </p:blipFill>
        <p:spPr>
          <a:xfrm>
            <a:off x="7927381" y="12930"/>
            <a:ext cx="4239217" cy="114760"/>
          </a:xfrm>
          <a:prstGeom prst="rect">
            <a:avLst/>
          </a:prstGeom>
        </p:spPr>
      </p:pic>
      <p:sp>
        <p:nvSpPr>
          <p:cNvPr id="16" name="Rectangle 15">
            <a:extLst>
              <a:ext uri="{FF2B5EF4-FFF2-40B4-BE49-F238E27FC236}">
                <a16:creationId xmlns:a16="http://schemas.microsoft.com/office/drawing/2014/main" id="{CE84B345-099D-0B66-E86D-8B067A427E1A}"/>
              </a:ext>
            </a:extLst>
          </p:cNvPr>
          <p:cNvSpPr/>
          <p:nvPr/>
        </p:nvSpPr>
        <p:spPr>
          <a:xfrm flipH="1">
            <a:off x="148653" y="1659184"/>
            <a:ext cx="2958129" cy="7139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57B0C93F-1A7F-4F65-72DC-C76A83292575}"/>
              </a:ext>
            </a:extLst>
          </p:cNvPr>
          <p:cNvSpPr/>
          <p:nvPr/>
        </p:nvSpPr>
        <p:spPr>
          <a:xfrm flipH="1">
            <a:off x="10071886" y="4356147"/>
            <a:ext cx="1510513" cy="5723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8" name="文字方塊 1">
            <a:extLst>
              <a:ext uri="{FF2B5EF4-FFF2-40B4-BE49-F238E27FC236}">
                <a16:creationId xmlns:a16="http://schemas.microsoft.com/office/drawing/2014/main" id="{E9FA9DC2-3F43-F91D-69AC-9B3AD2D97AF9}"/>
              </a:ext>
            </a:extLst>
          </p:cNvPr>
          <p:cNvSpPr txBox="1"/>
          <p:nvPr/>
        </p:nvSpPr>
        <p:spPr>
          <a:xfrm>
            <a:off x="4475060" y="1938413"/>
            <a:ext cx="162094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輸入目前密碼</a:t>
            </a:r>
          </a:p>
        </p:txBody>
      </p:sp>
      <p:pic>
        <p:nvPicPr>
          <p:cNvPr id="19" name="Picture 18" descr="An orange arrow pointing at something&#10;&#10;AI-generated content may be incorrect.">
            <a:extLst>
              <a:ext uri="{FF2B5EF4-FFF2-40B4-BE49-F238E27FC236}">
                <a16:creationId xmlns:a16="http://schemas.microsoft.com/office/drawing/2014/main" id="{E33718AD-F115-736C-9085-911E9AC6B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62049">
            <a:off x="3590758" y="1928110"/>
            <a:ext cx="530542" cy="422635"/>
          </a:xfrm>
          <a:prstGeom prst="rect">
            <a:avLst/>
          </a:prstGeom>
        </p:spPr>
      </p:pic>
      <p:sp>
        <p:nvSpPr>
          <p:cNvPr id="20" name="Rectangle 19">
            <a:extLst>
              <a:ext uri="{FF2B5EF4-FFF2-40B4-BE49-F238E27FC236}">
                <a16:creationId xmlns:a16="http://schemas.microsoft.com/office/drawing/2014/main" id="{E756365F-E606-E5AE-496A-EA4D394108AD}"/>
              </a:ext>
            </a:extLst>
          </p:cNvPr>
          <p:cNvSpPr/>
          <p:nvPr/>
        </p:nvSpPr>
        <p:spPr>
          <a:xfrm flipH="1">
            <a:off x="148651" y="2379141"/>
            <a:ext cx="2958129" cy="18611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1" name="文字方塊 1">
            <a:extLst>
              <a:ext uri="{FF2B5EF4-FFF2-40B4-BE49-F238E27FC236}">
                <a16:creationId xmlns:a16="http://schemas.microsoft.com/office/drawing/2014/main" id="{A6C7ECC9-BF2E-39AF-763E-0FC3A2EB8F4B}"/>
              </a:ext>
            </a:extLst>
          </p:cNvPr>
          <p:cNvSpPr txBox="1"/>
          <p:nvPr/>
        </p:nvSpPr>
        <p:spPr>
          <a:xfrm>
            <a:off x="4614404" y="3140567"/>
            <a:ext cx="438574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輸入新密碼。最近 </a:t>
            </a:r>
            <a:r>
              <a:rPr lang="en-US" altLang="zh-TW" b="0" dirty="0">
                <a:latin typeface="Microsoft JhengHei" panose="020B0604030504040204" pitchFamily="34" charset="-120"/>
                <a:ea typeface="Microsoft JhengHei" panose="020B0604030504040204" pitchFamily="34" charset="-120"/>
              </a:rPr>
              <a:t>8 </a:t>
            </a:r>
            <a:r>
              <a:rPr lang="zh-TW" altLang="en-US" b="0">
                <a:latin typeface="Microsoft JhengHei" panose="020B0604030504040204" pitchFamily="34" charset="-120"/>
                <a:ea typeface="Microsoft JhengHei" panose="020B0604030504040204" pitchFamily="34" charset="-120"/>
              </a:rPr>
              <a:t>個密碼不能設定為新密碼</a:t>
            </a:r>
          </a:p>
        </p:txBody>
      </p:sp>
      <p:sp>
        <p:nvSpPr>
          <p:cNvPr id="22" name="文字方塊 1">
            <a:extLst>
              <a:ext uri="{FF2B5EF4-FFF2-40B4-BE49-F238E27FC236}">
                <a16:creationId xmlns:a16="http://schemas.microsoft.com/office/drawing/2014/main" id="{90BC4DCC-A761-52EE-E278-786FA9477148}"/>
              </a:ext>
            </a:extLst>
          </p:cNvPr>
          <p:cNvSpPr txBox="1"/>
          <p:nvPr/>
        </p:nvSpPr>
        <p:spPr>
          <a:xfrm>
            <a:off x="1232814" y="4355099"/>
            <a:ext cx="5148936" cy="178276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密碼為不少於 </a:t>
            </a:r>
            <a:r>
              <a:rPr lang="en-US" altLang="zh-TW" b="0" dirty="0">
                <a:latin typeface="Microsoft JhengHei" panose="020B0604030504040204" pitchFamily="34" charset="-120"/>
                <a:ea typeface="Microsoft JhengHei" panose="020B0604030504040204" pitchFamily="34" charset="-120"/>
              </a:rPr>
              <a:t>10 </a:t>
            </a:r>
            <a:r>
              <a:rPr lang="zh-TW" altLang="en-US" b="0" dirty="0">
                <a:latin typeface="Microsoft JhengHei" panose="020B0604030504040204" pitchFamily="34" charset="-120"/>
                <a:ea typeface="Microsoft JhengHei" panose="020B0604030504040204" pitchFamily="34" charset="-120"/>
              </a:rPr>
              <a:t>個字符的組合：</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大寫字母；</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小寫字母</a:t>
            </a:r>
            <a:r>
              <a:rPr lang="zh-TW" altLang="en-US" dirty="0">
                <a:latin typeface="Microsoft JhengHei" panose="020B0604030504040204" pitchFamily="34" charset="-120"/>
                <a:ea typeface="Microsoft JhengHei" panose="020B0604030504040204" pitchFamily="34" charset="-120"/>
              </a:rPr>
              <a:t>；及</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數字或特殊字符 </a:t>
            </a:r>
            <a:r>
              <a:rPr lang="en-US" altLang="zh-TW" b="0" dirty="0">
                <a:latin typeface="Microsoft JhengHei" panose="020B0604030504040204" pitchFamily="34" charset="-120"/>
                <a:ea typeface="Microsoft JhengHei" panose="020B0604030504040204" pitchFamily="34" charset="-120"/>
              </a:rPr>
              <a:t>(! @ # $ % &amp; * ?)</a:t>
            </a:r>
          </a:p>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密碼的要求可能會改變。請點擊     查看最新的密碼要求</a:t>
            </a:r>
            <a:endParaRPr lang="en-US" altLang="zh-TW" b="0" dirty="0">
              <a:latin typeface="Microsoft JhengHei" panose="020B0604030504040204" pitchFamily="34" charset="-120"/>
              <a:ea typeface="Microsoft JhengHei" panose="020B0604030504040204" pitchFamily="34" charset="-120"/>
            </a:endParaRPr>
          </a:p>
        </p:txBody>
      </p:sp>
      <p:pic>
        <p:nvPicPr>
          <p:cNvPr id="24" name="Picture 23" descr="An orange arrow pointing at something&#10;&#10;AI-generated content may be incorrect.">
            <a:extLst>
              <a:ext uri="{FF2B5EF4-FFF2-40B4-BE49-F238E27FC236}">
                <a16:creationId xmlns:a16="http://schemas.microsoft.com/office/drawing/2014/main" id="{35FFD1FC-210A-840A-AE61-B7D2B4BCD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62049">
            <a:off x="3590759" y="3217681"/>
            <a:ext cx="530542" cy="422635"/>
          </a:xfrm>
          <a:prstGeom prst="rect">
            <a:avLst/>
          </a:prstGeom>
        </p:spPr>
      </p:pic>
      <p:sp>
        <p:nvSpPr>
          <p:cNvPr id="25" name="文字方塊 1">
            <a:extLst>
              <a:ext uri="{FF2B5EF4-FFF2-40B4-BE49-F238E27FC236}">
                <a16:creationId xmlns:a16="http://schemas.microsoft.com/office/drawing/2014/main" id="{761480B3-6DD1-37ED-1492-F1DAAC92F127}"/>
              </a:ext>
            </a:extLst>
          </p:cNvPr>
          <p:cNvSpPr txBox="1"/>
          <p:nvPr/>
        </p:nvSpPr>
        <p:spPr>
          <a:xfrm>
            <a:off x="7742652" y="4462527"/>
            <a:ext cx="13985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p>
        </p:txBody>
      </p:sp>
      <p:pic>
        <p:nvPicPr>
          <p:cNvPr id="26" name="Picture 25" descr="An orange arrow pointing at something&#10;&#10;AI-generated content may be incorrect.">
            <a:extLst>
              <a:ext uri="{FF2B5EF4-FFF2-40B4-BE49-F238E27FC236}">
                <a16:creationId xmlns:a16="http://schemas.microsoft.com/office/drawing/2014/main" id="{9F91EBA0-92BF-6F78-ECE5-C0F96A78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49597">
            <a:off x="9420001" y="4435876"/>
            <a:ext cx="530542" cy="422635"/>
          </a:xfrm>
          <a:prstGeom prst="rect">
            <a:avLst/>
          </a:prstGeom>
        </p:spPr>
      </p:pic>
      <p:pic>
        <p:nvPicPr>
          <p:cNvPr id="27" name="Picture 26">
            <a:extLst>
              <a:ext uri="{FF2B5EF4-FFF2-40B4-BE49-F238E27FC236}">
                <a16:creationId xmlns:a16="http://schemas.microsoft.com/office/drawing/2014/main" id="{3366A5B6-C8DE-7043-14C5-F9F174101CF0}"/>
              </a:ext>
            </a:extLst>
          </p:cNvPr>
          <p:cNvPicPr>
            <a:picLocks noChangeAspect="1"/>
          </p:cNvPicPr>
          <p:nvPr/>
        </p:nvPicPr>
        <p:blipFill>
          <a:blip r:embed="rId6"/>
          <a:srcRect l="1" t="10770" r="15820" b="16091"/>
          <a:stretch/>
        </p:blipFill>
        <p:spPr>
          <a:xfrm>
            <a:off x="4832211" y="5495014"/>
            <a:ext cx="254139" cy="242887"/>
          </a:xfrm>
          <a:prstGeom prst="rect">
            <a:avLst/>
          </a:prstGeom>
        </p:spPr>
      </p:pic>
      <p:sp>
        <p:nvSpPr>
          <p:cNvPr id="3" name="Slide Number Placeholder 2">
            <a:extLst>
              <a:ext uri="{FF2B5EF4-FFF2-40B4-BE49-F238E27FC236}">
                <a16:creationId xmlns:a16="http://schemas.microsoft.com/office/drawing/2014/main" id="{44FC4001-1D52-4588-EC13-75C9240EF8A1}"/>
              </a:ext>
            </a:extLst>
          </p:cNvPr>
          <p:cNvSpPr>
            <a:spLocks noGrp="1"/>
          </p:cNvSpPr>
          <p:nvPr>
            <p:ph type="sldNum" sz="quarter" idx="12"/>
          </p:nvPr>
        </p:nvSpPr>
        <p:spPr/>
        <p:txBody>
          <a:bodyPr/>
          <a:lstStyle/>
          <a:p>
            <a:fld id="{757993B9-1E1D-498A-9135-8F4EE768927A}" type="slidenum">
              <a:rPr lang="en-HK" smtClean="0"/>
              <a:pPr/>
              <a:t>253</a:t>
            </a:fld>
            <a:endParaRPr lang="en-HK" dirty="0"/>
          </a:p>
        </p:txBody>
      </p:sp>
    </p:spTree>
    <p:extLst>
      <p:ext uri="{BB962C8B-B14F-4D97-AF65-F5344CB8AC3E}">
        <p14:creationId xmlns:p14="http://schemas.microsoft.com/office/powerpoint/2010/main" val="141620609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4744C4-92BC-2ADB-C9CE-BC04A723E1F4}"/>
              </a:ext>
            </a:extLst>
          </p:cNvPr>
          <p:cNvPicPr>
            <a:picLocks noChangeAspect="1"/>
          </p:cNvPicPr>
          <p:nvPr/>
        </p:nvPicPr>
        <p:blipFill>
          <a:blip r:embed="rId2"/>
          <a:srcRect l="2959" r="5040"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A3D100B-FBC4-8F78-69F7-365D39195DC1}"/>
              </a:ext>
            </a:extLst>
          </p:cNvPr>
          <p:cNvSpPr txBox="1"/>
          <p:nvPr/>
        </p:nvSpPr>
        <p:spPr>
          <a:xfrm>
            <a:off x="4098743" y="2777902"/>
            <a:ext cx="182580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已成功更改密碼</a:t>
            </a:r>
            <a:endParaRPr lang="en-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7D23B5A6-7AB2-0FA1-3AC8-6614DE46FFDF}"/>
              </a:ext>
            </a:extLst>
          </p:cNvPr>
          <p:cNvSpPr/>
          <p:nvPr/>
        </p:nvSpPr>
        <p:spPr>
          <a:xfrm flipH="1">
            <a:off x="6654177" y="4415290"/>
            <a:ext cx="1325052" cy="4359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8DF0E7B2-1EAC-1DF8-016A-42710E227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50888">
            <a:off x="6067976" y="4635495"/>
            <a:ext cx="530542" cy="422635"/>
          </a:xfrm>
          <a:prstGeom prst="rect">
            <a:avLst/>
          </a:prstGeom>
        </p:spPr>
      </p:pic>
      <p:sp>
        <p:nvSpPr>
          <p:cNvPr id="9" name="文字方塊 1">
            <a:extLst>
              <a:ext uri="{FF2B5EF4-FFF2-40B4-BE49-F238E27FC236}">
                <a16:creationId xmlns:a16="http://schemas.microsoft.com/office/drawing/2014/main" id="{EECB82D7-8DC3-9DC4-8BDB-846CFD4CA57D}"/>
              </a:ext>
            </a:extLst>
          </p:cNvPr>
          <p:cNvSpPr txBox="1"/>
          <p:nvPr/>
        </p:nvSpPr>
        <p:spPr>
          <a:xfrm>
            <a:off x="4929609" y="5300614"/>
            <a:ext cx="16408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點擊「登出」</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C6C95474-3E68-5AD2-D0C4-1A79C1EBF66C}"/>
              </a:ext>
            </a:extLst>
          </p:cNvPr>
          <p:cNvSpPr>
            <a:spLocks noGrp="1"/>
          </p:cNvSpPr>
          <p:nvPr>
            <p:ph type="sldNum" sz="quarter" idx="12"/>
          </p:nvPr>
        </p:nvSpPr>
        <p:spPr/>
        <p:txBody>
          <a:bodyPr/>
          <a:lstStyle/>
          <a:p>
            <a:fld id="{757993B9-1E1D-498A-9135-8F4EE768927A}" type="slidenum">
              <a:rPr lang="en-HK" smtClean="0"/>
              <a:pPr/>
              <a:t>254</a:t>
            </a:fld>
            <a:endParaRPr lang="en-HK" dirty="0"/>
          </a:p>
        </p:txBody>
      </p:sp>
    </p:spTree>
    <p:extLst>
      <p:ext uri="{BB962C8B-B14F-4D97-AF65-F5344CB8AC3E}">
        <p14:creationId xmlns:p14="http://schemas.microsoft.com/office/powerpoint/2010/main" val="339801065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471190-5ACE-BC08-852B-D0351F092920}"/>
              </a:ext>
            </a:extLst>
          </p:cNvPr>
          <p:cNvPicPr>
            <a:picLocks noChangeAspect="1"/>
          </p:cNvPicPr>
          <p:nvPr/>
        </p:nvPicPr>
        <p:blipFill>
          <a:blip r:embed="rId2"/>
          <a:srcRect l="3556" r="1" b="1"/>
          <a:stretch>
            <a:fillRect/>
          </a:stretch>
        </p:blipFill>
        <p:spPr>
          <a:xfrm>
            <a:off x="20" y="10"/>
            <a:ext cx="12191980" cy="6857990"/>
          </a:xfrm>
          <a:prstGeom prst="rect">
            <a:avLst/>
          </a:prstGeom>
          <a:solidFill>
            <a:schemeClr val="accent4">
              <a:lumMod val="40000"/>
              <a:lumOff val="60000"/>
            </a:schemeClr>
          </a:solidFill>
        </p:spPr>
      </p:pic>
      <p:sp>
        <p:nvSpPr>
          <p:cNvPr id="6" name="文字方塊 1">
            <a:extLst>
              <a:ext uri="{FF2B5EF4-FFF2-40B4-BE49-F238E27FC236}">
                <a16:creationId xmlns:a16="http://schemas.microsoft.com/office/drawing/2014/main" id="{557E6528-0A95-5612-9D43-09D3D7BF027E}"/>
              </a:ext>
            </a:extLst>
          </p:cNvPr>
          <p:cNvSpPr txBox="1"/>
          <p:nvPr/>
        </p:nvSpPr>
        <p:spPr>
          <a:xfrm>
            <a:off x="4180114" y="3429000"/>
            <a:ext cx="300445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用戶被重新導向回登入頁面</a:t>
            </a:r>
            <a:endParaRPr lang="en-HK"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289B33EB-C79E-FEED-E209-B081DE600ED5}"/>
              </a:ext>
            </a:extLst>
          </p:cNvPr>
          <p:cNvSpPr txBox="1"/>
          <p:nvPr/>
        </p:nvSpPr>
        <p:spPr>
          <a:xfrm>
            <a:off x="4180114" y="4038600"/>
            <a:ext cx="27540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僅可使用新密碼登入帳戶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8C403BD-375E-361F-3DA3-F991E79A4A2E}"/>
              </a:ext>
            </a:extLst>
          </p:cNvPr>
          <p:cNvSpPr>
            <a:spLocks noGrp="1"/>
          </p:cNvSpPr>
          <p:nvPr>
            <p:ph type="sldNum" sz="quarter" idx="12"/>
          </p:nvPr>
        </p:nvSpPr>
        <p:spPr/>
        <p:txBody>
          <a:bodyPr/>
          <a:lstStyle/>
          <a:p>
            <a:fld id="{757993B9-1E1D-498A-9135-8F4EE768927A}" type="slidenum">
              <a:rPr lang="en-HK" smtClean="0"/>
              <a:pPr/>
              <a:t>255</a:t>
            </a:fld>
            <a:endParaRPr lang="en-HK" dirty="0"/>
          </a:p>
        </p:txBody>
      </p:sp>
    </p:spTree>
    <p:extLst>
      <p:ext uri="{BB962C8B-B14F-4D97-AF65-F5344CB8AC3E}">
        <p14:creationId xmlns:p14="http://schemas.microsoft.com/office/powerpoint/2010/main" val="99186622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89A183-F11F-4EB4-33F5-F3E339E0BABB}"/>
              </a:ext>
            </a:extLst>
          </p:cNvPr>
          <p:cNvPicPr>
            <a:picLocks noChangeAspect="1"/>
          </p:cNvPicPr>
          <p:nvPr/>
        </p:nvPicPr>
        <p:blipFill>
          <a:blip r:embed="rId2"/>
          <a:stretch>
            <a:fillRect/>
          </a:stretch>
        </p:blipFill>
        <p:spPr>
          <a:xfrm>
            <a:off x="-11495" y="1038127"/>
            <a:ext cx="12192000" cy="5819873"/>
          </a:xfrm>
          <a:prstGeom prst="rect">
            <a:avLst/>
          </a:prstGeom>
        </p:spPr>
      </p:pic>
      <p:sp>
        <p:nvSpPr>
          <p:cNvPr id="2" name="Rectangle 1">
            <a:extLst>
              <a:ext uri="{FF2B5EF4-FFF2-40B4-BE49-F238E27FC236}">
                <a16:creationId xmlns:a16="http://schemas.microsoft.com/office/drawing/2014/main" id="{4553E976-F3EB-4F01-87C0-01A136AB5230}"/>
              </a:ext>
            </a:extLst>
          </p:cNvPr>
          <p:cNvSpPr/>
          <p:nvPr/>
        </p:nvSpPr>
        <p:spPr>
          <a:xfrm flipH="1" flipV="1">
            <a:off x="2368135" y="4168026"/>
            <a:ext cx="1084521" cy="2126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B735B219-F98C-C28E-6A5A-1F19576AA490}"/>
              </a:ext>
            </a:extLst>
          </p:cNvPr>
          <p:cNvSpPr txBox="1"/>
          <p:nvPr/>
        </p:nvSpPr>
        <p:spPr>
          <a:xfrm>
            <a:off x="4312207" y="4090516"/>
            <a:ext cx="2601686" cy="36767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點擊「忘記帳戶名稱</a:t>
            </a:r>
            <a:r>
              <a:rPr lang="en-US" altLang="zh-TW"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a:t>
            </a:r>
          </a:p>
        </p:txBody>
      </p:sp>
      <p:pic>
        <p:nvPicPr>
          <p:cNvPr id="4" name="Picture 3" descr="An orange arrow pointing at something&#10;&#10;AI-generated content may be incorrect.">
            <a:extLst>
              <a:ext uri="{FF2B5EF4-FFF2-40B4-BE49-F238E27FC236}">
                <a16:creationId xmlns:a16="http://schemas.microsoft.com/office/drawing/2014/main" id="{23D67A9D-B282-E18F-FEF2-857990750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77502">
            <a:off x="3644545" y="4104417"/>
            <a:ext cx="530542" cy="422635"/>
          </a:xfrm>
          <a:prstGeom prst="rect">
            <a:avLst/>
          </a:prstGeom>
        </p:spPr>
      </p:pic>
      <p:sp>
        <p:nvSpPr>
          <p:cNvPr id="6" name="Rectangle 5">
            <a:extLst>
              <a:ext uri="{FF2B5EF4-FFF2-40B4-BE49-F238E27FC236}">
                <a16:creationId xmlns:a16="http://schemas.microsoft.com/office/drawing/2014/main" id="{04163E20-34CB-BFC9-DC16-65F130B9DF1F}"/>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8.4.1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忘記帳戶名稱</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8" name="Slide Number Placeholder 7">
            <a:extLst>
              <a:ext uri="{FF2B5EF4-FFF2-40B4-BE49-F238E27FC236}">
                <a16:creationId xmlns:a16="http://schemas.microsoft.com/office/drawing/2014/main" id="{24477E60-980D-0222-F950-BC5845821DA2}"/>
              </a:ext>
            </a:extLst>
          </p:cNvPr>
          <p:cNvSpPr>
            <a:spLocks noGrp="1"/>
          </p:cNvSpPr>
          <p:nvPr>
            <p:ph type="sldNum" sz="quarter" idx="12"/>
          </p:nvPr>
        </p:nvSpPr>
        <p:spPr/>
        <p:txBody>
          <a:bodyPr/>
          <a:lstStyle/>
          <a:p>
            <a:fld id="{757993B9-1E1D-498A-9135-8F4EE768927A}" type="slidenum">
              <a:rPr lang="en-HK" smtClean="0"/>
              <a:pPr/>
              <a:t>256</a:t>
            </a:fld>
            <a:endParaRPr lang="en-HK" dirty="0"/>
          </a:p>
        </p:txBody>
      </p:sp>
    </p:spTree>
    <p:extLst>
      <p:ext uri="{BB962C8B-B14F-4D97-AF65-F5344CB8AC3E}">
        <p14:creationId xmlns:p14="http://schemas.microsoft.com/office/powerpoint/2010/main" val="150039348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3113BC-3041-49F6-89F1-2ED0E9015077}"/>
              </a:ext>
            </a:extLst>
          </p:cNvPr>
          <p:cNvPicPr>
            <a:picLocks noChangeAspect="1"/>
          </p:cNvPicPr>
          <p:nvPr/>
        </p:nvPicPr>
        <p:blipFill>
          <a:blip r:embed="rId2"/>
          <a:srcRect l="2667"/>
          <a:stretch>
            <a:fillRect/>
          </a:stretch>
        </p:blipFill>
        <p:spPr>
          <a:xfrm>
            <a:off x="20" y="10"/>
            <a:ext cx="12191980" cy="6857990"/>
          </a:xfrm>
          <a:prstGeom prst="rect">
            <a:avLst/>
          </a:prstGeom>
          <a:noFill/>
        </p:spPr>
      </p:pic>
      <p:sp>
        <p:nvSpPr>
          <p:cNvPr id="8" name="Rectangle 7">
            <a:extLst>
              <a:ext uri="{FF2B5EF4-FFF2-40B4-BE49-F238E27FC236}">
                <a16:creationId xmlns:a16="http://schemas.microsoft.com/office/drawing/2014/main" id="{4A8C971A-BB18-7A60-5F29-4FE81039A42D}"/>
              </a:ext>
            </a:extLst>
          </p:cNvPr>
          <p:cNvSpPr/>
          <p:nvPr/>
        </p:nvSpPr>
        <p:spPr>
          <a:xfrm flipH="1" flipV="1">
            <a:off x="1660530" y="2417134"/>
            <a:ext cx="3934047" cy="5954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AC5B21C4-E8C5-DBD9-E079-29BB82427918}"/>
              </a:ext>
            </a:extLst>
          </p:cNvPr>
          <p:cNvSpPr/>
          <p:nvPr/>
        </p:nvSpPr>
        <p:spPr>
          <a:xfrm flipH="1" flipV="1">
            <a:off x="1671665" y="3087336"/>
            <a:ext cx="3934046" cy="17241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CE05A04C-AF5A-4ED6-D028-AA770BED69D6}"/>
              </a:ext>
            </a:extLst>
          </p:cNvPr>
          <p:cNvSpPr/>
          <p:nvPr/>
        </p:nvSpPr>
        <p:spPr>
          <a:xfrm flipH="1" flipV="1">
            <a:off x="1671665" y="4813593"/>
            <a:ext cx="3934046" cy="6160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6AE4D5C7-E949-333E-523B-8DA1AE19B2DA}"/>
              </a:ext>
            </a:extLst>
          </p:cNvPr>
          <p:cNvSpPr txBox="1"/>
          <p:nvPr/>
        </p:nvSpPr>
        <p:spPr>
          <a:xfrm>
            <a:off x="6499024" y="2400702"/>
            <a:ext cx="480322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選擇「目前使用的系統／平台」為「貿易單一窗口平台」</a:t>
            </a:r>
            <a:endParaRPr lang="en-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C7C7F5D2-63AB-8413-141C-E6AA98B5F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41788">
            <a:off x="5781530" y="2536604"/>
            <a:ext cx="530542" cy="422635"/>
          </a:xfrm>
          <a:prstGeom prst="rect">
            <a:avLst/>
          </a:prstGeom>
        </p:spPr>
      </p:pic>
      <p:pic>
        <p:nvPicPr>
          <p:cNvPr id="13" name="Picture 12" descr="An orange arrow pointing at something&#10;&#10;AI-generated content may be incorrect.">
            <a:extLst>
              <a:ext uri="{FF2B5EF4-FFF2-40B4-BE49-F238E27FC236}">
                <a16:creationId xmlns:a16="http://schemas.microsoft.com/office/drawing/2014/main" id="{8E1AA6F1-85BB-5C83-7896-655F41565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41788">
            <a:off x="5797645" y="3731928"/>
            <a:ext cx="530542" cy="422635"/>
          </a:xfrm>
          <a:prstGeom prst="rect">
            <a:avLst/>
          </a:prstGeom>
        </p:spPr>
      </p:pic>
      <p:sp>
        <p:nvSpPr>
          <p:cNvPr id="14" name="文字方塊 1">
            <a:extLst>
              <a:ext uri="{FF2B5EF4-FFF2-40B4-BE49-F238E27FC236}">
                <a16:creationId xmlns:a16="http://schemas.microsoft.com/office/drawing/2014/main" id="{BCC945C1-82CD-F8A7-9CA2-BFE2F649BFB0}"/>
              </a:ext>
            </a:extLst>
          </p:cNvPr>
          <p:cNvSpPr txBox="1"/>
          <p:nvPr/>
        </p:nvSpPr>
        <p:spPr>
          <a:xfrm>
            <a:off x="6499025" y="3626245"/>
            <a:ext cx="47679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輸入想要擷取的帳戶名稱的「帳戶類別」、「證件類別」和「身份證件號碼」</a:t>
            </a:r>
            <a:endParaRPr lang="en-HK" b="0" dirty="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F1ADB465-341E-7DBF-2A19-2A1281E3A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41788">
            <a:off x="5797644" y="4945294"/>
            <a:ext cx="530542" cy="422635"/>
          </a:xfrm>
          <a:prstGeom prst="rect">
            <a:avLst/>
          </a:prstGeom>
        </p:spPr>
      </p:pic>
      <p:sp>
        <p:nvSpPr>
          <p:cNvPr id="16" name="文字方塊 1">
            <a:extLst>
              <a:ext uri="{FF2B5EF4-FFF2-40B4-BE49-F238E27FC236}">
                <a16:creationId xmlns:a16="http://schemas.microsoft.com/office/drawing/2014/main" id="{BD8ED3AA-1B2C-3320-4B0F-D5CEC81CC8AD}"/>
              </a:ext>
            </a:extLst>
          </p:cNvPr>
          <p:cNvSpPr txBox="1"/>
          <p:nvPr/>
        </p:nvSpPr>
        <p:spPr>
          <a:xfrm>
            <a:off x="6455230" y="4641711"/>
            <a:ext cx="476794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如果「帳戶類別」是「公司／機構」，則需要提供帳戶所屬公司／機構的「商業登記號碼／機構註冊號碼」才能擷取帳戶名稱</a:t>
            </a:r>
            <a:endParaRPr lang="en-HK" b="0" dirty="0">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871B0DDB-BF3C-11DF-87D8-1E763D3884D9}"/>
              </a:ext>
            </a:extLst>
          </p:cNvPr>
          <p:cNvSpPr/>
          <p:nvPr/>
        </p:nvSpPr>
        <p:spPr>
          <a:xfrm flipH="1" flipV="1">
            <a:off x="9040817" y="5810785"/>
            <a:ext cx="1284514" cy="4101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8" name="文字方塊 1">
            <a:extLst>
              <a:ext uri="{FF2B5EF4-FFF2-40B4-BE49-F238E27FC236}">
                <a16:creationId xmlns:a16="http://schemas.microsoft.com/office/drawing/2014/main" id="{86049A06-4669-D415-3A98-52152D18D0C3}"/>
              </a:ext>
            </a:extLst>
          </p:cNvPr>
          <p:cNvSpPr txBox="1"/>
          <p:nvPr/>
        </p:nvSpPr>
        <p:spPr>
          <a:xfrm>
            <a:off x="6455230" y="5809406"/>
            <a:ext cx="17492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19" name="Picture 18" descr="An orange arrow pointing at something&#10;&#10;AI-generated content may be incorrect.">
            <a:extLst>
              <a:ext uri="{FF2B5EF4-FFF2-40B4-BE49-F238E27FC236}">
                <a16:creationId xmlns:a16="http://schemas.microsoft.com/office/drawing/2014/main" id="{F52188E7-EF4B-A5D8-6615-CAA3F26EB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4721">
            <a:off x="8390059" y="5782755"/>
            <a:ext cx="530542" cy="422635"/>
          </a:xfrm>
          <a:prstGeom prst="rect">
            <a:avLst/>
          </a:prstGeom>
        </p:spPr>
      </p:pic>
      <p:sp>
        <p:nvSpPr>
          <p:cNvPr id="3" name="Slide Number Placeholder 2">
            <a:extLst>
              <a:ext uri="{FF2B5EF4-FFF2-40B4-BE49-F238E27FC236}">
                <a16:creationId xmlns:a16="http://schemas.microsoft.com/office/drawing/2014/main" id="{BC2FD1C6-71B8-67E2-9912-7645F74D6C0A}"/>
              </a:ext>
            </a:extLst>
          </p:cNvPr>
          <p:cNvSpPr>
            <a:spLocks noGrp="1"/>
          </p:cNvSpPr>
          <p:nvPr>
            <p:ph type="sldNum" sz="quarter" idx="12"/>
          </p:nvPr>
        </p:nvSpPr>
        <p:spPr/>
        <p:txBody>
          <a:bodyPr/>
          <a:lstStyle/>
          <a:p>
            <a:fld id="{757993B9-1E1D-498A-9135-8F4EE768927A}" type="slidenum">
              <a:rPr lang="en-HK" smtClean="0"/>
              <a:pPr/>
              <a:t>257</a:t>
            </a:fld>
            <a:endParaRPr lang="en-HK" dirty="0"/>
          </a:p>
        </p:txBody>
      </p:sp>
    </p:spTree>
    <p:extLst>
      <p:ext uri="{BB962C8B-B14F-4D97-AF65-F5344CB8AC3E}">
        <p14:creationId xmlns:p14="http://schemas.microsoft.com/office/powerpoint/2010/main" val="161674888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58D55E-0D9F-6EE1-8CB4-28330F0899AA}"/>
              </a:ext>
            </a:extLst>
          </p:cNvPr>
          <p:cNvPicPr>
            <a:picLocks noChangeAspect="1"/>
          </p:cNvPicPr>
          <p:nvPr/>
        </p:nvPicPr>
        <p:blipFill>
          <a:blip r:embed="rId2"/>
          <a:srcRect b="3846"/>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B4E7BEAB-2236-5FF9-0236-70F3513951DF}"/>
              </a:ext>
            </a:extLst>
          </p:cNvPr>
          <p:cNvSpPr/>
          <p:nvPr/>
        </p:nvSpPr>
        <p:spPr>
          <a:xfrm flipH="1" flipV="1">
            <a:off x="1906769" y="5392826"/>
            <a:ext cx="3851773" cy="6052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457B4C47-0023-3CEB-2616-FEC360B71641}"/>
              </a:ext>
            </a:extLst>
          </p:cNvPr>
          <p:cNvSpPr txBox="1"/>
          <p:nvPr/>
        </p:nvSpPr>
        <p:spPr>
          <a:xfrm>
            <a:off x="6740455" y="5530722"/>
            <a:ext cx="17939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769C1487-E630-0449-B6F6-4A108B37D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41788">
            <a:off x="6017693" y="5510840"/>
            <a:ext cx="530542" cy="422635"/>
          </a:xfrm>
          <a:prstGeom prst="rect">
            <a:avLst/>
          </a:prstGeom>
        </p:spPr>
      </p:pic>
      <p:sp>
        <p:nvSpPr>
          <p:cNvPr id="9" name="Rectangle 8">
            <a:extLst>
              <a:ext uri="{FF2B5EF4-FFF2-40B4-BE49-F238E27FC236}">
                <a16:creationId xmlns:a16="http://schemas.microsoft.com/office/drawing/2014/main" id="{1016E5E1-4E37-E346-B2E3-6C16812B3A48}"/>
              </a:ext>
            </a:extLst>
          </p:cNvPr>
          <p:cNvSpPr/>
          <p:nvPr/>
        </p:nvSpPr>
        <p:spPr>
          <a:xfrm flipH="1" flipV="1">
            <a:off x="8730342" y="6259284"/>
            <a:ext cx="1088569" cy="3701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866B3D25-9A6A-E82E-7B0C-69984DB1AD0A}"/>
              </a:ext>
            </a:extLst>
          </p:cNvPr>
          <p:cNvSpPr txBox="1"/>
          <p:nvPr/>
        </p:nvSpPr>
        <p:spPr>
          <a:xfrm>
            <a:off x="6096000" y="6243348"/>
            <a:ext cx="157623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B0EAD2A7-7878-0D7B-E962-024CCC92F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6332">
            <a:off x="7930010" y="6216697"/>
            <a:ext cx="530542" cy="422635"/>
          </a:xfrm>
          <a:prstGeom prst="rect">
            <a:avLst/>
          </a:prstGeom>
        </p:spPr>
      </p:pic>
      <p:sp>
        <p:nvSpPr>
          <p:cNvPr id="12" name="文字方塊 1">
            <a:extLst>
              <a:ext uri="{FF2B5EF4-FFF2-40B4-BE49-F238E27FC236}">
                <a16:creationId xmlns:a16="http://schemas.microsoft.com/office/drawing/2014/main" id="{BC8BC340-5CF2-D8BE-2F07-0A9E5305224E}"/>
              </a:ext>
            </a:extLst>
          </p:cNvPr>
          <p:cNvSpPr txBox="1"/>
          <p:nvPr/>
        </p:nvSpPr>
        <p:spPr>
          <a:xfrm>
            <a:off x="4828131" y="2656893"/>
            <a:ext cx="17939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檢視輸入的資料</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D9BED34B-9710-3A55-8068-670448FA0E4B}"/>
              </a:ext>
            </a:extLst>
          </p:cNvPr>
          <p:cNvSpPr>
            <a:spLocks noGrp="1"/>
          </p:cNvSpPr>
          <p:nvPr>
            <p:ph type="sldNum" sz="quarter" idx="12"/>
          </p:nvPr>
        </p:nvSpPr>
        <p:spPr/>
        <p:txBody>
          <a:bodyPr/>
          <a:lstStyle/>
          <a:p>
            <a:fld id="{757993B9-1E1D-498A-9135-8F4EE768927A}" type="slidenum">
              <a:rPr lang="en-HK" smtClean="0"/>
              <a:pPr/>
              <a:t>258</a:t>
            </a:fld>
            <a:endParaRPr lang="en-HK" dirty="0"/>
          </a:p>
        </p:txBody>
      </p:sp>
    </p:spTree>
    <p:extLst>
      <p:ext uri="{BB962C8B-B14F-4D97-AF65-F5344CB8AC3E}">
        <p14:creationId xmlns:p14="http://schemas.microsoft.com/office/powerpoint/2010/main" val="303571806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338DD7-6F08-48B2-C6EA-362A12A8563B}"/>
              </a:ext>
            </a:extLst>
          </p:cNvPr>
          <p:cNvPicPr>
            <a:picLocks noChangeAspect="1"/>
          </p:cNvPicPr>
          <p:nvPr/>
        </p:nvPicPr>
        <p:blipFill>
          <a:blip r:embed="rId2"/>
          <a:srcRect l="6785" r="7883"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3424F303-1AA0-7AD8-FC34-E822B635CF03}"/>
              </a:ext>
            </a:extLst>
          </p:cNvPr>
          <p:cNvSpPr txBox="1"/>
          <p:nvPr/>
        </p:nvSpPr>
        <p:spPr>
          <a:xfrm>
            <a:off x="513829" y="4506303"/>
            <a:ext cx="43520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帳戶名稱將會發送到帳戶的註冊電子郵件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14398A6E-F9F9-3AB9-AD33-8D234A7FD4D6}"/>
              </a:ext>
            </a:extLst>
          </p:cNvPr>
          <p:cNvSpPr>
            <a:spLocks noGrp="1"/>
          </p:cNvSpPr>
          <p:nvPr>
            <p:ph type="sldNum" sz="quarter" idx="12"/>
          </p:nvPr>
        </p:nvSpPr>
        <p:spPr/>
        <p:txBody>
          <a:bodyPr/>
          <a:lstStyle/>
          <a:p>
            <a:fld id="{757993B9-1E1D-498A-9135-8F4EE768927A}" type="slidenum">
              <a:rPr lang="en-HK" smtClean="0"/>
              <a:pPr/>
              <a:t>259</a:t>
            </a:fld>
            <a:endParaRPr lang="en-HK" dirty="0"/>
          </a:p>
        </p:txBody>
      </p:sp>
    </p:spTree>
    <p:extLst>
      <p:ext uri="{BB962C8B-B14F-4D97-AF65-F5344CB8AC3E}">
        <p14:creationId xmlns:p14="http://schemas.microsoft.com/office/powerpoint/2010/main" val="483568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13E9B-B5F7-2B1D-070B-AAFAD964DCEE}"/>
              </a:ext>
            </a:extLst>
          </p:cNvPr>
          <p:cNvPicPr>
            <a:picLocks noChangeAspect="1"/>
          </p:cNvPicPr>
          <p:nvPr/>
        </p:nvPicPr>
        <p:blipFill>
          <a:blip r:embed="rId2"/>
          <a:srcRect l="498" r="8373" b="-1"/>
          <a:stretch>
            <a:fillRect/>
          </a:stretch>
        </p:blipFill>
        <p:spPr>
          <a:xfrm>
            <a:off x="0" y="1282"/>
            <a:ext cx="12191980" cy="6856718"/>
          </a:xfrm>
          <a:prstGeom prst="rect">
            <a:avLst/>
          </a:prstGeom>
        </p:spPr>
      </p:pic>
      <p:sp>
        <p:nvSpPr>
          <p:cNvPr id="6" name="文字方塊 1">
            <a:extLst>
              <a:ext uri="{FF2B5EF4-FFF2-40B4-BE49-F238E27FC236}">
                <a16:creationId xmlns:a16="http://schemas.microsoft.com/office/drawing/2014/main" id="{3616F69E-8F1C-B223-4037-7E442C5D7127}"/>
              </a:ext>
            </a:extLst>
          </p:cNvPr>
          <p:cNvSpPr txBox="1"/>
          <p:nvPr/>
        </p:nvSpPr>
        <p:spPr>
          <a:xfrm>
            <a:off x="3322109" y="4629598"/>
            <a:ext cx="6183842"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如果您同時擁有</a:t>
            </a:r>
            <a:r>
              <a:rPr lang="en-US" altLang="zh-TW" b="0" dirty="0">
                <a:latin typeface="Microsoft JhengHei" panose="020B0604030504040204" pitchFamily="34" charset="-120"/>
                <a:ea typeface="Microsoft JhengHei" panose="020B0604030504040204" pitchFamily="34" charset="-120"/>
              </a:rPr>
              <a:t>ROCARS</a:t>
            </a:r>
            <a:r>
              <a:rPr lang="zh-TW" altLang="en-US" b="0">
                <a:latin typeface="Microsoft JhengHei" panose="020B0604030504040204" pitchFamily="34" charset="-120"/>
                <a:ea typeface="Microsoft JhengHei" panose="020B0604030504040204" pitchFamily="34" charset="-120"/>
              </a:rPr>
              <a:t>帳戶，則需要按照第 </a:t>
            </a:r>
            <a:r>
              <a:rPr lang="en-US" altLang="zh-TW" b="0" dirty="0">
                <a:latin typeface="Microsoft JhengHei" panose="020B0604030504040204" pitchFamily="34" charset="-120"/>
                <a:ea typeface="Microsoft JhengHei" panose="020B0604030504040204" pitchFamily="34" charset="-120"/>
              </a:rPr>
              <a:t>1.3</a:t>
            </a:r>
            <a:r>
              <a:rPr lang="zh-TW" altLang="en-US" b="0">
                <a:latin typeface="Microsoft JhengHei" panose="020B0604030504040204" pitchFamily="34" charset="-120"/>
                <a:ea typeface="Microsoft JhengHei" panose="020B0604030504040204" pitchFamily="34" charset="-120"/>
              </a:rPr>
              <a:t>節所述的</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類似步驟合併這兩個帳戶。如果您只有貿易單一窗口帳戶，</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則可以繼續操作</a:t>
            </a:r>
          </a:p>
        </p:txBody>
      </p:sp>
      <p:sp>
        <p:nvSpPr>
          <p:cNvPr id="4" name="Slide Number Placeholder 3">
            <a:extLst>
              <a:ext uri="{FF2B5EF4-FFF2-40B4-BE49-F238E27FC236}">
                <a16:creationId xmlns:a16="http://schemas.microsoft.com/office/drawing/2014/main" id="{09714A73-7207-B85C-2B5B-A1ABF016293D}"/>
              </a:ext>
            </a:extLst>
          </p:cNvPr>
          <p:cNvSpPr>
            <a:spLocks noGrp="1"/>
          </p:cNvSpPr>
          <p:nvPr>
            <p:ph type="sldNum" sz="quarter" idx="12"/>
          </p:nvPr>
        </p:nvSpPr>
        <p:spPr/>
        <p:txBody>
          <a:bodyPr/>
          <a:lstStyle/>
          <a:p>
            <a:fld id="{757993B9-1E1D-498A-9135-8F4EE768927A}" type="slidenum">
              <a:rPr lang="en-HK" smtClean="0"/>
              <a:pPr/>
              <a:t>26</a:t>
            </a:fld>
            <a:endParaRPr lang="en-HK" dirty="0"/>
          </a:p>
        </p:txBody>
      </p:sp>
    </p:spTree>
    <p:extLst>
      <p:ext uri="{BB962C8B-B14F-4D97-AF65-F5344CB8AC3E}">
        <p14:creationId xmlns:p14="http://schemas.microsoft.com/office/powerpoint/2010/main" val="145894779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063B39-3530-00D2-861F-06CD59D281E8}"/>
              </a:ext>
            </a:extLst>
          </p:cNvPr>
          <p:cNvPicPr>
            <a:picLocks noChangeAspect="1"/>
          </p:cNvPicPr>
          <p:nvPr/>
        </p:nvPicPr>
        <p:blipFill>
          <a:blip r:embed="rId2"/>
          <a:stretch>
            <a:fillRect/>
          </a:stretch>
        </p:blipFill>
        <p:spPr>
          <a:xfrm>
            <a:off x="199294" y="1727200"/>
            <a:ext cx="11840306" cy="3350726"/>
          </a:xfrm>
          <a:prstGeom prst="rect">
            <a:avLst/>
          </a:prstGeom>
        </p:spPr>
      </p:pic>
      <p:pic>
        <p:nvPicPr>
          <p:cNvPr id="8" name="Picture 7">
            <a:extLst>
              <a:ext uri="{FF2B5EF4-FFF2-40B4-BE49-F238E27FC236}">
                <a16:creationId xmlns:a16="http://schemas.microsoft.com/office/drawing/2014/main" id="{D5A56D2E-00E9-68C7-51D8-FA63B412EC88}"/>
              </a:ext>
            </a:extLst>
          </p:cNvPr>
          <p:cNvPicPr>
            <a:picLocks noChangeAspect="1"/>
          </p:cNvPicPr>
          <p:nvPr/>
        </p:nvPicPr>
        <p:blipFill>
          <a:blip r:embed="rId3"/>
          <a:stretch>
            <a:fillRect/>
          </a:stretch>
        </p:blipFill>
        <p:spPr>
          <a:xfrm>
            <a:off x="0" y="-1"/>
            <a:ext cx="12192000" cy="1780074"/>
          </a:xfrm>
          <a:prstGeom prst="rect">
            <a:avLst/>
          </a:prstGeom>
        </p:spPr>
      </p:pic>
      <p:pic>
        <p:nvPicPr>
          <p:cNvPr id="9" name="Picture 8">
            <a:extLst>
              <a:ext uri="{FF2B5EF4-FFF2-40B4-BE49-F238E27FC236}">
                <a16:creationId xmlns:a16="http://schemas.microsoft.com/office/drawing/2014/main" id="{445EB73F-8D08-6A90-901D-C59388C3A353}"/>
              </a:ext>
            </a:extLst>
          </p:cNvPr>
          <p:cNvPicPr>
            <a:picLocks noChangeAspect="1"/>
          </p:cNvPicPr>
          <p:nvPr/>
        </p:nvPicPr>
        <p:blipFill>
          <a:blip r:embed="rId3"/>
          <a:stretch>
            <a:fillRect/>
          </a:stretch>
        </p:blipFill>
        <p:spPr>
          <a:xfrm>
            <a:off x="0" y="5077927"/>
            <a:ext cx="12192000" cy="1780074"/>
          </a:xfrm>
          <a:prstGeom prst="rect">
            <a:avLst/>
          </a:prstGeom>
        </p:spPr>
      </p:pic>
      <p:pic>
        <p:nvPicPr>
          <p:cNvPr id="11" name="Picture 10">
            <a:extLst>
              <a:ext uri="{FF2B5EF4-FFF2-40B4-BE49-F238E27FC236}">
                <a16:creationId xmlns:a16="http://schemas.microsoft.com/office/drawing/2014/main" id="{DE71BCA6-D272-F37B-F9AC-212E45C0E739}"/>
              </a:ext>
            </a:extLst>
          </p:cNvPr>
          <p:cNvPicPr>
            <a:picLocks noChangeAspect="1"/>
          </p:cNvPicPr>
          <p:nvPr/>
        </p:nvPicPr>
        <p:blipFill>
          <a:blip r:embed="rId4"/>
          <a:stretch>
            <a:fillRect/>
          </a:stretch>
        </p:blipFill>
        <p:spPr>
          <a:xfrm>
            <a:off x="1" y="1744903"/>
            <a:ext cx="199294" cy="3333023"/>
          </a:xfrm>
          <a:prstGeom prst="rect">
            <a:avLst/>
          </a:prstGeom>
        </p:spPr>
      </p:pic>
      <p:pic>
        <p:nvPicPr>
          <p:cNvPr id="12" name="Picture 11">
            <a:extLst>
              <a:ext uri="{FF2B5EF4-FFF2-40B4-BE49-F238E27FC236}">
                <a16:creationId xmlns:a16="http://schemas.microsoft.com/office/drawing/2014/main" id="{B139C58F-BAC3-D690-9B75-9C1AA27EFEFB}"/>
              </a:ext>
            </a:extLst>
          </p:cNvPr>
          <p:cNvPicPr>
            <a:picLocks noChangeAspect="1"/>
          </p:cNvPicPr>
          <p:nvPr/>
        </p:nvPicPr>
        <p:blipFill>
          <a:blip r:embed="rId4"/>
          <a:stretch>
            <a:fillRect/>
          </a:stretch>
        </p:blipFill>
        <p:spPr>
          <a:xfrm>
            <a:off x="12003453" y="1739899"/>
            <a:ext cx="199294" cy="3333023"/>
          </a:xfrm>
          <a:prstGeom prst="rect">
            <a:avLst/>
          </a:prstGeom>
        </p:spPr>
      </p:pic>
      <p:sp>
        <p:nvSpPr>
          <p:cNvPr id="14" name="文字方塊 1">
            <a:extLst>
              <a:ext uri="{FF2B5EF4-FFF2-40B4-BE49-F238E27FC236}">
                <a16:creationId xmlns:a16="http://schemas.microsoft.com/office/drawing/2014/main" id="{4B258A59-1D10-9D2C-ED28-46240CAA0A14}"/>
              </a:ext>
            </a:extLst>
          </p:cNvPr>
          <p:cNvSpPr txBox="1"/>
          <p:nvPr/>
        </p:nvSpPr>
        <p:spPr>
          <a:xfrm>
            <a:off x="1355657" y="1170700"/>
            <a:ext cx="338325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包含帳戶名稱的電子郵件範本</a:t>
            </a:r>
          </a:p>
        </p:txBody>
      </p:sp>
      <p:sp>
        <p:nvSpPr>
          <p:cNvPr id="15" name="Rectangle 14">
            <a:extLst>
              <a:ext uri="{FF2B5EF4-FFF2-40B4-BE49-F238E27FC236}">
                <a16:creationId xmlns:a16="http://schemas.microsoft.com/office/drawing/2014/main" id="{613777D0-989F-E6FE-7AC9-72B7B2F11D16}"/>
              </a:ext>
            </a:extLst>
          </p:cNvPr>
          <p:cNvSpPr/>
          <p:nvPr/>
        </p:nvSpPr>
        <p:spPr>
          <a:xfrm flipH="1" flipV="1">
            <a:off x="1193800" y="2374897"/>
            <a:ext cx="762000" cy="3358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545DB9FC-66BB-6261-31CD-38C303EB5E77}"/>
              </a:ext>
            </a:extLst>
          </p:cNvPr>
          <p:cNvSpPr/>
          <p:nvPr/>
        </p:nvSpPr>
        <p:spPr>
          <a:xfrm flipH="1" flipV="1">
            <a:off x="1355657" y="4147269"/>
            <a:ext cx="762000" cy="3358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B31351C8-01E6-A84E-55D4-06ED53637D27}"/>
              </a:ext>
            </a:extLst>
          </p:cNvPr>
          <p:cNvSpPr>
            <a:spLocks noGrp="1"/>
          </p:cNvSpPr>
          <p:nvPr>
            <p:ph type="sldNum" sz="quarter" idx="12"/>
          </p:nvPr>
        </p:nvSpPr>
        <p:spPr/>
        <p:txBody>
          <a:bodyPr/>
          <a:lstStyle/>
          <a:p>
            <a:fld id="{757993B9-1E1D-498A-9135-8F4EE768927A}" type="slidenum">
              <a:rPr lang="en-HK" smtClean="0"/>
              <a:pPr/>
              <a:t>260</a:t>
            </a:fld>
            <a:endParaRPr lang="en-HK" dirty="0"/>
          </a:p>
        </p:txBody>
      </p:sp>
    </p:spTree>
    <p:extLst>
      <p:ext uri="{BB962C8B-B14F-4D97-AF65-F5344CB8AC3E}">
        <p14:creationId xmlns:p14="http://schemas.microsoft.com/office/powerpoint/2010/main" val="311547722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6E3E0-6D21-C3A5-BC96-5485897BB5B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603E14D-EB8E-E333-4AA6-2E2375A06EC5}"/>
              </a:ext>
            </a:extLst>
          </p:cNvPr>
          <p:cNvPicPr>
            <a:picLocks noChangeAspect="1"/>
          </p:cNvPicPr>
          <p:nvPr/>
        </p:nvPicPr>
        <p:blipFill>
          <a:blip r:embed="rId2"/>
          <a:stretch>
            <a:fillRect/>
          </a:stretch>
        </p:blipFill>
        <p:spPr>
          <a:xfrm>
            <a:off x="-11495" y="1038127"/>
            <a:ext cx="12192000" cy="5819873"/>
          </a:xfrm>
          <a:prstGeom prst="rect">
            <a:avLst/>
          </a:prstGeom>
        </p:spPr>
      </p:pic>
      <p:sp>
        <p:nvSpPr>
          <p:cNvPr id="2" name="Rectangle 1">
            <a:extLst>
              <a:ext uri="{FF2B5EF4-FFF2-40B4-BE49-F238E27FC236}">
                <a16:creationId xmlns:a16="http://schemas.microsoft.com/office/drawing/2014/main" id="{CA83914F-ACED-30EC-AAC9-E1040BFDD724}"/>
              </a:ext>
            </a:extLst>
          </p:cNvPr>
          <p:cNvSpPr/>
          <p:nvPr/>
        </p:nvSpPr>
        <p:spPr>
          <a:xfrm flipH="1" flipV="1">
            <a:off x="2340437" y="4421717"/>
            <a:ext cx="1275907" cy="1594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latin typeface="Microsoft JhengHei" panose="020B0604030504040204" pitchFamily="34" charset="-120"/>
                <a:ea typeface="Microsoft JhengHei" panose="020B0604030504040204" pitchFamily="34" charset="-120"/>
              </a:rPr>
              <a:t>c</a:t>
            </a:r>
          </a:p>
        </p:txBody>
      </p:sp>
      <p:sp>
        <p:nvSpPr>
          <p:cNvPr id="3" name="文字方塊 1">
            <a:extLst>
              <a:ext uri="{FF2B5EF4-FFF2-40B4-BE49-F238E27FC236}">
                <a16:creationId xmlns:a16="http://schemas.microsoft.com/office/drawing/2014/main" id="{B14EA08E-D414-3AB0-95BD-01A4B5D82E9F}"/>
              </a:ext>
            </a:extLst>
          </p:cNvPr>
          <p:cNvSpPr txBox="1"/>
          <p:nvPr/>
        </p:nvSpPr>
        <p:spPr>
          <a:xfrm>
            <a:off x="4423605" y="4052384"/>
            <a:ext cx="207299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點擊「忘記密碼 </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a:t>
            </a:r>
          </a:p>
        </p:txBody>
      </p:sp>
      <p:pic>
        <p:nvPicPr>
          <p:cNvPr id="4" name="Picture 3" descr="An orange arrow pointing at something&#10;&#10;AI-generated content may be incorrect.">
            <a:extLst>
              <a:ext uri="{FF2B5EF4-FFF2-40B4-BE49-F238E27FC236}">
                <a16:creationId xmlns:a16="http://schemas.microsoft.com/office/drawing/2014/main" id="{8A913032-DBB4-83C9-719D-7C0278BD1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13009">
            <a:off x="3755978" y="4210399"/>
            <a:ext cx="530542" cy="422635"/>
          </a:xfrm>
          <a:prstGeom prst="rect">
            <a:avLst/>
          </a:prstGeom>
        </p:spPr>
      </p:pic>
      <p:sp>
        <p:nvSpPr>
          <p:cNvPr id="6" name="Rectangle 5">
            <a:extLst>
              <a:ext uri="{FF2B5EF4-FFF2-40B4-BE49-F238E27FC236}">
                <a16:creationId xmlns:a16="http://schemas.microsoft.com/office/drawing/2014/main" id="{5C2980C9-9B67-1C21-9057-310F2CEB6986}"/>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8.4.2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忘記密碼 </a:t>
            </a:r>
            <a:r>
              <a:rPr lang="en-HK"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無需客戶服務協助</a:t>
            </a:r>
            <a:r>
              <a:rPr lang="en-HK"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8" name="Slide Number Placeholder 7">
            <a:extLst>
              <a:ext uri="{FF2B5EF4-FFF2-40B4-BE49-F238E27FC236}">
                <a16:creationId xmlns:a16="http://schemas.microsoft.com/office/drawing/2014/main" id="{681691EA-3B19-46D1-052A-6D608A7FAB9D}"/>
              </a:ext>
            </a:extLst>
          </p:cNvPr>
          <p:cNvSpPr>
            <a:spLocks noGrp="1"/>
          </p:cNvSpPr>
          <p:nvPr>
            <p:ph type="sldNum" sz="quarter" idx="12"/>
          </p:nvPr>
        </p:nvSpPr>
        <p:spPr/>
        <p:txBody>
          <a:bodyPr/>
          <a:lstStyle/>
          <a:p>
            <a:fld id="{757993B9-1E1D-498A-9135-8F4EE768927A}" type="slidenum">
              <a:rPr lang="en-HK" smtClean="0"/>
              <a:pPr/>
              <a:t>261</a:t>
            </a:fld>
            <a:endParaRPr lang="en-HK" dirty="0"/>
          </a:p>
        </p:txBody>
      </p:sp>
    </p:spTree>
    <p:extLst>
      <p:ext uri="{BB962C8B-B14F-4D97-AF65-F5344CB8AC3E}">
        <p14:creationId xmlns:p14="http://schemas.microsoft.com/office/powerpoint/2010/main" val="68713227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C0841-8531-F89D-1C09-6574A618723C}"/>
              </a:ext>
            </a:extLst>
          </p:cNvPr>
          <p:cNvPicPr>
            <a:picLocks noChangeAspect="1"/>
          </p:cNvPicPr>
          <p:nvPr/>
        </p:nvPicPr>
        <p:blipFill>
          <a:blip r:embed="rId2"/>
          <a:srcRect b="8163"/>
          <a:stretch>
            <a:fillRect/>
          </a:stretch>
        </p:blipFill>
        <p:spPr>
          <a:xfrm>
            <a:off x="0" y="10"/>
            <a:ext cx="12191980" cy="6857990"/>
          </a:xfrm>
          <a:prstGeom prst="rect">
            <a:avLst/>
          </a:prstGeom>
          <a:noFill/>
        </p:spPr>
      </p:pic>
      <p:sp>
        <p:nvSpPr>
          <p:cNvPr id="15" name="Rectangle 14">
            <a:extLst>
              <a:ext uri="{FF2B5EF4-FFF2-40B4-BE49-F238E27FC236}">
                <a16:creationId xmlns:a16="http://schemas.microsoft.com/office/drawing/2014/main" id="{AB08FA54-FD9B-F258-333B-E0F825F8E54C}"/>
              </a:ext>
            </a:extLst>
          </p:cNvPr>
          <p:cNvSpPr/>
          <p:nvPr/>
        </p:nvSpPr>
        <p:spPr>
          <a:xfrm flipH="1" flipV="1">
            <a:off x="1596059" y="2636579"/>
            <a:ext cx="3902149" cy="6007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FD32684B-8A6F-DC68-C1D2-2487F9C69B64}"/>
              </a:ext>
            </a:extLst>
          </p:cNvPr>
          <p:cNvSpPr/>
          <p:nvPr/>
        </p:nvSpPr>
        <p:spPr>
          <a:xfrm flipH="1" flipV="1">
            <a:off x="1596059" y="3265465"/>
            <a:ext cx="3902148" cy="19032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818C61F5-B18B-F0D0-EE6B-DC41A5414B03}"/>
              </a:ext>
            </a:extLst>
          </p:cNvPr>
          <p:cNvSpPr/>
          <p:nvPr/>
        </p:nvSpPr>
        <p:spPr>
          <a:xfrm flipH="1" flipV="1">
            <a:off x="9223603" y="5494786"/>
            <a:ext cx="1233376" cy="4518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8" name="Picture 17" descr="An orange arrow pointing at something&#10;&#10;AI-generated content may be incorrect.">
            <a:extLst>
              <a:ext uri="{FF2B5EF4-FFF2-40B4-BE49-F238E27FC236}">
                <a16:creationId xmlns:a16="http://schemas.microsoft.com/office/drawing/2014/main" id="{E2BE0E74-20FA-A8D7-0EDA-7B88AAE43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5644">
            <a:off x="5723440" y="2725630"/>
            <a:ext cx="530542" cy="422635"/>
          </a:xfrm>
          <a:prstGeom prst="rect">
            <a:avLst/>
          </a:prstGeom>
        </p:spPr>
      </p:pic>
      <p:sp>
        <p:nvSpPr>
          <p:cNvPr id="19" name="文字方塊 1">
            <a:extLst>
              <a:ext uri="{FF2B5EF4-FFF2-40B4-BE49-F238E27FC236}">
                <a16:creationId xmlns:a16="http://schemas.microsoft.com/office/drawing/2014/main" id="{5629CE5B-E9FE-92B8-3141-D51767130F07}"/>
              </a:ext>
            </a:extLst>
          </p:cNvPr>
          <p:cNvSpPr txBox="1"/>
          <p:nvPr/>
        </p:nvSpPr>
        <p:spPr>
          <a:xfrm>
            <a:off x="6479214" y="2619134"/>
            <a:ext cx="308934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選擇「目前使用的系統／平台」為「貿易單一窗口平台」</a:t>
            </a:r>
            <a:endParaRPr lang="en-HK" b="0" dirty="0">
              <a:latin typeface="Microsoft JhengHei" panose="020B0604030504040204" pitchFamily="34" charset="-120"/>
              <a:ea typeface="Microsoft JhengHei" panose="020B0604030504040204" pitchFamily="34" charset="-120"/>
            </a:endParaRPr>
          </a:p>
        </p:txBody>
      </p:sp>
      <p:pic>
        <p:nvPicPr>
          <p:cNvPr id="20" name="Picture 19" descr="An orange arrow pointing at something&#10;&#10;AI-generated content may be incorrect.">
            <a:extLst>
              <a:ext uri="{FF2B5EF4-FFF2-40B4-BE49-F238E27FC236}">
                <a16:creationId xmlns:a16="http://schemas.microsoft.com/office/drawing/2014/main" id="{AE89306C-30DB-57B5-09E4-F80564485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5644">
            <a:off x="5786556" y="4005762"/>
            <a:ext cx="530542" cy="422635"/>
          </a:xfrm>
          <a:prstGeom prst="rect">
            <a:avLst/>
          </a:prstGeom>
        </p:spPr>
      </p:pic>
      <p:sp>
        <p:nvSpPr>
          <p:cNvPr id="21" name="文字方塊 1">
            <a:extLst>
              <a:ext uri="{FF2B5EF4-FFF2-40B4-BE49-F238E27FC236}">
                <a16:creationId xmlns:a16="http://schemas.microsoft.com/office/drawing/2014/main" id="{103DD8F7-CA85-DD4D-0462-3ED78063476A}"/>
              </a:ext>
            </a:extLst>
          </p:cNvPr>
          <p:cNvSpPr txBox="1"/>
          <p:nvPr/>
        </p:nvSpPr>
        <p:spPr>
          <a:xfrm>
            <a:off x="6479214" y="3616914"/>
            <a:ext cx="308934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輸入要重設密碼的帳戶的「電子郵件」、「帳戶名稱」和「身份證號碼」首</a:t>
            </a:r>
            <a:r>
              <a:rPr lang="en-US" b="0" dirty="0">
                <a:latin typeface="Microsoft JhengHei" panose="020B0604030504040204" pitchFamily="34" charset="-120"/>
                <a:ea typeface="Microsoft JhengHei" panose="020B0604030504040204" pitchFamily="34" charset="-120"/>
              </a:rPr>
              <a:t>4</a:t>
            </a:r>
            <a:r>
              <a:rPr lang="zh-TW" altLang="en-US" b="0">
                <a:latin typeface="Microsoft JhengHei" panose="020B0604030504040204" pitchFamily="34" charset="-120"/>
                <a:ea typeface="Microsoft JhengHei" panose="020B0604030504040204" pitchFamily="34" charset="-120"/>
              </a:rPr>
              <a:t>個字符</a:t>
            </a:r>
            <a:endParaRPr lang="en-HK" b="0" dirty="0">
              <a:latin typeface="Microsoft JhengHei" panose="020B0604030504040204" pitchFamily="34" charset="-120"/>
              <a:ea typeface="Microsoft JhengHei" panose="020B0604030504040204" pitchFamily="34" charset="-120"/>
            </a:endParaRPr>
          </a:p>
        </p:txBody>
      </p:sp>
      <p:pic>
        <p:nvPicPr>
          <p:cNvPr id="22" name="Picture 21" descr="An orange arrow pointing at something&#10;&#10;AI-generated content may be incorrect.">
            <a:extLst>
              <a:ext uri="{FF2B5EF4-FFF2-40B4-BE49-F238E27FC236}">
                <a16:creationId xmlns:a16="http://schemas.microsoft.com/office/drawing/2014/main" id="{B390DEB3-7D80-FCEE-AD66-D20DC2E80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85251">
            <a:off x="8495324" y="5553865"/>
            <a:ext cx="530542" cy="422635"/>
          </a:xfrm>
          <a:prstGeom prst="rect">
            <a:avLst/>
          </a:prstGeom>
        </p:spPr>
      </p:pic>
      <p:sp>
        <p:nvSpPr>
          <p:cNvPr id="23" name="文字方塊 1">
            <a:extLst>
              <a:ext uri="{FF2B5EF4-FFF2-40B4-BE49-F238E27FC236}">
                <a16:creationId xmlns:a16="http://schemas.microsoft.com/office/drawing/2014/main" id="{4327EF45-527B-BAED-206B-977EC994C9A1}"/>
              </a:ext>
            </a:extLst>
          </p:cNvPr>
          <p:cNvSpPr txBox="1"/>
          <p:nvPr/>
        </p:nvSpPr>
        <p:spPr>
          <a:xfrm>
            <a:off x="6390869" y="5580516"/>
            <a:ext cx="18488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1598E4D5-3BA6-0236-0809-861422BE021B}"/>
              </a:ext>
            </a:extLst>
          </p:cNvPr>
          <p:cNvSpPr>
            <a:spLocks noGrp="1"/>
          </p:cNvSpPr>
          <p:nvPr>
            <p:ph type="sldNum" sz="quarter" idx="12"/>
          </p:nvPr>
        </p:nvSpPr>
        <p:spPr/>
        <p:txBody>
          <a:bodyPr/>
          <a:lstStyle/>
          <a:p>
            <a:fld id="{757993B9-1E1D-498A-9135-8F4EE768927A}" type="slidenum">
              <a:rPr lang="en-HK" smtClean="0"/>
              <a:pPr/>
              <a:t>262</a:t>
            </a:fld>
            <a:endParaRPr lang="en-HK" dirty="0"/>
          </a:p>
        </p:txBody>
      </p:sp>
    </p:spTree>
    <p:extLst>
      <p:ext uri="{BB962C8B-B14F-4D97-AF65-F5344CB8AC3E}">
        <p14:creationId xmlns:p14="http://schemas.microsoft.com/office/powerpoint/2010/main" val="17545712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3EBAA-2935-E8BA-0045-560F41994B9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4449009-0555-921A-0E5D-17E87CCE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063568-8F35-A2A1-A0E9-D3E152491A98}"/>
              </a:ext>
            </a:extLst>
          </p:cNvPr>
          <p:cNvSpPr/>
          <p:nvPr/>
        </p:nvSpPr>
        <p:spPr>
          <a:xfrm flipH="1" flipV="1">
            <a:off x="1275905" y="5390707"/>
            <a:ext cx="4667695" cy="7230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4" name="Rectangle 3">
            <a:extLst>
              <a:ext uri="{FF2B5EF4-FFF2-40B4-BE49-F238E27FC236}">
                <a16:creationId xmlns:a16="http://schemas.microsoft.com/office/drawing/2014/main" id="{F667AD06-8D2F-90A1-7726-2F8D0E76644A}"/>
              </a:ext>
            </a:extLst>
          </p:cNvPr>
          <p:cNvSpPr/>
          <p:nvPr/>
        </p:nvSpPr>
        <p:spPr>
          <a:xfrm flipH="1" flipV="1">
            <a:off x="9343771" y="6140942"/>
            <a:ext cx="1318436" cy="3827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5" name="文字方塊 1">
            <a:extLst>
              <a:ext uri="{FF2B5EF4-FFF2-40B4-BE49-F238E27FC236}">
                <a16:creationId xmlns:a16="http://schemas.microsoft.com/office/drawing/2014/main" id="{A6465AB4-D962-1325-F275-F2F006349406}"/>
              </a:ext>
            </a:extLst>
          </p:cNvPr>
          <p:cNvSpPr txBox="1"/>
          <p:nvPr/>
        </p:nvSpPr>
        <p:spPr>
          <a:xfrm>
            <a:off x="4551328" y="2330669"/>
            <a:ext cx="19600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檢視輸入的資料</a:t>
            </a:r>
            <a:endParaRPr lang="en-HK" b="0" dirty="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7001D393-01DB-2AB7-2A35-C9A7DAA93D07}"/>
              </a:ext>
            </a:extLst>
          </p:cNvPr>
          <p:cNvSpPr txBox="1"/>
          <p:nvPr/>
        </p:nvSpPr>
        <p:spPr>
          <a:xfrm>
            <a:off x="7044158" y="5567548"/>
            <a:ext cx="187124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5A7513DD-E228-3D96-18D1-5D1C7499C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5644">
            <a:off x="6322171" y="5540897"/>
            <a:ext cx="530542" cy="422635"/>
          </a:xfrm>
          <a:prstGeom prst="rect">
            <a:avLst/>
          </a:prstGeom>
        </p:spPr>
      </p:pic>
      <p:pic>
        <p:nvPicPr>
          <p:cNvPr id="8" name="Picture 7" descr="An orange arrow pointing at something&#10;&#10;AI-generated content may be incorrect.">
            <a:extLst>
              <a:ext uri="{FF2B5EF4-FFF2-40B4-BE49-F238E27FC236}">
                <a16:creationId xmlns:a16="http://schemas.microsoft.com/office/drawing/2014/main" id="{4A56382A-A478-21D3-D073-9F175A1B6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9432">
            <a:off x="8588044" y="5983962"/>
            <a:ext cx="530542" cy="422635"/>
          </a:xfrm>
          <a:prstGeom prst="rect">
            <a:avLst/>
          </a:prstGeom>
        </p:spPr>
      </p:pic>
      <p:sp>
        <p:nvSpPr>
          <p:cNvPr id="9" name="文字方塊 1">
            <a:extLst>
              <a:ext uri="{FF2B5EF4-FFF2-40B4-BE49-F238E27FC236}">
                <a16:creationId xmlns:a16="http://schemas.microsoft.com/office/drawing/2014/main" id="{C94BB136-EF15-6D82-07AF-B02F7D9882A2}"/>
              </a:ext>
            </a:extLst>
          </p:cNvPr>
          <p:cNvSpPr txBox="1"/>
          <p:nvPr/>
        </p:nvSpPr>
        <p:spPr>
          <a:xfrm>
            <a:off x="6511414" y="6010613"/>
            <a:ext cx="187124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AC6AD94A-80B2-3B57-CCB6-32E19D4E74F9}"/>
              </a:ext>
            </a:extLst>
          </p:cNvPr>
          <p:cNvPicPr>
            <a:picLocks noChangeAspect="1"/>
          </p:cNvPicPr>
          <p:nvPr/>
        </p:nvPicPr>
        <p:blipFill>
          <a:blip r:embed="rId4"/>
          <a:stretch>
            <a:fillRect/>
          </a:stretch>
        </p:blipFill>
        <p:spPr>
          <a:xfrm>
            <a:off x="1724946" y="2838071"/>
            <a:ext cx="1722342" cy="120867"/>
          </a:xfrm>
          <a:prstGeom prst="rect">
            <a:avLst/>
          </a:prstGeom>
        </p:spPr>
      </p:pic>
      <p:sp>
        <p:nvSpPr>
          <p:cNvPr id="10" name="Slide Number Placeholder 9">
            <a:extLst>
              <a:ext uri="{FF2B5EF4-FFF2-40B4-BE49-F238E27FC236}">
                <a16:creationId xmlns:a16="http://schemas.microsoft.com/office/drawing/2014/main" id="{2BFB1B32-22CA-7EFE-78B4-4015D0340AB2}"/>
              </a:ext>
            </a:extLst>
          </p:cNvPr>
          <p:cNvSpPr>
            <a:spLocks noGrp="1"/>
          </p:cNvSpPr>
          <p:nvPr>
            <p:ph type="sldNum" sz="quarter" idx="12"/>
          </p:nvPr>
        </p:nvSpPr>
        <p:spPr/>
        <p:txBody>
          <a:bodyPr/>
          <a:lstStyle/>
          <a:p>
            <a:fld id="{757993B9-1E1D-498A-9135-8F4EE768927A}" type="slidenum">
              <a:rPr lang="en-HK" smtClean="0"/>
              <a:pPr/>
              <a:t>263</a:t>
            </a:fld>
            <a:endParaRPr lang="en-HK" dirty="0"/>
          </a:p>
        </p:txBody>
      </p:sp>
    </p:spTree>
    <p:extLst>
      <p:ext uri="{BB962C8B-B14F-4D97-AF65-F5344CB8AC3E}">
        <p14:creationId xmlns:p14="http://schemas.microsoft.com/office/powerpoint/2010/main" val="267971273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F75912-1FC2-94E6-0502-C15A171C1848}"/>
              </a:ext>
            </a:extLst>
          </p:cNvPr>
          <p:cNvPicPr>
            <a:picLocks noChangeAspect="1"/>
          </p:cNvPicPr>
          <p:nvPr/>
        </p:nvPicPr>
        <p:blipFill>
          <a:blip r:embed="rId2"/>
          <a:stretch>
            <a:fillRect/>
          </a:stretch>
        </p:blipFill>
        <p:spPr>
          <a:xfrm>
            <a:off x="317832" y="1892300"/>
            <a:ext cx="11874168" cy="3157926"/>
          </a:xfrm>
          <a:prstGeom prst="rect">
            <a:avLst/>
          </a:prstGeom>
        </p:spPr>
      </p:pic>
      <p:pic>
        <p:nvPicPr>
          <p:cNvPr id="8" name="Picture 7">
            <a:extLst>
              <a:ext uri="{FF2B5EF4-FFF2-40B4-BE49-F238E27FC236}">
                <a16:creationId xmlns:a16="http://schemas.microsoft.com/office/drawing/2014/main" id="{291F1BC4-47FD-2E3D-AE7D-C8AA9AEF9D7B}"/>
              </a:ext>
            </a:extLst>
          </p:cNvPr>
          <p:cNvPicPr>
            <a:picLocks noChangeAspect="1"/>
          </p:cNvPicPr>
          <p:nvPr/>
        </p:nvPicPr>
        <p:blipFill>
          <a:blip r:embed="rId3"/>
          <a:stretch>
            <a:fillRect/>
          </a:stretch>
        </p:blipFill>
        <p:spPr>
          <a:xfrm>
            <a:off x="0" y="0"/>
            <a:ext cx="12192000" cy="1892300"/>
          </a:xfrm>
          <a:prstGeom prst="rect">
            <a:avLst/>
          </a:prstGeom>
        </p:spPr>
      </p:pic>
      <p:pic>
        <p:nvPicPr>
          <p:cNvPr id="9" name="Picture 8">
            <a:extLst>
              <a:ext uri="{FF2B5EF4-FFF2-40B4-BE49-F238E27FC236}">
                <a16:creationId xmlns:a16="http://schemas.microsoft.com/office/drawing/2014/main" id="{255EB89C-3E42-81AE-8F87-A2887C895AEA}"/>
              </a:ext>
            </a:extLst>
          </p:cNvPr>
          <p:cNvPicPr>
            <a:picLocks noChangeAspect="1"/>
          </p:cNvPicPr>
          <p:nvPr/>
        </p:nvPicPr>
        <p:blipFill>
          <a:blip r:embed="rId3"/>
          <a:stretch>
            <a:fillRect/>
          </a:stretch>
        </p:blipFill>
        <p:spPr>
          <a:xfrm>
            <a:off x="0" y="5050226"/>
            <a:ext cx="12192000" cy="1807774"/>
          </a:xfrm>
          <a:prstGeom prst="rect">
            <a:avLst/>
          </a:prstGeom>
        </p:spPr>
      </p:pic>
      <p:pic>
        <p:nvPicPr>
          <p:cNvPr id="11" name="Picture 10">
            <a:extLst>
              <a:ext uri="{FF2B5EF4-FFF2-40B4-BE49-F238E27FC236}">
                <a16:creationId xmlns:a16="http://schemas.microsoft.com/office/drawing/2014/main" id="{442A385B-D763-A1AC-F6E8-59038B080018}"/>
              </a:ext>
            </a:extLst>
          </p:cNvPr>
          <p:cNvPicPr>
            <a:picLocks noChangeAspect="1"/>
          </p:cNvPicPr>
          <p:nvPr/>
        </p:nvPicPr>
        <p:blipFill>
          <a:blip r:embed="rId4"/>
          <a:stretch>
            <a:fillRect/>
          </a:stretch>
        </p:blipFill>
        <p:spPr>
          <a:xfrm>
            <a:off x="0" y="1892299"/>
            <a:ext cx="317832" cy="3157925"/>
          </a:xfrm>
          <a:prstGeom prst="rect">
            <a:avLst/>
          </a:prstGeom>
        </p:spPr>
      </p:pic>
      <p:sp>
        <p:nvSpPr>
          <p:cNvPr id="12" name="文字方塊 1">
            <a:extLst>
              <a:ext uri="{FF2B5EF4-FFF2-40B4-BE49-F238E27FC236}">
                <a16:creationId xmlns:a16="http://schemas.microsoft.com/office/drawing/2014/main" id="{FC0ED768-8C9A-6082-B3C1-EEDC267B42E1}"/>
              </a:ext>
            </a:extLst>
          </p:cNvPr>
          <p:cNvSpPr txBox="1"/>
          <p:nvPr/>
        </p:nvSpPr>
        <p:spPr>
          <a:xfrm>
            <a:off x="317832" y="1095141"/>
            <a:ext cx="343117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包含一次性密碼的電子郵件範本</a:t>
            </a:r>
          </a:p>
        </p:txBody>
      </p:sp>
      <p:sp>
        <p:nvSpPr>
          <p:cNvPr id="13" name="Rectangle 12">
            <a:extLst>
              <a:ext uri="{FF2B5EF4-FFF2-40B4-BE49-F238E27FC236}">
                <a16:creationId xmlns:a16="http://schemas.microsoft.com/office/drawing/2014/main" id="{ED1790E6-B434-83D3-B900-2CB1650E60F7}"/>
              </a:ext>
            </a:extLst>
          </p:cNvPr>
          <p:cNvSpPr/>
          <p:nvPr/>
        </p:nvSpPr>
        <p:spPr>
          <a:xfrm flipH="1" flipV="1">
            <a:off x="317832" y="2463800"/>
            <a:ext cx="837868" cy="241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4" name="Rectangle 13">
            <a:extLst>
              <a:ext uri="{FF2B5EF4-FFF2-40B4-BE49-F238E27FC236}">
                <a16:creationId xmlns:a16="http://schemas.microsoft.com/office/drawing/2014/main" id="{FF8EE2F8-DC95-D3D9-2AE4-98CA5FA2C942}"/>
              </a:ext>
            </a:extLst>
          </p:cNvPr>
          <p:cNvSpPr/>
          <p:nvPr/>
        </p:nvSpPr>
        <p:spPr>
          <a:xfrm flipH="1" flipV="1">
            <a:off x="317832" y="4152901"/>
            <a:ext cx="837868" cy="241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Slide Number Placeholder 2">
            <a:extLst>
              <a:ext uri="{FF2B5EF4-FFF2-40B4-BE49-F238E27FC236}">
                <a16:creationId xmlns:a16="http://schemas.microsoft.com/office/drawing/2014/main" id="{EC7675B3-225C-5571-F6AC-298274DA67B5}"/>
              </a:ext>
            </a:extLst>
          </p:cNvPr>
          <p:cNvSpPr>
            <a:spLocks noGrp="1"/>
          </p:cNvSpPr>
          <p:nvPr>
            <p:ph type="sldNum" sz="quarter" idx="12"/>
          </p:nvPr>
        </p:nvSpPr>
        <p:spPr/>
        <p:txBody>
          <a:bodyPr/>
          <a:lstStyle/>
          <a:p>
            <a:fld id="{757993B9-1E1D-498A-9135-8F4EE768927A}" type="slidenum">
              <a:rPr lang="en-HK" smtClean="0"/>
              <a:pPr/>
              <a:t>264</a:t>
            </a:fld>
            <a:endParaRPr lang="en-HK" dirty="0"/>
          </a:p>
        </p:txBody>
      </p:sp>
    </p:spTree>
    <p:extLst>
      <p:ext uri="{BB962C8B-B14F-4D97-AF65-F5344CB8AC3E}">
        <p14:creationId xmlns:p14="http://schemas.microsoft.com/office/powerpoint/2010/main" val="18844399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17D472-52D2-CD44-4E6A-51702D6403FD}"/>
              </a:ext>
            </a:extLst>
          </p:cNvPr>
          <p:cNvPicPr>
            <a:picLocks noChangeAspect="1"/>
          </p:cNvPicPr>
          <p:nvPr/>
        </p:nvPicPr>
        <p:blipFill>
          <a:blip r:embed="rId2"/>
          <a:srcRect l="9119" r="5104"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7898FBA5-230E-3F35-4626-52CE0A74DEEB}"/>
              </a:ext>
            </a:extLst>
          </p:cNvPr>
          <p:cNvSpPr/>
          <p:nvPr/>
        </p:nvSpPr>
        <p:spPr>
          <a:xfrm flipH="1" flipV="1">
            <a:off x="1242996" y="2611052"/>
            <a:ext cx="2647508" cy="7123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latin typeface="Microsoft JhengHei" panose="020B0604030504040204" pitchFamily="34" charset="-120"/>
                <a:ea typeface="Microsoft JhengHei" panose="020B0604030504040204" pitchFamily="34" charset="-120"/>
              </a:rPr>
              <a:t>cv</a:t>
            </a:r>
          </a:p>
        </p:txBody>
      </p:sp>
      <p:sp>
        <p:nvSpPr>
          <p:cNvPr id="7" name="Rectangle 6">
            <a:extLst>
              <a:ext uri="{FF2B5EF4-FFF2-40B4-BE49-F238E27FC236}">
                <a16:creationId xmlns:a16="http://schemas.microsoft.com/office/drawing/2014/main" id="{2180B080-2411-D71E-1F3C-3DE4BA385DD6}"/>
              </a:ext>
            </a:extLst>
          </p:cNvPr>
          <p:cNvSpPr/>
          <p:nvPr/>
        </p:nvSpPr>
        <p:spPr>
          <a:xfrm flipH="1" flipV="1">
            <a:off x="1242994" y="4103154"/>
            <a:ext cx="4646430" cy="7123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D2C47322-5A3C-2A42-42D1-C5CAABC2588F}"/>
              </a:ext>
            </a:extLst>
          </p:cNvPr>
          <p:cNvSpPr/>
          <p:nvPr/>
        </p:nvSpPr>
        <p:spPr>
          <a:xfrm flipH="1" flipV="1">
            <a:off x="8817429" y="5086181"/>
            <a:ext cx="1307804" cy="4571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F0A0200B-2ABF-9C96-4828-BEC9C6712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5644">
            <a:off x="4264772" y="2844944"/>
            <a:ext cx="530542" cy="422635"/>
          </a:xfrm>
          <a:prstGeom prst="rect">
            <a:avLst/>
          </a:prstGeom>
        </p:spPr>
      </p:pic>
      <p:pic>
        <p:nvPicPr>
          <p:cNvPr id="10" name="Picture 9" descr="An orange arrow pointing at something&#10;&#10;AI-generated content may be incorrect.">
            <a:extLst>
              <a:ext uri="{FF2B5EF4-FFF2-40B4-BE49-F238E27FC236}">
                <a16:creationId xmlns:a16="http://schemas.microsoft.com/office/drawing/2014/main" id="{94612127-9E2F-6915-5E14-743265375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5644">
            <a:off x="6202427" y="4287437"/>
            <a:ext cx="530542" cy="422635"/>
          </a:xfrm>
          <a:prstGeom prst="rect">
            <a:avLst/>
          </a:prstGeom>
        </p:spPr>
      </p:pic>
      <p:sp>
        <p:nvSpPr>
          <p:cNvPr id="11" name="文字方塊 1">
            <a:extLst>
              <a:ext uri="{FF2B5EF4-FFF2-40B4-BE49-F238E27FC236}">
                <a16:creationId xmlns:a16="http://schemas.microsoft.com/office/drawing/2014/main" id="{9F732019-97FC-BB28-521E-4839174140A7}"/>
              </a:ext>
            </a:extLst>
          </p:cNvPr>
          <p:cNvSpPr txBox="1"/>
          <p:nvPr/>
        </p:nvSpPr>
        <p:spPr>
          <a:xfrm>
            <a:off x="5035705" y="2863720"/>
            <a:ext cx="36183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輸入帳戶註冊電子郵件的驗證碼</a:t>
            </a:r>
            <a:endParaRPr lang="en-HK" b="0" dirty="0">
              <a:latin typeface="Microsoft JhengHei" panose="020B0604030504040204" pitchFamily="34" charset="-120"/>
              <a:ea typeface="Microsoft JhengHei" panose="020B0604030504040204" pitchFamily="34" charset="-120"/>
            </a:endParaRPr>
          </a:p>
        </p:txBody>
      </p:sp>
      <p:sp>
        <p:nvSpPr>
          <p:cNvPr id="12" name="文字方塊 1">
            <a:extLst>
              <a:ext uri="{FF2B5EF4-FFF2-40B4-BE49-F238E27FC236}">
                <a16:creationId xmlns:a16="http://schemas.microsoft.com/office/drawing/2014/main" id="{9102E4CB-3190-1FAF-6783-E910120AE97B}"/>
              </a:ext>
            </a:extLst>
          </p:cNvPr>
          <p:cNvSpPr txBox="1"/>
          <p:nvPr/>
        </p:nvSpPr>
        <p:spPr>
          <a:xfrm>
            <a:off x="7015602" y="4274679"/>
            <a:ext cx="17582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F2579179-F7A8-0848-5E22-1FF3DFD1E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25422">
            <a:off x="8049651" y="5103461"/>
            <a:ext cx="530542" cy="422635"/>
          </a:xfrm>
          <a:prstGeom prst="rect">
            <a:avLst/>
          </a:prstGeom>
        </p:spPr>
      </p:pic>
      <p:sp>
        <p:nvSpPr>
          <p:cNvPr id="14" name="文字方塊 1">
            <a:extLst>
              <a:ext uri="{FF2B5EF4-FFF2-40B4-BE49-F238E27FC236}">
                <a16:creationId xmlns:a16="http://schemas.microsoft.com/office/drawing/2014/main" id="{293CE0E9-986C-555C-80AF-B0617BF1804E}"/>
              </a:ext>
            </a:extLst>
          </p:cNvPr>
          <p:cNvSpPr txBox="1"/>
          <p:nvPr/>
        </p:nvSpPr>
        <p:spPr>
          <a:xfrm>
            <a:off x="6065461" y="5176597"/>
            <a:ext cx="17582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點擊「驗證」</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1031C2DB-029C-5652-37BC-E138CCE31398}"/>
              </a:ext>
            </a:extLst>
          </p:cNvPr>
          <p:cNvSpPr>
            <a:spLocks noGrp="1"/>
          </p:cNvSpPr>
          <p:nvPr>
            <p:ph type="sldNum" sz="quarter" idx="12"/>
          </p:nvPr>
        </p:nvSpPr>
        <p:spPr/>
        <p:txBody>
          <a:bodyPr/>
          <a:lstStyle/>
          <a:p>
            <a:fld id="{757993B9-1E1D-498A-9135-8F4EE768927A}" type="slidenum">
              <a:rPr lang="en-HK" smtClean="0"/>
              <a:pPr/>
              <a:t>265</a:t>
            </a:fld>
            <a:endParaRPr lang="en-HK" dirty="0"/>
          </a:p>
        </p:txBody>
      </p:sp>
    </p:spTree>
    <p:extLst>
      <p:ext uri="{BB962C8B-B14F-4D97-AF65-F5344CB8AC3E}">
        <p14:creationId xmlns:p14="http://schemas.microsoft.com/office/powerpoint/2010/main" val="30460877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2FE3CE-5A57-C006-9A94-E4005BE4C55F}"/>
              </a:ext>
            </a:extLst>
          </p:cNvPr>
          <p:cNvPicPr>
            <a:picLocks noChangeAspect="1"/>
          </p:cNvPicPr>
          <p:nvPr/>
        </p:nvPicPr>
        <p:blipFill>
          <a:blip r:embed="rId2"/>
          <a:srcRect l="10404" r="4708"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AFF060A6-B8AA-718E-A7F8-9FC099C3DF7B}"/>
              </a:ext>
            </a:extLst>
          </p:cNvPr>
          <p:cNvSpPr/>
          <p:nvPr/>
        </p:nvSpPr>
        <p:spPr>
          <a:xfrm flipH="1" flipV="1">
            <a:off x="817181" y="2863952"/>
            <a:ext cx="9404504" cy="13042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latin typeface="Microsoft JhengHei" panose="020B0604030504040204" pitchFamily="34" charset="-120"/>
                <a:ea typeface="Microsoft JhengHei" panose="020B0604030504040204" pitchFamily="34" charset="-120"/>
              </a:rPr>
              <a:t>cv</a:t>
            </a:r>
          </a:p>
        </p:txBody>
      </p:sp>
      <p:sp>
        <p:nvSpPr>
          <p:cNvPr id="7" name="文字方塊 1">
            <a:extLst>
              <a:ext uri="{FF2B5EF4-FFF2-40B4-BE49-F238E27FC236}">
                <a16:creationId xmlns:a16="http://schemas.microsoft.com/office/drawing/2014/main" id="{C8B94DEB-ACDD-CE21-91CC-12D619A19DAC}"/>
              </a:ext>
            </a:extLst>
          </p:cNvPr>
          <p:cNvSpPr txBox="1"/>
          <p:nvPr/>
        </p:nvSpPr>
        <p:spPr>
          <a:xfrm>
            <a:off x="4586052" y="1952207"/>
            <a:ext cx="533083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輸入新密碼。最近</a:t>
            </a:r>
            <a:r>
              <a:rPr lang="en-US" b="0" dirty="0">
                <a:latin typeface="Microsoft JhengHei" panose="020B0604030504040204" pitchFamily="34" charset="-120"/>
                <a:ea typeface="Microsoft JhengHei" panose="020B0604030504040204" pitchFamily="34" charset="-120"/>
              </a:rPr>
              <a:t> 8 </a:t>
            </a:r>
            <a:r>
              <a:rPr lang="zh-TW" altLang="en-US" b="0">
                <a:latin typeface="Microsoft JhengHei" panose="020B0604030504040204" pitchFamily="34" charset="-120"/>
                <a:ea typeface="Microsoft JhengHei" panose="020B0604030504040204" pitchFamily="34" charset="-120"/>
              </a:rPr>
              <a:t>個密碼不能設定為新密碼</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830701C-BE40-687F-DDB6-1A1422C6D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74953">
            <a:off x="3949082" y="2248344"/>
            <a:ext cx="530542" cy="422635"/>
          </a:xfrm>
          <a:prstGeom prst="rect">
            <a:avLst/>
          </a:prstGeom>
        </p:spPr>
      </p:pic>
      <p:sp>
        <p:nvSpPr>
          <p:cNvPr id="18" name="Rectangle 17">
            <a:extLst>
              <a:ext uri="{FF2B5EF4-FFF2-40B4-BE49-F238E27FC236}">
                <a16:creationId xmlns:a16="http://schemas.microsoft.com/office/drawing/2014/main" id="{2080C236-91F9-9A1A-22C0-946F4EEFF5D8}"/>
              </a:ext>
            </a:extLst>
          </p:cNvPr>
          <p:cNvSpPr/>
          <p:nvPr/>
        </p:nvSpPr>
        <p:spPr>
          <a:xfrm flipH="1" flipV="1">
            <a:off x="9111342" y="4604656"/>
            <a:ext cx="1338942" cy="4789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9" name="文字方塊 1">
            <a:extLst>
              <a:ext uri="{FF2B5EF4-FFF2-40B4-BE49-F238E27FC236}">
                <a16:creationId xmlns:a16="http://schemas.microsoft.com/office/drawing/2014/main" id="{FF358A24-DE0C-4B0C-7757-27B34C377E17}"/>
              </a:ext>
            </a:extLst>
          </p:cNvPr>
          <p:cNvSpPr txBox="1"/>
          <p:nvPr/>
        </p:nvSpPr>
        <p:spPr>
          <a:xfrm>
            <a:off x="6477071" y="4667343"/>
            <a:ext cx="153822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20" name="Picture 19" descr="An orange arrow pointing at something&#10;&#10;AI-generated content may be incorrect.">
            <a:extLst>
              <a:ext uri="{FF2B5EF4-FFF2-40B4-BE49-F238E27FC236}">
                <a16:creationId xmlns:a16="http://schemas.microsoft.com/office/drawing/2014/main" id="{53E92AFB-3983-C03B-1674-E9C3F2F74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8452">
            <a:off x="8228427" y="4640692"/>
            <a:ext cx="530542" cy="422635"/>
          </a:xfrm>
          <a:prstGeom prst="rect">
            <a:avLst/>
          </a:prstGeom>
        </p:spPr>
      </p:pic>
      <p:sp>
        <p:nvSpPr>
          <p:cNvPr id="4" name="文字方塊 1">
            <a:extLst>
              <a:ext uri="{FF2B5EF4-FFF2-40B4-BE49-F238E27FC236}">
                <a16:creationId xmlns:a16="http://schemas.microsoft.com/office/drawing/2014/main" id="{EE544FD6-8C8C-1088-266D-C1491C397ED3}"/>
              </a:ext>
            </a:extLst>
          </p:cNvPr>
          <p:cNvSpPr txBox="1"/>
          <p:nvPr/>
        </p:nvSpPr>
        <p:spPr>
          <a:xfrm>
            <a:off x="1232814" y="4355099"/>
            <a:ext cx="5148936" cy="178276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密碼為不少於 </a:t>
            </a:r>
            <a:r>
              <a:rPr lang="en-US" altLang="zh-TW" b="0" dirty="0">
                <a:latin typeface="Microsoft JhengHei" panose="020B0604030504040204" pitchFamily="34" charset="-120"/>
                <a:ea typeface="Microsoft JhengHei" panose="020B0604030504040204" pitchFamily="34" charset="-120"/>
              </a:rPr>
              <a:t>10 </a:t>
            </a:r>
            <a:r>
              <a:rPr lang="zh-TW" altLang="en-US" b="0" dirty="0">
                <a:latin typeface="Microsoft JhengHei" panose="020B0604030504040204" pitchFamily="34" charset="-120"/>
                <a:ea typeface="Microsoft JhengHei" panose="020B0604030504040204" pitchFamily="34" charset="-120"/>
              </a:rPr>
              <a:t>個字符的組合：</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大寫字母；</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小寫字母</a:t>
            </a:r>
            <a:r>
              <a:rPr lang="zh-TW" altLang="en-US" dirty="0">
                <a:latin typeface="Microsoft JhengHei" panose="020B0604030504040204" pitchFamily="34" charset="-120"/>
                <a:ea typeface="Microsoft JhengHei" panose="020B0604030504040204" pitchFamily="34" charset="-120"/>
              </a:rPr>
              <a:t>；及</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數字或特殊字符 </a:t>
            </a:r>
            <a:r>
              <a:rPr lang="en-US" altLang="zh-TW" b="0" dirty="0">
                <a:latin typeface="Microsoft JhengHei" panose="020B0604030504040204" pitchFamily="34" charset="-120"/>
                <a:ea typeface="Microsoft JhengHei" panose="020B0604030504040204" pitchFamily="34" charset="-120"/>
              </a:rPr>
              <a:t>(! @ # $ % &amp; * ?)</a:t>
            </a:r>
          </a:p>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密碼的要求可能會改變。請點擊     查看最新的密碼要求</a:t>
            </a:r>
            <a:endParaRPr lang="en-US" altLang="zh-TW"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BF53673B-FE0F-B63E-A3C4-EC65E8D2084C}"/>
              </a:ext>
            </a:extLst>
          </p:cNvPr>
          <p:cNvSpPr>
            <a:spLocks noGrp="1"/>
          </p:cNvSpPr>
          <p:nvPr>
            <p:ph type="sldNum" sz="quarter" idx="12"/>
          </p:nvPr>
        </p:nvSpPr>
        <p:spPr/>
        <p:txBody>
          <a:bodyPr/>
          <a:lstStyle/>
          <a:p>
            <a:fld id="{757993B9-1E1D-498A-9135-8F4EE768927A}" type="slidenum">
              <a:rPr lang="en-HK" smtClean="0"/>
              <a:pPr/>
              <a:t>266</a:t>
            </a:fld>
            <a:endParaRPr lang="en-HK" dirty="0"/>
          </a:p>
        </p:txBody>
      </p:sp>
      <p:pic>
        <p:nvPicPr>
          <p:cNvPr id="9" name="Picture 8">
            <a:extLst>
              <a:ext uri="{FF2B5EF4-FFF2-40B4-BE49-F238E27FC236}">
                <a16:creationId xmlns:a16="http://schemas.microsoft.com/office/drawing/2014/main" id="{1949CBED-2481-D29A-8134-576D926CEB97}"/>
              </a:ext>
            </a:extLst>
          </p:cNvPr>
          <p:cNvPicPr>
            <a:picLocks noChangeAspect="1"/>
          </p:cNvPicPr>
          <p:nvPr/>
        </p:nvPicPr>
        <p:blipFill>
          <a:blip r:embed="rId4"/>
          <a:stretch>
            <a:fillRect/>
          </a:stretch>
        </p:blipFill>
        <p:spPr>
          <a:xfrm>
            <a:off x="4843386" y="5533901"/>
            <a:ext cx="209417" cy="217471"/>
          </a:xfrm>
          <a:prstGeom prst="rect">
            <a:avLst/>
          </a:prstGeom>
        </p:spPr>
      </p:pic>
    </p:spTree>
    <p:extLst>
      <p:ext uri="{BB962C8B-B14F-4D97-AF65-F5344CB8AC3E}">
        <p14:creationId xmlns:p14="http://schemas.microsoft.com/office/powerpoint/2010/main" val="178616196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149B8C-5ABD-7E73-AFCE-8CF45B17BB15}"/>
              </a:ext>
            </a:extLst>
          </p:cNvPr>
          <p:cNvPicPr>
            <a:picLocks noChangeAspect="1"/>
          </p:cNvPicPr>
          <p:nvPr/>
        </p:nvPicPr>
        <p:blipFill>
          <a:blip r:embed="rId2"/>
          <a:srcRect l="6638" r="6252" b="1"/>
          <a:stretch>
            <a:fillRect/>
          </a:stretch>
        </p:blipFill>
        <p:spPr>
          <a:xfrm>
            <a:off x="20" y="-32648"/>
            <a:ext cx="12191980" cy="6857990"/>
          </a:xfrm>
          <a:prstGeom prst="rect">
            <a:avLst/>
          </a:prstGeom>
          <a:noFill/>
        </p:spPr>
      </p:pic>
      <p:sp>
        <p:nvSpPr>
          <p:cNvPr id="6" name="Rectangle 5">
            <a:extLst>
              <a:ext uri="{FF2B5EF4-FFF2-40B4-BE49-F238E27FC236}">
                <a16:creationId xmlns:a16="http://schemas.microsoft.com/office/drawing/2014/main" id="{BB9632B3-4A29-055D-FEA0-276ADFC81515}"/>
              </a:ext>
            </a:extLst>
          </p:cNvPr>
          <p:cNvSpPr/>
          <p:nvPr/>
        </p:nvSpPr>
        <p:spPr>
          <a:xfrm flipH="1" flipV="1">
            <a:off x="224804" y="3944001"/>
            <a:ext cx="1222744" cy="4465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3BC3564-A87C-AB62-A0CF-FCEB99561606}"/>
              </a:ext>
            </a:extLst>
          </p:cNvPr>
          <p:cNvSpPr txBox="1"/>
          <p:nvPr/>
        </p:nvSpPr>
        <p:spPr>
          <a:xfrm>
            <a:off x="2270914" y="2602969"/>
            <a:ext cx="22575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已經成功重設密碼</a:t>
            </a:r>
            <a:endParaRPr lang="en-HK" b="0"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19B5DFCE-E1B6-D010-EEBF-66258071586B}"/>
              </a:ext>
            </a:extLst>
          </p:cNvPr>
          <p:cNvSpPr txBox="1"/>
          <p:nvPr/>
        </p:nvSpPr>
        <p:spPr>
          <a:xfrm>
            <a:off x="2376630" y="3982620"/>
            <a:ext cx="204611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點擊「返回登入」</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5B01DC11-252B-1933-A380-2F75C9B02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04107">
            <a:off x="1746017" y="3955969"/>
            <a:ext cx="530542" cy="422635"/>
          </a:xfrm>
          <a:prstGeom prst="rect">
            <a:avLst/>
          </a:prstGeom>
        </p:spPr>
      </p:pic>
      <p:sp>
        <p:nvSpPr>
          <p:cNvPr id="3" name="Slide Number Placeholder 2">
            <a:extLst>
              <a:ext uri="{FF2B5EF4-FFF2-40B4-BE49-F238E27FC236}">
                <a16:creationId xmlns:a16="http://schemas.microsoft.com/office/drawing/2014/main" id="{CEF29B05-3DC1-B72F-690C-C6A0AA92611A}"/>
              </a:ext>
            </a:extLst>
          </p:cNvPr>
          <p:cNvSpPr>
            <a:spLocks noGrp="1"/>
          </p:cNvSpPr>
          <p:nvPr>
            <p:ph type="sldNum" sz="quarter" idx="12"/>
          </p:nvPr>
        </p:nvSpPr>
        <p:spPr/>
        <p:txBody>
          <a:bodyPr/>
          <a:lstStyle/>
          <a:p>
            <a:fld id="{757993B9-1E1D-498A-9135-8F4EE768927A}" type="slidenum">
              <a:rPr lang="en-HK" smtClean="0"/>
              <a:pPr/>
              <a:t>267</a:t>
            </a:fld>
            <a:endParaRPr lang="en-HK" dirty="0"/>
          </a:p>
        </p:txBody>
      </p:sp>
    </p:spTree>
    <p:extLst>
      <p:ext uri="{BB962C8B-B14F-4D97-AF65-F5344CB8AC3E}">
        <p14:creationId xmlns:p14="http://schemas.microsoft.com/office/powerpoint/2010/main" val="163746057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092390-80C6-CBB1-9EEF-0D9F259AED09}"/>
              </a:ext>
            </a:extLst>
          </p:cNvPr>
          <p:cNvPicPr>
            <a:picLocks noChangeAspect="1"/>
          </p:cNvPicPr>
          <p:nvPr/>
        </p:nvPicPr>
        <p:blipFill>
          <a:blip r:embed="rId2"/>
          <a:srcRect l="5333"/>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B1A1AE2D-33A8-0C65-2EFA-F826BEEF27A9}"/>
              </a:ext>
            </a:extLst>
          </p:cNvPr>
          <p:cNvSpPr txBox="1"/>
          <p:nvPr/>
        </p:nvSpPr>
        <p:spPr>
          <a:xfrm>
            <a:off x="3895188" y="3723306"/>
            <a:ext cx="299138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用戶被重新導向回登入頁面</a:t>
            </a:r>
            <a:endParaRPr lang="en-HK"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9182F68-66D0-C219-0A9A-AF6085C85B95}"/>
              </a:ext>
            </a:extLst>
          </p:cNvPr>
          <p:cNvSpPr txBox="1"/>
          <p:nvPr/>
        </p:nvSpPr>
        <p:spPr>
          <a:xfrm>
            <a:off x="3895187" y="4921321"/>
            <a:ext cx="279136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僅可使用新密碼登入帳戶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22CD3CB8-051D-F05E-3EDB-AC55D371A7BF}"/>
              </a:ext>
            </a:extLst>
          </p:cNvPr>
          <p:cNvSpPr>
            <a:spLocks noGrp="1"/>
          </p:cNvSpPr>
          <p:nvPr>
            <p:ph type="sldNum" sz="quarter" idx="12"/>
          </p:nvPr>
        </p:nvSpPr>
        <p:spPr/>
        <p:txBody>
          <a:bodyPr/>
          <a:lstStyle/>
          <a:p>
            <a:fld id="{757993B9-1E1D-498A-9135-8F4EE768927A}" type="slidenum">
              <a:rPr lang="en-HK" smtClean="0"/>
              <a:pPr/>
              <a:t>268</a:t>
            </a:fld>
            <a:endParaRPr lang="en-HK" dirty="0"/>
          </a:p>
        </p:txBody>
      </p:sp>
    </p:spTree>
    <p:extLst>
      <p:ext uri="{BB962C8B-B14F-4D97-AF65-F5344CB8AC3E}">
        <p14:creationId xmlns:p14="http://schemas.microsoft.com/office/powerpoint/2010/main" val="187396526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5F14EA-FE90-2DE0-8863-4CA1DD8548D5}"/>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8.4.3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忘記密碼 </a:t>
            </a:r>
            <a:r>
              <a:rPr lang="en-HK"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需客戶服務協助</a:t>
            </a:r>
            <a:r>
              <a:rPr lang="en-HK"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7" name="Picture 6">
            <a:extLst>
              <a:ext uri="{FF2B5EF4-FFF2-40B4-BE49-F238E27FC236}">
                <a16:creationId xmlns:a16="http://schemas.microsoft.com/office/drawing/2014/main" id="{89E3A322-9492-CB7C-D1E6-5AE55A94FFEF}"/>
              </a:ext>
            </a:extLst>
          </p:cNvPr>
          <p:cNvPicPr>
            <a:picLocks noChangeAspect="1"/>
          </p:cNvPicPr>
          <p:nvPr/>
        </p:nvPicPr>
        <p:blipFill>
          <a:blip r:embed="rId2"/>
          <a:stretch>
            <a:fillRect/>
          </a:stretch>
        </p:blipFill>
        <p:spPr>
          <a:xfrm>
            <a:off x="165100" y="1845335"/>
            <a:ext cx="12026900" cy="3211413"/>
          </a:xfrm>
          <a:prstGeom prst="rect">
            <a:avLst/>
          </a:prstGeom>
        </p:spPr>
      </p:pic>
      <p:pic>
        <p:nvPicPr>
          <p:cNvPr id="9" name="Picture 8">
            <a:extLst>
              <a:ext uri="{FF2B5EF4-FFF2-40B4-BE49-F238E27FC236}">
                <a16:creationId xmlns:a16="http://schemas.microsoft.com/office/drawing/2014/main" id="{700337EE-438F-14E8-946E-0DCDC97F0B4F}"/>
              </a:ext>
            </a:extLst>
          </p:cNvPr>
          <p:cNvPicPr>
            <a:picLocks noChangeAspect="1"/>
          </p:cNvPicPr>
          <p:nvPr/>
        </p:nvPicPr>
        <p:blipFill>
          <a:blip r:embed="rId3"/>
          <a:stretch>
            <a:fillRect/>
          </a:stretch>
        </p:blipFill>
        <p:spPr>
          <a:xfrm>
            <a:off x="1205" y="786027"/>
            <a:ext cx="12191980" cy="1059308"/>
          </a:xfrm>
          <a:prstGeom prst="rect">
            <a:avLst/>
          </a:prstGeom>
        </p:spPr>
      </p:pic>
      <p:pic>
        <p:nvPicPr>
          <p:cNvPr id="10" name="Picture 9">
            <a:extLst>
              <a:ext uri="{FF2B5EF4-FFF2-40B4-BE49-F238E27FC236}">
                <a16:creationId xmlns:a16="http://schemas.microsoft.com/office/drawing/2014/main" id="{986CD534-99A4-C421-85D8-8689A903F1AB}"/>
              </a:ext>
            </a:extLst>
          </p:cNvPr>
          <p:cNvPicPr>
            <a:picLocks noChangeAspect="1"/>
          </p:cNvPicPr>
          <p:nvPr/>
        </p:nvPicPr>
        <p:blipFill>
          <a:blip r:embed="rId3"/>
          <a:stretch>
            <a:fillRect/>
          </a:stretch>
        </p:blipFill>
        <p:spPr>
          <a:xfrm>
            <a:off x="-2351" y="5012666"/>
            <a:ext cx="12191980" cy="1845334"/>
          </a:xfrm>
          <a:prstGeom prst="rect">
            <a:avLst/>
          </a:prstGeom>
        </p:spPr>
      </p:pic>
      <p:pic>
        <p:nvPicPr>
          <p:cNvPr id="12" name="Picture 11">
            <a:extLst>
              <a:ext uri="{FF2B5EF4-FFF2-40B4-BE49-F238E27FC236}">
                <a16:creationId xmlns:a16="http://schemas.microsoft.com/office/drawing/2014/main" id="{7C163A2E-47B9-ECA9-65EC-5029E885417A}"/>
              </a:ext>
            </a:extLst>
          </p:cNvPr>
          <p:cNvPicPr>
            <a:picLocks noChangeAspect="1"/>
          </p:cNvPicPr>
          <p:nvPr/>
        </p:nvPicPr>
        <p:blipFill>
          <a:blip r:embed="rId4"/>
          <a:stretch>
            <a:fillRect/>
          </a:stretch>
        </p:blipFill>
        <p:spPr>
          <a:xfrm>
            <a:off x="-2352" y="1107431"/>
            <a:ext cx="175411" cy="3949317"/>
          </a:xfrm>
          <a:prstGeom prst="rect">
            <a:avLst/>
          </a:prstGeom>
        </p:spPr>
      </p:pic>
      <p:pic>
        <p:nvPicPr>
          <p:cNvPr id="14" name="Picture 13">
            <a:extLst>
              <a:ext uri="{FF2B5EF4-FFF2-40B4-BE49-F238E27FC236}">
                <a16:creationId xmlns:a16="http://schemas.microsoft.com/office/drawing/2014/main" id="{092DD64F-FED9-CDE4-2207-896934997EA2}"/>
              </a:ext>
            </a:extLst>
          </p:cNvPr>
          <p:cNvPicPr>
            <a:picLocks noChangeAspect="1"/>
          </p:cNvPicPr>
          <p:nvPr/>
        </p:nvPicPr>
        <p:blipFill>
          <a:blip r:embed="rId5"/>
          <a:stretch>
            <a:fillRect/>
          </a:stretch>
        </p:blipFill>
        <p:spPr>
          <a:xfrm>
            <a:off x="73161" y="3174838"/>
            <a:ext cx="285790" cy="371527"/>
          </a:xfrm>
          <a:prstGeom prst="rect">
            <a:avLst/>
          </a:prstGeom>
        </p:spPr>
      </p:pic>
      <p:sp>
        <p:nvSpPr>
          <p:cNvPr id="15" name="文字方塊 1">
            <a:extLst>
              <a:ext uri="{FF2B5EF4-FFF2-40B4-BE49-F238E27FC236}">
                <a16:creationId xmlns:a16="http://schemas.microsoft.com/office/drawing/2014/main" id="{569F974E-0ADF-03CE-8B90-E90872DC8751}"/>
              </a:ext>
            </a:extLst>
          </p:cNvPr>
          <p:cNvSpPr txBox="1"/>
          <p:nvPr/>
        </p:nvSpPr>
        <p:spPr>
          <a:xfrm>
            <a:off x="841934" y="1202722"/>
            <a:ext cx="524256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包含由客戶服務接收的一次性密碼的電子郵件範本</a:t>
            </a:r>
          </a:p>
        </p:txBody>
      </p:sp>
      <p:sp>
        <p:nvSpPr>
          <p:cNvPr id="3" name="Slide Number Placeholder 2">
            <a:extLst>
              <a:ext uri="{FF2B5EF4-FFF2-40B4-BE49-F238E27FC236}">
                <a16:creationId xmlns:a16="http://schemas.microsoft.com/office/drawing/2014/main" id="{594324A0-BE47-AE2B-B966-BB8FBF164AEC}"/>
              </a:ext>
            </a:extLst>
          </p:cNvPr>
          <p:cNvSpPr>
            <a:spLocks noGrp="1"/>
          </p:cNvSpPr>
          <p:nvPr>
            <p:ph type="sldNum" sz="quarter" idx="12"/>
          </p:nvPr>
        </p:nvSpPr>
        <p:spPr/>
        <p:txBody>
          <a:bodyPr/>
          <a:lstStyle/>
          <a:p>
            <a:fld id="{757993B9-1E1D-498A-9135-8F4EE768927A}" type="slidenum">
              <a:rPr lang="en-HK" smtClean="0"/>
              <a:pPr/>
              <a:t>269</a:t>
            </a:fld>
            <a:endParaRPr lang="en-HK" dirty="0"/>
          </a:p>
        </p:txBody>
      </p:sp>
    </p:spTree>
    <p:extLst>
      <p:ext uri="{BB962C8B-B14F-4D97-AF65-F5344CB8AC3E}">
        <p14:creationId xmlns:p14="http://schemas.microsoft.com/office/powerpoint/2010/main" val="114711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3F2E-C875-386E-1E8F-AE1E8A7B52ED}"/>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C1B404AF-DA64-16ED-1A68-47943D554063}"/>
              </a:ext>
            </a:extLst>
          </p:cNvPr>
          <p:cNvSpPr>
            <a:spLocks noGrp="1" noChangeArrowheads="1"/>
          </p:cNvSpPr>
          <p:nvPr>
            <p:ph idx="1"/>
          </p:nvPr>
        </p:nvSpPr>
        <p:spPr bwMode="auto">
          <a:xfrm>
            <a:off x="138906" y="95683"/>
            <a:ext cx="12183723" cy="5885867"/>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第二章 </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新的帳戶</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登記</a:t>
            </a:r>
            <a:endParaRPr lang="en-US" altLang="ja-JP"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2.1.1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公司管理員</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（貿易商）－無需</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rPr>
              <a:t>要</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數碼證書的</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endParaRPr lang="en-US"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US" sz="2500" dirty="0">
                <a:solidFill>
                  <a:schemeClr val="accent1">
                    <a:lumMod val="75000"/>
                  </a:schemeClr>
                </a:solidFill>
                <a:latin typeface="Microsoft JhengHei" panose="020B0604030504040204" pitchFamily="34" charset="-120"/>
                <a:ea typeface="Microsoft JhengHei" panose="020B0604030504040204" pitchFamily="34" charset="-120"/>
              </a:rPr>
              <a:t>2.1.2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公司管理員</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（貿易商）－需</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rPr>
              <a:t>要</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數碼證書的</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endParaRPr lang="en-US"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2.2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公司</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用戶登記</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（貿易商）</a:t>
            </a:r>
            <a:endParaRPr lang="en-HK" altLang="zh-CN" sz="2500" dirty="0">
              <a:solidFill>
                <a:srgbClr val="2F5597"/>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2.3.1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個人</a:t>
            </a: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非貨車司機</a:t>
            </a: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 -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無需</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rPr>
              <a:t>要</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數碼證書的</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2.3.2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個人</a:t>
            </a: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非貨車司機</a:t>
            </a: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 -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需</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rPr>
              <a:t>要</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數碼證書的</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endParaRPr lang="en-US" altLang="ja-JP" dirty="0">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3" name="Slide Number Placeholder 2">
            <a:extLst>
              <a:ext uri="{FF2B5EF4-FFF2-40B4-BE49-F238E27FC236}">
                <a16:creationId xmlns:a16="http://schemas.microsoft.com/office/drawing/2014/main" id="{9FA4EF56-CB55-791B-F357-7E2F1B1184CD}"/>
              </a:ext>
            </a:extLst>
          </p:cNvPr>
          <p:cNvSpPr>
            <a:spLocks noGrp="1"/>
          </p:cNvSpPr>
          <p:nvPr>
            <p:ph type="sldNum" sz="quarter" idx="12"/>
          </p:nvPr>
        </p:nvSpPr>
        <p:spPr/>
        <p:txBody>
          <a:bodyPr/>
          <a:lstStyle/>
          <a:p>
            <a:fld id="{757993B9-1E1D-498A-9135-8F4EE768927A}" type="slidenum">
              <a:rPr lang="en-HK" smtClean="0"/>
              <a:pPr/>
              <a:t>27</a:t>
            </a:fld>
            <a:endParaRPr lang="en-HK" dirty="0"/>
          </a:p>
        </p:txBody>
      </p:sp>
    </p:spTree>
    <p:extLst>
      <p:ext uri="{BB962C8B-B14F-4D97-AF65-F5344CB8AC3E}">
        <p14:creationId xmlns:p14="http://schemas.microsoft.com/office/powerpoint/2010/main" val="88124940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F57688-EAED-3EDF-4CE9-D6DB50756FBC}"/>
              </a:ext>
            </a:extLst>
          </p:cNvPr>
          <p:cNvPicPr>
            <a:picLocks noChangeAspect="1"/>
          </p:cNvPicPr>
          <p:nvPr/>
        </p:nvPicPr>
        <p:blipFill>
          <a:blip r:embed="rId2"/>
          <a:srcRect l="4889" r="1"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E699E281-0AB9-3ED3-7240-EB5552679504}"/>
              </a:ext>
            </a:extLst>
          </p:cNvPr>
          <p:cNvSpPr/>
          <p:nvPr/>
        </p:nvSpPr>
        <p:spPr>
          <a:xfrm flipH="1" flipV="1">
            <a:off x="845286" y="4170495"/>
            <a:ext cx="3125971" cy="2551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5DCE995-F4DC-5D39-459A-7322466DB5AD}"/>
              </a:ext>
            </a:extLst>
          </p:cNvPr>
          <p:cNvSpPr txBox="1"/>
          <p:nvPr/>
        </p:nvSpPr>
        <p:spPr>
          <a:xfrm>
            <a:off x="2819399" y="4829155"/>
            <a:ext cx="440162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點擊「忘記密碼</a:t>
            </a:r>
            <a:r>
              <a:rPr lang="en-GB" b="0" dirty="0">
                <a:latin typeface="Microsoft JhengHei" panose="020B0604030504040204" pitchFamily="34" charset="-120"/>
                <a:ea typeface="Microsoft JhengHei" panose="020B0604030504040204" pitchFamily="34" charset="-120"/>
              </a:rPr>
              <a:t> ?</a:t>
            </a:r>
            <a:r>
              <a:rPr lang="zh-TW" altLang="en-US" b="0" dirty="0">
                <a:latin typeface="Microsoft JhengHei" panose="020B0604030504040204" pitchFamily="34" charset="-120"/>
                <a:ea typeface="Microsoft JhengHei" panose="020B0604030504040204" pitchFamily="34" charset="-120"/>
              </a:rPr>
              <a:t>」下的「我已收到一次性密碼</a:t>
            </a:r>
            <a:r>
              <a:rPr lang="en-GB" b="0" dirty="0">
                <a:latin typeface="Microsoft JhengHei" panose="020B0604030504040204" pitchFamily="34" charset="-120"/>
                <a:ea typeface="Microsoft JhengHei" panose="020B0604030504040204" pitchFamily="34" charset="-120"/>
              </a:rPr>
              <a:t>(OTP)</a:t>
            </a:r>
            <a:r>
              <a:rPr lang="zh-TW" altLang="en-US" b="0" dirty="0">
                <a:latin typeface="Microsoft JhengHei" panose="020B0604030504040204" pitchFamily="34" charset="-120"/>
                <a:ea typeface="Microsoft JhengHei" panose="020B0604030504040204" pitchFamily="34" charset="-120"/>
              </a:rPr>
              <a:t>，立即重設」</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9F4DFB1-A362-439E-4A82-2D52477DA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20643">
            <a:off x="4140376" y="4352302"/>
            <a:ext cx="530542" cy="422635"/>
          </a:xfrm>
          <a:prstGeom prst="rect">
            <a:avLst/>
          </a:prstGeom>
        </p:spPr>
      </p:pic>
      <p:sp>
        <p:nvSpPr>
          <p:cNvPr id="3" name="Slide Number Placeholder 2">
            <a:extLst>
              <a:ext uri="{FF2B5EF4-FFF2-40B4-BE49-F238E27FC236}">
                <a16:creationId xmlns:a16="http://schemas.microsoft.com/office/drawing/2014/main" id="{5F399E04-6F90-51DF-D399-A18B3A2E484B}"/>
              </a:ext>
            </a:extLst>
          </p:cNvPr>
          <p:cNvSpPr>
            <a:spLocks noGrp="1"/>
          </p:cNvSpPr>
          <p:nvPr>
            <p:ph type="sldNum" sz="quarter" idx="12"/>
          </p:nvPr>
        </p:nvSpPr>
        <p:spPr/>
        <p:txBody>
          <a:bodyPr/>
          <a:lstStyle/>
          <a:p>
            <a:fld id="{757993B9-1E1D-498A-9135-8F4EE768927A}" type="slidenum">
              <a:rPr lang="en-HK" smtClean="0"/>
              <a:pPr/>
              <a:t>270</a:t>
            </a:fld>
            <a:endParaRPr lang="en-HK" dirty="0"/>
          </a:p>
        </p:txBody>
      </p:sp>
    </p:spTree>
    <p:extLst>
      <p:ext uri="{BB962C8B-B14F-4D97-AF65-F5344CB8AC3E}">
        <p14:creationId xmlns:p14="http://schemas.microsoft.com/office/powerpoint/2010/main" val="366310737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C1073A-CF6C-9E54-3460-57DD6ED62C30}"/>
              </a:ext>
            </a:extLst>
          </p:cNvPr>
          <p:cNvPicPr>
            <a:picLocks noChangeAspect="1"/>
          </p:cNvPicPr>
          <p:nvPr/>
        </p:nvPicPr>
        <p:blipFill>
          <a:blip r:embed="rId3"/>
          <a:srcRect l="6708" r="3513"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4CC202AC-C2A5-7CE8-3DDA-639DC6EB6EEA}"/>
              </a:ext>
            </a:extLst>
          </p:cNvPr>
          <p:cNvSpPr/>
          <p:nvPr/>
        </p:nvSpPr>
        <p:spPr>
          <a:xfrm flipH="1" flipV="1">
            <a:off x="775161" y="1872088"/>
            <a:ext cx="8074924" cy="6379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543F8E6A-8C22-EBF0-70DA-81DDBD09185C}"/>
              </a:ext>
            </a:extLst>
          </p:cNvPr>
          <p:cNvSpPr/>
          <p:nvPr/>
        </p:nvSpPr>
        <p:spPr>
          <a:xfrm flipH="1" flipV="1">
            <a:off x="775161" y="2552574"/>
            <a:ext cx="3147239" cy="6379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488B0D5A-716C-C497-78AD-48AE25930C3D}"/>
              </a:ext>
            </a:extLst>
          </p:cNvPr>
          <p:cNvSpPr/>
          <p:nvPr/>
        </p:nvSpPr>
        <p:spPr>
          <a:xfrm flipH="1" flipV="1">
            <a:off x="3954298" y="2552574"/>
            <a:ext cx="4895788" cy="6379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6AE0CA00-13D7-DCDB-4FBC-828A987B933A}"/>
              </a:ext>
            </a:extLst>
          </p:cNvPr>
          <p:cNvSpPr/>
          <p:nvPr/>
        </p:nvSpPr>
        <p:spPr>
          <a:xfrm flipH="1">
            <a:off x="9274629" y="3541400"/>
            <a:ext cx="1458684" cy="5888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B2F101FF-BB74-9C1E-E394-F7ACA19FC908}"/>
              </a:ext>
            </a:extLst>
          </p:cNvPr>
          <p:cNvSpPr txBox="1"/>
          <p:nvPr/>
        </p:nvSpPr>
        <p:spPr>
          <a:xfrm>
            <a:off x="3383559" y="1187170"/>
            <a:ext cx="30263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輸入要重設密碼的帳戶名稱</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34B5ADE6-6153-9364-987E-9D20961FA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26811">
            <a:off x="2757890" y="1340315"/>
            <a:ext cx="530542" cy="422635"/>
          </a:xfrm>
          <a:prstGeom prst="rect">
            <a:avLst/>
          </a:prstGeom>
        </p:spPr>
      </p:pic>
      <p:sp>
        <p:nvSpPr>
          <p:cNvPr id="12" name="文字方塊 1">
            <a:extLst>
              <a:ext uri="{FF2B5EF4-FFF2-40B4-BE49-F238E27FC236}">
                <a16:creationId xmlns:a16="http://schemas.microsoft.com/office/drawing/2014/main" id="{F4DFBF57-446C-D40A-2754-A081ABBC4EB2}"/>
              </a:ext>
            </a:extLst>
          </p:cNvPr>
          <p:cNvSpPr txBox="1"/>
          <p:nvPr/>
        </p:nvSpPr>
        <p:spPr>
          <a:xfrm>
            <a:off x="548640" y="3880808"/>
            <a:ext cx="36667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輸入電子郵件收到的「驗證碼」</a:t>
            </a:r>
            <a:endParaRPr lang="en-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7A419A20-554E-35EB-EE83-0422F0193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27280">
            <a:off x="1196424" y="3301183"/>
            <a:ext cx="530542" cy="422635"/>
          </a:xfrm>
          <a:prstGeom prst="rect">
            <a:avLst/>
          </a:prstGeom>
        </p:spPr>
      </p:pic>
      <p:sp>
        <p:nvSpPr>
          <p:cNvPr id="14" name="文字方塊 1">
            <a:extLst>
              <a:ext uri="{FF2B5EF4-FFF2-40B4-BE49-F238E27FC236}">
                <a16:creationId xmlns:a16="http://schemas.microsoft.com/office/drawing/2014/main" id="{1D79EF28-3610-D6B3-A5EB-8B35354C4899}"/>
              </a:ext>
            </a:extLst>
          </p:cNvPr>
          <p:cNvSpPr txBox="1"/>
          <p:nvPr/>
        </p:nvSpPr>
        <p:spPr>
          <a:xfrm>
            <a:off x="6061946" y="3880808"/>
            <a:ext cx="177937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dirty="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D2AD8FF9-5196-B153-4C99-5307D205E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4512">
            <a:off x="6264701" y="3326262"/>
            <a:ext cx="530542" cy="422635"/>
          </a:xfrm>
          <a:prstGeom prst="rect">
            <a:avLst/>
          </a:prstGeom>
        </p:spPr>
      </p:pic>
      <p:sp>
        <p:nvSpPr>
          <p:cNvPr id="16" name="文字方塊 1">
            <a:extLst>
              <a:ext uri="{FF2B5EF4-FFF2-40B4-BE49-F238E27FC236}">
                <a16:creationId xmlns:a16="http://schemas.microsoft.com/office/drawing/2014/main" id="{A4EDBCA9-B2AD-967E-7FE8-648788EC2DFF}"/>
              </a:ext>
            </a:extLst>
          </p:cNvPr>
          <p:cNvSpPr txBox="1"/>
          <p:nvPr/>
        </p:nvSpPr>
        <p:spPr>
          <a:xfrm>
            <a:off x="8504684" y="4743286"/>
            <a:ext cx="177937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AD73EE77-AFB9-30BE-B36A-BEE2D2F48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7217">
            <a:off x="9271661" y="4228241"/>
            <a:ext cx="530542" cy="422635"/>
          </a:xfrm>
          <a:prstGeom prst="rect">
            <a:avLst/>
          </a:prstGeom>
        </p:spPr>
      </p:pic>
      <p:sp>
        <p:nvSpPr>
          <p:cNvPr id="3" name="Slide Number Placeholder 2">
            <a:extLst>
              <a:ext uri="{FF2B5EF4-FFF2-40B4-BE49-F238E27FC236}">
                <a16:creationId xmlns:a16="http://schemas.microsoft.com/office/drawing/2014/main" id="{1C5A1196-8935-C014-D416-11437EBB246E}"/>
              </a:ext>
            </a:extLst>
          </p:cNvPr>
          <p:cNvSpPr>
            <a:spLocks noGrp="1"/>
          </p:cNvSpPr>
          <p:nvPr>
            <p:ph type="sldNum" sz="quarter" idx="12"/>
          </p:nvPr>
        </p:nvSpPr>
        <p:spPr/>
        <p:txBody>
          <a:bodyPr/>
          <a:lstStyle/>
          <a:p>
            <a:fld id="{757993B9-1E1D-498A-9135-8F4EE768927A}" type="slidenum">
              <a:rPr lang="en-HK" smtClean="0"/>
              <a:pPr/>
              <a:t>271</a:t>
            </a:fld>
            <a:endParaRPr lang="en-HK" dirty="0"/>
          </a:p>
        </p:txBody>
      </p:sp>
    </p:spTree>
    <p:extLst>
      <p:ext uri="{BB962C8B-B14F-4D97-AF65-F5344CB8AC3E}">
        <p14:creationId xmlns:p14="http://schemas.microsoft.com/office/powerpoint/2010/main" val="920418817"/>
      </p:ext>
    </p:extLst>
  </p:cSld>
  <p:clrMapOvr>
    <a:masterClrMapping/>
  </p:clrMapOvr>
  <p:extLst>
    <p:ext uri="{6950BFC3-D8DA-4A85-94F7-54DA5524770B}">
      <p188:commentRel xmlns:p188="http://schemas.microsoft.com/office/powerpoint/2018/8/main" r:id="rId2"/>
    </p:ext>
  </p:extLs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0FC7E-9F7C-C392-6106-58FD32DA0F1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67BDA1-A6A1-ACA5-F5D7-E2A3F1696F1F}"/>
              </a:ext>
            </a:extLst>
          </p:cNvPr>
          <p:cNvPicPr>
            <a:picLocks noChangeAspect="1"/>
          </p:cNvPicPr>
          <p:nvPr/>
        </p:nvPicPr>
        <p:blipFill>
          <a:blip r:embed="rId2"/>
          <a:srcRect l="10404" r="4708" b="1"/>
          <a:stretch>
            <a:fillRect/>
          </a:stretch>
        </p:blipFill>
        <p:spPr>
          <a:xfrm>
            <a:off x="-33553" y="10"/>
            <a:ext cx="12191980" cy="6857990"/>
          </a:xfrm>
          <a:prstGeom prst="rect">
            <a:avLst/>
          </a:prstGeom>
          <a:solidFill>
            <a:schemeClr val="accent4">
              <a:lumMod val="40000"/>
              <a:lumOff val="60000"/>
            </a:schemeClr>
          </a:solidFill>
        </p:spPr>
      </p:pic>
      <p:sp>
        <p:nvSpPr>
          <p:cNvPr id="6" name="Rectangle 5">
            <a:extLst>
              <a:ext uri="{FF2B5EF4-FFF2-40B4-BE49-F238E27FC236}">
                <a16:creationId xmlns:a16="http://schemas.microsoft.com/office/drawing/2014/main" id="{96414152-B847-4FF3-BDA7-763F92D4C72F}"/>
              </a:ext>
            </a:extLst>
          </p:cNvPr>
          <p:cNvSpPr/>
          <p:nvPr/>
        </p:nvSpPr>
        <p:spPr>
          <a:xfrm flipH="1" flipV="1">
            <a:off x="817181" y="2863952"/>
            <a:ext cx="9404504" cy="13042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latin typeface="Microsoft JhengHei" panose="020B0604030504040204" pitchFamily="34" charset="-120"/>
                <a:ea typeface="Microsoft JhengHei" panose="020B0604030504040204" pitchFamily="34" charset="-120"/>
              </a:rPr>
              <a:t>cv</a:t>
            </a:r>
          </a:p>
        </p:txBody>
      </p:sp>
      <p:sp>
        <p:nvSpPr>
          <p:cNvPr id="7" name="文字方塊 1">
            <a:extLst>
              <a:ext uri="{FF2B5EF4-FFF2-40B4-BE49-F238E27FC236}">
                <a16:creationId xmlns:a16="http://schemas.microsoft.com/office/drawing/2014/main" id="{E8FCC701-CA4A-7BF8-76A6-8ACA7CB9187B}"/>
              </a:ext>
            </a:extLst>
          </p:cNvPr>
          <p:cNvSpPr txBox="1"/>
          <p:nvPr/>
        </p:nvSpPr>
        <p:spPr>
          <a:xfrm>
            <a:off x="4586052" y="1952207"/>
            <a:ext cx="533083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輸入新密碼。最近</a:t>
            </a:r>
            <a:r>
              <a:rPr lang="en-US" b="0" dirty="0">
                <a:latin typeface="Microsoft JhengHei" panose="020B0604030504040204" pitchFamily="34" charset="-120"/>
                <a:ea typeface="Microsoft JhengHei" panose="020B0604030504040204" pitchFamily="34" charset="-120"/>
              </a:rPr>
              <a:t> 8 </a:t>
            </a:r>
            <a:r>
              <a:rPr lang="zh-TW" altLang="en-US" b="0">
                <a:latin typeface="Microsoft JhengHei" panose="020B0604030504040204" pitchFamily="34" charset="-120"/>
                <a:ea typeface="Microsoft JhengHei" panose="020B0604030504040204" pitchFamily="34" charset="-120"/>
              </a:rPr>
              <a:t>個密碼不能設定為新密碼</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9B576F23-78B4-37ED-9288-3E2CD7640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74953">
            <a:off x="3949082" y="2248344"/>
            <a:ext cx="530542" cy="422635"/>
          </a:xfrm>
          <a:prstGeom prst="rect">
            <a:avLst/>
          </a:prstGeom>
        </p:spPr>
      </p:pic>
      <p:pic>
        <p:nvPicPr>
          <p:cNvPr id="17" name="Picture 16">
            <a:extLst>
              <a:ext uri="{FF2B5EF4-FFF2-40B4-BE49-F238E27FC236}">
                <a16:creationId xmlns:a16="http://schemas.microsoft.com/office/drawing/2014/main" id="{BEE66FD8-B700-B0D4-AC49-D3FEF887D65E}"/>
              </a:ext>
            </a:extLst>
          </p:cNvPr>
          <p:cNvPicPr>
            <a:picLocks noChangeAspect="1"/>
          </p:cNvPicPr>
          <p:nvPr/>
        </p:nvPicPr>
        <p:blipFill>
          <a:blip r:embed="rId4"/>
          <a:stretch>
            <a:fillRect/>
          </a:stretch>
        </p:blipFill>
        <p:spPr>
          <a:xfrm>
            <a:off x="2682078" y="6316829"/>
            <a:ext cx="304424" cy="316132"/>
          </a:xfrm>
          <a:prstGeom prst="rect">
            <a:avLst/>
          </a:prstGeom>
        </p:spPr>
      </p:pic>
      <p:sp>
        <p:nvSpPr>
          <p:cNvPr id="18" name="Rectangle 17">
            <a:extLst>
              <a:ext uri="{FF2B5EF4-FFF2-40B4-BE49-F238E27FC236}">
                <a16:creationId xmlns:a16="http://schemas.microsoft.com/office/drawing/2014/main" id="{C7FEAD7D-5902-6EA2-8D9B-DAF07EED6809}"/>
              </a:ext>
            </a:extLst>
          </p:cNvPr>
          <p:cNvSpPr/>
          <p:nvPr/>
        </p:nvSpPr>
        <p:spPr>
          <a:xfrm flipH="1" flipV="1">
            <a:off x="9111342" y="4604656"/>
            <a:ext cx="1338942" cy="4789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9" name="文字方塊 1">
            <a:extLst>
              <a:ext uri="{FF2B5EF4-FFF2-40B4-BE49-F238E27FC236}">
                <a16:creationId xmlns:a16="http://schemas.microsoft.com/office/drawing/2014/main" id="{08519716-2727-068B-18A6-0BA3426CE83B}"/>
              </a:ext>
            </a:extLst>
          </p:cNvPr>
          <p:cNvSpPr txBox="1"/>
          <p:nvPr/>
        </p:nvSpPr>
        <p:spPr>
          <a:xfrm>
            <a:off x="6598202" y="4635258"/>
            <a:ext cx="153822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20" name="Picture 19" descr="An orange arrow pointing at something&#10;&#10;AI-generated content may be incorrect.">
            <a:extLst>
              <a:ext uri="{FF2B5EF4-FFF2-40B4-BE49-F238E27FC236}">
                <a16:creationId xmlns:a16="http://schemas.microsoft.com/office/drawing/2014/main" id="{22750182-C16C-3B0D-42ED-E0C445B39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23144">
            <a:off x="8309175" y="4642258"/>
            <a:ext cx="530542" cy="422635"/>
          </a:xfrm>
          <a:prstGeom prst="rect">
            <a:avLst/>
          </a:prstGeom>
        </p:spPr>
      </p:pic>
      <p:pic>
        <p:nvPicPr>
          <p:cNvPr id="3" name="Picture 2">
            <a:extLst>
              <a:ext uri="{FF2B5EF4-FFF2-40B4-BE49-F238E27FC236}">
                <a16:creationId xmlns:a16="http://schemas.microsoft.com/office/drawing/2014/main" id="{36C8DFCA-AA13-A7BD-E954-3402D63D8C01}"/>
              </a:ext>
            </a:extLst>
          </p:cNvPr>
          <p:cNvPicPr>
            <a:picLocks noChangeAspect="1"/>
          </p:cNvPicPr>
          <p:nvPr/>
        </p:nvPicPr>
        <p:blipFill>
          <a:blip r:embed="rId5"/>
          <a:stretch>
            <a:fillRect/>
          </a:stretch>
        </p:blipFill>
        <p:spPr>
          <a:xfrm>
            <a:off x="971661" y="1254330"/>
            <a:ext cx="8945224" cy="540816"/>
          </a:xfrm>
          <a:prstGeom prst="rect">
            <a:avLst/>
          </a:prstGeom>
        </p:spPr>
      </p:pic>
      <p:pic>
        <p:nvPicPr>
          <p:cNvPr id="25" name="Picture 24">
            <a:extLst>
              <a:ext uri="{FF2B5EF4-FFF2-40B4-BE49-F238E27FC236}">
                <a16:creationId xmlns:a16="http://schemas.microsoft.com/office/drawing/2014/main" id="{25484366-E42B-2A59-CAA5-2E08BC482FB2}"/>
              </a:ext>
            </a:extLst>
          </p:cNvPr>
          <p:cNvPicPr>
            <a:picLocks noChangeAspect="1"/>
          </p:cNvPicPr>
          <p:nvPr/>
        </p:nvPicPr>
        <p:blipFill>
          <a:blip r:embed="rId6"/>
          <a:stretch>
            <a:fillRect/>
          </a:stretch>
        </p:blipFill>
        <p:spPr>
          <a:xfrm>
            <a:off x="3672623" y="1254330"/>
            <a:ext cx="4191324" cy="540816"/>
          </a:xfrm>
          <a:prstGeom prst="rect">
            <a:avLst/>
          </a:prstGeom>
        </p:spPr>
      </p:pic>
      <p:pic>
        <p:nvPicPr>
          <p:cNvPr id="33" name="Picture 32">
            <a:extLst>
              <a:ext uri="{FF2B5EF4-FFF2-40B4-BE49-F238E27FC236}">
                <a16:creationId xmlns:a16="http://schemas.microsoft.com/office/drawing/2014/main" id="{0D337749-D543-7C88-3629-A356311DFCF0}"/>
              </a:ext>
            </a:extLst>
          </p:cNvPr>
          <p:cNvPicPr>
            <a:picLocks noChangeAspect="1"/>
          </p:cNvPicPr>
          <p:nvPr/>
        </p:nvPicPr>
        <p:blipFill>
          <a:blip r:embed="rId7"/>
          <a:stretch>
            <a:fillRect/>
          </a:stretch>
        </p:blipFill>
        <p:spPr>
          <a:xfrm>
            <a:off x="4300094" y="1526397"/>
            <a:ext cx="1196940" cy="184021"/>
          </a:xfrm>
          <a:prstGeom prst="rect">
            <a:avLst/>
          </a:prstGeom>
        </p:spPr>
      </p:pic>
      <p:pic>
        <p:nvPicPr>
          <p:cNvPr id="34" name="Picture 33">
            <a:extLst>
              <a:ext uri="{FF2B5EF4-FFF2-40B4-BE49-F238E27FC236}">
                <a16:creationId xmlns:a16="http://schemas.microsoft.com/office/drawing/2014/main" id="{AB73021A-A9C7-1402-FE76-FF6ADFCA86E7}"/>
              </a:ext>
            </a:extLst>
          </p:cNvPr>
          <p:cNvPicPr>
            <a:picLocks noChangeAspect="1"/>
          </p:cNvPicPr>
          <p:nvPr/>
        </p:nvPicPr>
        <p:blipFill>
          <a:blip r:embed="rId8"/>
          <a:stretch>
            <a:fillRect/>
          </a:stretch>
        </p:blipFill>
        <p:spPr>
          <a:xfrm>
            <a:off x="4782185" y="1511503"/>
            <a:ext cx="409575" cy="209550"/>
          </a:xfrm>
          <a:prstGeom prst="rect">
            <a:avLst/>
          </a:prstGeom>
        </p:spPr>
      </p:pic>
      <p:pic>
        <p:nvPicPr>
          <p:cNvPr id="35" name="Picture 34">
            <a:extLst>
              <a:ext uri="{FF2B5EF4-FFF2-40B4-BE49-F238E27FC236}">
                <a16:creationId xmlns:a16="http://schemas.microsoft.com/office/drawing/2014/main" id="{9DD96F2C-3574-3F48-B269-770F29182640}"/>
              </a:ext>
            </a:extLst>
          </p:cNvPr>
          <p:cNvPicPr>
            <a:picLocks noChangeAspect="1"/>
          </p:cNvPicPr>
          <p:nvPr/>
        </p:nvPicPr>
        <p:blipFill>
          <a:blip r:embed="rId7"/>
          <a:stretch>
            <a:fillRect/>
          </a:stretch>
        </p:blipFill>
        <p:spPr>
          <a:xfrm>
            <a:off x="6606596" y="1509747"/>
            <a:ext cx="1196940" cy="184021"/>
          </a:xfrm>
          <a:prstGeom prst="rect">
            <a:avLst/>
          </a:prstGeom>
        </p:spPr>
      </p:pic>
      <p:pic>
        <p:nvPicPr>
          <p:cNvPr id="37" name="Picture 36">
            <a:extLst>
              <a:ext uri="{FF2B5EF4-FFF2-40B4-BE49-F238E27FC236}">
                <a16:creationId xmlns:a16="http://schemas.microsoft.com/office/drawing/2014/main" id="{E042F4B1-6F54-96F4-A7E9-17C319D490FD}"/>
              </a:ext>
            </a:extLst>
          </p:cNvPr>
          <p:cNvPicPr>
            <a:picLocks noChangeAspect="1"/>
          </p:cNvPicPr>
          <p:nvPr/>
        </p:nvPicPr>
        <p:blipFill>
          <a:blip r:embed="rId9"/>
          <a:stretch>
            <a:fillRect/>
          </a:stretch>
        </p:blipFill>
        <p:spPr>
          <a:xfrm>
            <a:off x="6811926" y="1508093"/>
            <a:ext cx="609600" cy="180975"/>
          </a:xfrm>
          <a:prstGeom prst="rect">
            <a:avLst/>
          </a:prstGeom>
        </p:spPr>
      </p:pic>
      <p:pic>
        <p:nvPicPr>
          <p:cNvPr id="41" name="Picture 40">
            <a:extLst>
              <a:ext uri="{FF2B5EF4-FFF2-40B4-BE49-F238E27FC236}">
                <a16:creationId xmlns:a16="http://schemas.microsoft.com/office/drawing/2014/main" id="{00BD4CA2-2FE6-E970-5E3E-51C6C9B95763}"/>
              </a:ext>
            </a:extLst>
          </p:cNvPr>
          <p:cNvPicPr>
            <a:picLocks noChangeAspect="1"/>
          </p:cNvPicPr>
          <p:nvPr/>
        </p:nvPicPr>
        <p:blipFill>
          <a:blip r:embed="rId10"/>
          <a:stretch>
            <a:fillRect/>
          </a:stretch>
        </p:blipFill>
        <p:spPr>
          <a:xfrm>
            <a:off x="649803" y="799732"/>
            <a:ext cx="1514475" cy="297537"/>
          </a:xfrm>
          <a:prstGeom prst="rect">
            <a:avLst/>
          </a:prstGeom>
        </p:spPr>
      </p:pic>
      <p:pic>
        <p:nvPicPr>
          <p:cNvPr id="42" name="Picture 41">
            <a:extLst>
              <a:ext uri="{FF2B5EF4-FFF2-40B4-BE49-F238E27FC236}">
                <a16:creationId xmlns:a16="http://schemas.microsoft.com/office/drawing/2014/main" id="{EEFB6FC2-2FD9-C114-CB7C-A8FC65D23BD8}"/>
              </a:ext>
            </a:extLst>
          </p:cNvPr>
          <p:cNvPicPr>
            <a:picLocks noChangeAspect="1"/>
          </p:cNvPicPr>
          <p:nvPr/>
        </p:nvPicPr>
        <p:blipFill>
          <a:blip r:embed="rId11"/>
          <a:stretch>
            <a:fillRect/>
          </a:stretch>
        </p:blipFill>
        <p:spPr>
          <a:xfrm>
            <a:off x="817181" y="799732"/>
            <a:ext cx="990354" cy="316070"/>
          </a:xfrm>
          <a:prstGeom prst="rect">
            <a:avLst/>
          </a:prstGeom>
        </p:spPr>
      </p:pic>
      <p:sp>
        <p:nvSpPr>
          <p:cNvPr id="11" name="文字方塊 1">
            <a:extLst>
              <a:ext uri="{FF2B5EF4-FFF2-40B4-BE49-F238E27FC236}">
                <a16:creationId xmlns:a16="http://schemas.microsoft.com/office/drawing/2014/main" id="{F3CD2567-7166-3D36-F674-743A5C9C1B36}"/>
              </a:ext>
            </a:extLst>
          </p:cNvPr>
          <p:cNvSpPr txBox="1"/>
          <p:nvPr/>
        </p:nvSpPr>
        <p:spPr>
          <a:xfrm>
            <a:off x="1232814" y="4355099"/>
            <a:ext cx="5148936" cy="178276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密碼為不少於 </a:t>
            </a:r>
            <a:r>
              <a:rPr lang="en-US" altLang="zh-TW" b="0" dirty="0">
                <a:latin typeface="Microsoft JhengHei" panose="020B0604030504040204" pitchFamily="34" charset="-120"/>
                <a:ea typeface="Microsoft JhengHei" panose="020B0604030504040204" pitchFamily="34" charset="-120"/>
              </a:rPr>
              <a:t>10 </a:t>
            </a:r>
            <a:r>
              <a:rPr lang="zh-TW" altLang="en-US" b="0" dirty="0">
                <a:latin typeface="Microsoft JhengHei" panose="020B0604030504040204" pitchFamily="34" charset="-120"/>
                <a:ea typeface="Microsoft JhengHei" panose="020B0604030504040204" pitchFamily="34" charset="-120"/>
              </a:rPr>
              <a:t>個字符的組合：</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大寫字母；</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小寫字母</a:t>
            </a:r>
            <a:r>
              <a:rPr lang="zh-TW" altLang="en-US" dirty="0">
                <a:latin typeface="Microsoft JhengHei" panose="020B0604030504040204" pitchFamily="34" charset="-120"/>
                <a:ea typeface="Microsoft JhengHei" panose="020B0604030504040204" pitchFamily="34" charset="-120"/>
              </a:rPr>
              <a:t>；及</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數字或特殊字符 </a:t>
            </a:r>
            <a:r>
              <a:rPr lang="en-US" altLang="zh-TW" b="0" dirty="0">
                <a:latin typeface="Microsoft JhengHei" panose="020B0604030504040204" pitchFamily="34" charset="-120"/>
                <a:ea typeface="Microsoft JhengHei" panose="020B0604030504040204" pitchFamily="34" charset="-120"/>
              </a:rPr>
              <a:t>(! @ # $ % &amp; * ?)</a:t>
            </a:r>
          </a:p>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密碼的要求可能會改變。請點擊     查看最新的密碼要求</a:t>
            </a:r>
            <a:endParaRPr lang="en-US" altLang="zh-TW"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9C893244-7DE2-0EAC-4B79-906A5D2E3C6A}"/>
              </a:ext>
            </a:extLst>
          </p:cNvPr>
          <p:cNvSpPr>
            <a:spLocks noGrp="1"/>
          </p:cNvSpPr>
          <p:nvPr>
            <p:ph type="sldNum" sz="quarter" idx="12"/>
          </p:nvPr>
        </p:nvSpPr>
        <p:spPr/>
        <p:txBody>
          <a:bodyPr/>
          <a:lstStyle/>
          <a:p>
            <a:fld id="{757993B9-1E1D-498A-9135-8F4EE768927A}" type="slidenum">
              <a:rPr lang="en-HK" smtClean="0"/>
              <a:pPr/>
              <a:t>272</a:t>
            </a:fld>
            <a:endParaRPr lang="en-HK" dirty="0"/>
          </a:p>
        </p:txBody>
      </p:sp>
    </p:spTree>
    <p:extLst>
      <p:ext uri="{BB962C8B-B14F-4D97-AF65-F5344CB8AC3E}">
        <p14:creationId xmlns:p14="http://schemas.microsoft.com/office/powerpoint/2010/main" val="217579263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2FE02-5A19-9CA1-3E2C-F01462BC5E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B6FF7A-EAB4-1C6C-3B1F-F799925A78D6}"/>
              </a:ext>
            </a:extLst>
          </p:cNvPr>
          <p:cNvPicPr>
            <a:picLocks noChangeAspect="1"/>
          </p:cNvPicPr>
          <p:nvPr/>
        </p:nvPicPr>
        <p:blipFill>
          <a:blip r:embed="rId2"/>
          <a:srcRect l="10404" r="4708" b="1"/>
          <a:stretch>
            <a:fillRect/>
          </a:stretch>
        </p:blipFill>
        <p:spPr>
          <a:xfrm>
            <a:off x="20" y="10"/>
            <a:ext cx="12191980" cy="6857990"/>
          </a:xfrm>
          <a:prstGeom prst="rect">
            <a:avLst/>
          </a:prstGeom>
          <a:noFill/>
        </p:spPr>
      </p:pic>
      <p:pic>
        <p:nvPicPr>
          <p:cNvPr id="4" name="Picture 3">
            <a:extLst>
              <a:ext uri="{FF2B5EF4-FFF2-40B4-BE49-F238E27FC236}">
                <a16:creationId xmlns:a16="http://schemas.microsoft.com/office/drawing/2014/main" id="{5DEBF496-AE7E-2DEF-A7A1-A2638B9F5FE1}"/>
              </a:ext>
            </a:extLst>
          </p:cNvPr>
          <p:cNvPicPr>
            <a:picLocks noChangeAspect="1"/>
          </p:cNvPicPr>
          <p:nvPr/>
        </p:nvPicPr>
        <p:blipFill>
          <a:blip r:embed="rId3"/>
          <a:stretch>
            <a:fillRect/>
          </a:stretch>
        </p:blipFill>
        <p:spPr>
          <a:xfrm>
            <a:off x="740230" y="842962"/>
            <a:ext cx="1676400" cy="295275"/>
          </a:xfrm>
          <a:prstGeom prst="rect">
            <a:avLst/>
          </a:prstGeom>
        </p:spPr>
      </p:pic>
      <p:pic>
        <p:nvPicPr>
          <p:cNvPr id="6" name="Picture 5">
            <a:extLst>
              <a:ext uri="{FF2B5EF4-FFF2-40B4-BE49-F238E27FC236}">
                <a16:creationId xmlns:a16="http://schemas.microsoft.com/office/drawing/2014/main" id="{D23E0E2C-CA61-3C6E-D5BF-68443E18A600}"/>
              </a:ext>
            </a:extLst>
          </p:cNvPr>
          <p:cNvPicPr>
            <a:picLocks noChangeAspect="1"/>
          </p:cNvPicPr>
          <p:nvPr/>
        </p:nvPicPr>
        <p:blipFill>
          <a:blip r:embed="rId4"/>
          <a:stretch>
            <a:fillRect/>
          </a:stretch>
        </p:blipFill>
        <p:spPr>
          <a:xfrm>
            <a:off x="401413" y="866774"/>
            <a:ext cx="371475" cy="247650"/>
          </a:xfrm>
          <a:prstGeom prst="rect">
            <a:avLst/>
          </a:prstGeom>
        </p:spPr>
      </p:pic>
      <p:pic>
        <p:nvPicPr>
          <p:cNvPr id="8" name="Picture 7">
            <a:extLst>
              <a:ext uri="{FF2B5EF4-FFF2-40B4-BE49-F238E27FC236}">
                <a16:creationId xmlns:a16="http://schemas.microsoft.com/office/drawing/2014/main" id="{E61B3908-5B77-3D9B-4C9D-54CCFCD8B2D5}"/>
              </a:ext>
            </a:extLst>
          </p:cNvPr>
          <p:cNvPicPr>
            <a:picLocks noChangeAspect="1"/>
          </p:cNvPicPr>
          <p:nvPr/>
        </p:nvPicPr>
        <p:blipFill>
          <a:blip r:embed="rId5"/>
          <a:stretch>
            <a:fillRect/>
          </a:stretch>
        </p:blipFill>
        <p:spPr>
          <a:xfrm>
            <a:off x="7224030" y="1215043"/>
            <a:ext cx="2298925" cy="295275"/>
          </a:xfrm>
          <a:prstGeom prst="rect">
            <a:avLst/>
          </a:prstGeom>
        </p:spPr>
      </p:pic>
      <p:pic>
        <p:nvPicPr>
          <p:cNvPr id="10" name="Picture 9">
            <a:extLst>
              <a:ext uri="{FF2B5EF4-FFF2-40B4-BE49-F238E27FC236}">
                <a16:creationId xmlns:a16="http://schemas.microsoft.com/office/drawing/2014/main" id="{F09220B7-A088-C3B2-38A7-0AAB3FD66FAF}"/>
              </a:ext>
            </a:extLst>
          </p:cNvPr>
          <p:cNvPicPr>
            <a:picLocks noChangeAspect="1"/>
          </p:cNvPicPr>
          <p:nvPr/>
        </p:nvPicPr>
        <p:blipFill>
          <a:blip r:embed="rId6"/>
          <a:stretch>
            <a:fillRect/>
          </a:stretch>
        </p:blipFill>
        <p:spPr>
          <a:xfrm>
            <a:off x="6732133" y="1719262"/>
            <a:ext cx="1819275" cy="219075"/>
          </a:xfrm>
          <a:prstGeom prst="rect">
            <a:avLst/>
          </a:prstGeom>
        </p:spPr>
      </p:pic>
      <p:pic>
        <p:nvPicPr>
          <p:cNvPr id="12" name="Picture 11">
            <a:extLst>
              <a:ext uri="{FF2B5EF4-FFF2-40B4-BE49-F238E27FC236}">
                <a16:creationId xmlns:a16="http://schemas.microsoft.com/office/drawing/2014/main" id="{FE03BDF0-1C11-0028-7334-BFC5D146FCE8}"/>
              </a:ext>
            </a:extLst>
          </p:cNvPr>
          <p:cNvPicPr>
            <a:picLocks noChangeAspect="1"/>
          </p:cNvPicPr>
          <p:nvPr/>
        </p:nvPicPr>
        <p:blipFill>
          <a:blip r:embed="rId7"/>
          <a:stretch>
            <a:fillRect/>
          </a:stretch>
        </p:blipFill>
        <p:spPr>
          <a:xfrm>
            <a:off x="1142999" y="1247019"/>
            <a:ext cx="5589133" cy="538238"/>
          </a:xfrm>
          <a:prstGeom prst="rect">
            <a:avLst/>
          </a:prstGeom>
        </p:spPr>
      </p:pic>
      <p:pic>
        <p:nvPicPr>
          <p:cNvPr id="14" name="Picture 13">
            <a:extLst>
              <a:ext uri="{FF2B5EF4-FFF2-40B4-BE49-F238E27FC236}">
                <a16:creationId xmlns:a16="http://schemas.microsoft.com/office/drawing/2014/main" id="{C0073C43-7649-BDD7-F337-B22740EA8EA9}"/>
              </a:ext>
            </a:extLst>
          </p:cNvPr>
          <p:cNvPicPr>
            <a:picLocks noChangeAspect="1"/>
          </p:cNvPicPr>
          <p:nvPr/>
        </p:nvPicPr>
        <p:blipFill>
          <a:blip r:embed="rId7"/>
          <a:stretch>
            <a:fillRect/>
          </a:stretch>
        </p:blipFill>
        <p:spPr>
          <a:xfrm>
            <a:off x="6122533" y="1570943"/>
            <a:ext cx="609600" cy="209550"/>
          </a:xfrm>
          <a:prstGeom prst="rect">
            <a:avLst/>
          </a:prstGeom>
        </p:spPr>
      </p:pic>
      <p:pic>
        <p:nvPicPr>
          <p:cNvPr id="16" name="Picture 15">
            <a:extLst>
              <a:ext uri="{FF2B5EF4-FFF2-40B4-BE49-F238E27FC236}">
                <a16:creationId xmlns:a16="http://schemas.microsoft.com/office/drawing/2014/main" id="{9EE87B5B-2CB0-8A81-7465-B038FD1A9506}"/>
              </a:ext>
            </a:extLst>
          </p:cNvPr>
          <p:cNvPicPr>
            <a:picLocks noChangeAspect="1"/>
          </p:cNvPicPr>
          <p:nvPr/>
        </p:nvPicPr>
        <p:blipFill>
          <a:blip r:embed="rId7"/>
          <a:stretch>
            <a:fillRect/>
          </a:stretch>
        </p:blipFill>
        <p:spPr>
          <a:xfrm>
            <a:off x="6204857" y="1586217"/>
            <a:ext cx="609600" cy="209550"/>
          </a:xfrm>
          <a:prstGeom prst="rect">
            <a:avLst/>
          </a:prstGeom>
        </p:spPr>
      </p:pic>
      <p:pic>
        <p:nvPicPr>
          <p:cNvPr id="18" name="Picture 17">
            <a:extLst>
              <a:ext uri="{FF2B5EF4-FFF2-40B4-BE49-F238E27FC236}">
                <a16:creationId xmlns:a16="http://schemas.microsoft.com/office/drawing/2014/main" id="{251F4A55-81EA-A228-7111-12ACE5B3CE94}"/>
              </a:ext>
            </a:extLst>
          </p:cNvPr>
          <p:cNvPicPr>
            <a:picLocks noChangeAspect="1"/>
          </p:cNvPicPr>
          <p:nvPr/>
        </p:nvPicPr>
        <p:blipFill>
          <a:blip r:embed="rId7"/>
          <a:stretch>
            <a:fillRect/>
          </a:stretch>
        </p:blipFill>
        <p:spPr>
          <a:xfrm>
            <a:off x="6673281" y="1234097"/>
            <a:ext cx="609600" cy="209550"/>
          </a:xfrm>
          <a:prstGeom prst="rect">
            <a:avLst/>
          </a:prstGeom>
        </p:spPr>
      </p:pic>
      <p:pic>
        <p:nvPicPr>
          <p:cNvPr id="20" name="Picture 19">
            <a:extLst>
              <a:ext uri="{FF2B5EF4-FFF2-40B4-BE49-F238E27FC236}">
                <a16:creationId xmlns:a16="http://schemas.microsoft.com/office/drawing/2014/main" id="{79D0C456-C715-9C76-717D-13BF86421189}"/>
              </a:ext>
            </a:extLst>
          </p:cNvPr>
          <p:cNvPicPr>
            <a:picLocks noChangeAspect="1"/>
          </p:cNvPicPr>
          <p:nvPr/>
        </p:nvPicPr>
        <p:blipFill>
          <a:blip r:embed="rId8"/>
          <a:stretch>
            <a:fillRect/>
          </a:stretch>
        </p:blipFill>
        <p:spPr>
          <a:xfrm>
            <a:off x="7163135" y="1223211"/>
            <a:ext cx="637794" cy="295275"/>
          </a:xfrm>
          <a:prstGeom prst="rect">
            <a:avLst/>
          </a:prstGeom>
        </p:spPr>
      </p:pic>
      <p:pic>
        <p:nvPicPr>
          <p:cNvPr id="22" name="Picture 21">
            <a:extLst>
              <a:ext uri="{FF2B5EF4-FFF2-40B4-BE49-F238E27FC236}">
                <a16:creationId xmlns:a16="http://schemas.microsoft.com/office/drawing/2014/main" id="{9ADA1EE6-487B-0F49-FC82-529E036A49AE}"/>
              </a:ext>
            </a:extLst>
          </p:cNvPr>
          <p:cNvPicPr>
            <a:picLocks noChangeAspect="1"/>
          </p:cNvPicPr>
          <p:nvPr/>
        </p:nvPicPr>
        <p:blipFill>
          <a:blip r:embed="rId9"/>
          <a:stretch>
            <a:fillRect/>
          </a:stretch>
        </p:blipFill>
        <p:spPr>
          <a:xfrm>
            <a:off x="3832958" y="1201439"/>
            <a:ext cx="3114675" cy="542925"/>
          </a:xfrm>
          <a:prstGeom prst="rect">
            <a:avLst/>
          </a:prstGeom>
        </p:spPr>
      </p:pic>
      <p:pic>
        <p:nvPicPr>
          <p:cNvPr id="24" name="Picture 23">
            <a:extLst>
              <a:ext uri="{FF2B5EF4-FFF2-40B4-BE49-F238E27FC236}">
                <a16:creationId xmlns:a16="http://schemas.microsoft.com/office/drawing/2014/main" id="{4E65EE53-C2FA-2009-8742-713598403C44}"/>
              </a:ext>
            </a:extLst>
          </p:cNvPr>
          <p:cNvPicPr>
            <a:picLocks noChangeAspect="1"/>
          </p:cNvPicPr>
          <p:nvPr/>
        </p:nvPicPr>
        <p:blipFill>
          <a:blip r:embed="rId10"/>
          <a:stretch>
            <a:fillRect/>
          </a:stretch>
        </p:blipFill>
        <p:spPr>
          <a:xfrm>
            <a:off x="6825680" y="1215043"/>
            <a:ext cx="3114675" cy="580724"/>
          </a:xfrm>
          <a:prstGeom prst="rect">
            <a:avLst/>
          </a:prstGeom>
        </p:spPr>
      </p:pic>
      <p:sp>
        <p:nvSpPr>
          <p:cNvPr id="25" name="Rectangle 24">
            <a:extLst>
              <a:ext uri="{FF2B5EF4-FFF2-40B4-BE49-F238E27FC236}">
                <a16:creationId xmlns:a16="http://schemas.microsoft.com/office/drawing/2014/main" id="{47B69FE9-E601-A2F6-4860-B4C29B32D74C}"/>
              </a:ext>
            </a:extLst>
          </p:cNvPr>
          <p:cNvSpPr/>
          <p:nvPr/>
        </p:nvSpPr>
        <p:spPr>
          <a:xfrm flipH="1" flipV="1">
            <a:off x="772888" y="2765495"/>
            <a:ext cx="9016412" cy="13715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8" name="文字方塊 1">
            <a:extLst>
              <a:ext uri="{FF2B5EF4-FFF2-40B4-BE49-F238E27FC236}">
                <a16:creationId xmlns:a16="http://schemas.microsoft.com/office/drawing/2014/main" id="{8ECC9A00-A2E9-09DA-F16C-401D221F0BF8}"/>
              </a:ext>
            </a:extLst>
          </p:cNvPr>
          <p:cNvSpPr txBox="1"/>
          <p:nvPr/>
        </p:nvSpPr>
        <p:spPr>
          <a:xfrm>
            <a:off x="4586052" y="1952207"/>
            <a:ext cx="5330833"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輸入新密碼。最近</a:t>
            </a:r>
            <a:r>
              <a:rPr lang="en-US" b="0" dirty="0">
                <a:latin typeface="Microsoft JhengHei" panose="020B0604030504040204" pitchFamily="34" charset="-120"/>
                <a:ea typeface="Microsoft JhengHei" panose="020B0604030504040204" pitchFamily="34" charset="-120"/>
              </a:rPr>
              <a:t> 8 </a:t>
            </a:r>
            <a:r>
              <a:rPr lang="zh-TW" altLang="en-US" b="0">
                <a:latin typeface="Microsoft JhengHei" panose="020B0604030504040204" pitchFamily="34" charset="-120"/>
                <a:ea typeface="Microsoft JhengHei" panose="020B0604030504040204" pitchFamily="34" charset="-120"/>
              </a:rPr>
              <a:t>個密碼不能設定為新密碼</a:t>
            </a:r>
            <a:endParaRPr lang="en-HK" b="0" dirty="0">
              <a:latin typeface="Microsoft JhengHei" panose="020B0604030504040204" pitchFamily="34" charset="-120"/>
              <a:ea typeface="Microsoft JhengHei" panose="020B0604030504040204" pitchFamily="34" charset="-120"/>
            </a:endParaRPr>
          </a:p>
        </p:txBody>
      </p:sp>
      <p:pic>
        <p:nvPicPr>
          <p:cNvPr id="29" name="Picture 28" descr="An orange arrow pointing at something&#10;&#10;AI-generated content may be incorrect.">
            <a:extLst>
              <a:ext uri="{FF2B5EF4-FFF2-40B4-BE49-F238E27FC236}">
                <a16:creationId xmlns:a16="http://schemas.microsoft.com/office/drawing/2014/main" id="{4FC0D6A0-EA20-55B8-C7EE-6CE7CB9AD6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074953">
            <a:off x="3949082" y="2248344"/>
            <a:ext cx="530542" cy="422635"/>
          </a:xfrm>
          <a:prstGeom prst="rect">
            <a:avLst/>
          </a:prstGeom>
        </p:spPr>
      </p:pic>
      <p:sp>
        <p:nvSpPr>
          <p:cNvPr id="30" name="文字方塊 1">
            <a:extLst>
              <a:ext uri="{FF2B5EF4-FFF2-40B4-BE49-F238E27FC236}">
                <a16:creationId xmlns:a16="http://schemas.microsoft.com/office/drawing/2014/main" id="{E545EBE5-1EEF-A5BA-F235-69FCC9ADCAA1}"/>
              </a:ext>
            </a:extLst>
          </p:cNvPr>
          <p:cNvSpPr txBox="1"/>
          <p:nvPr/>
        </p:nvSpPr>
        <p:spPr>
          <a:xfrm>
            <a:off x="1889913" y="4357174"/>
            <a:ext cx="6633602" cy="1477328"/>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密碼為不少於</a:t>
            </a:r>
            <a:r>
              <a:rPr lang="en-GB" b="0" dirty="0">
                <a:latin typeface="Microsoft JhengHei" panose="020B0604030504040204" pitchFamily="34" charset="-120"/>
                <a:ea typeface="Microsoft JhengHei" panose="020B0604030504040204" pitchFamily="34" charset="-120"/>
              </a:rPr>
              <a:t> 10 </a:t>
            </a:r>
            <a:r>
              <a:rPr lang="zh-TW" altLang="en-US" b="0">
                <a:latin typeface="Microsoft JhengHei" panose="020B0604030504040204" pitchFamily="34" charset="-120"/>
                <a:ea typeface="Microsoft JhengHei" panose="020B0604030504040204" pitchFamily="34" charset="-120"/>
              </a:rPr>
              <a:t>個字符的組合：</a:t>
            </a:r>
            <a:endParaRPr lang="en-HK"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大寫字母</a:t>
            </a:r>
            <a:r>
              <a:rPr lang="en-HK" b="0" dirty="0">
                <a:latin typeface="Microsoft JhengHei" panose="020B0604030504040204" pitchFamily="34" charset="-120"/>
                <a:ea typeface="Microsoft JhengHei" panose="020B0604030504040204" pitchFamily="34" charset="-120"/>
              </a:rPr>
              <a:t>;</a:t>
            </a:r>
          </a:p>
          <a:p>
            <a:pPr lvl="0"/>
            <a:r>
              <a:rPr lang="zh-TW" altLang="en-US" b="0">
                <a:latin typeface="Microsoft JhengHei" panose="020B0604030504040204" pitchFamily="34" charset="-120"/>
                <a:ea typeface="Microsoft JhengHei" panose="020B0604030504040204" pitchFamily="34" charset="-120"/>
              </a:rPr>
              <a:t>小寫字母</a:t>
            </a:r>
            <a:r>
              <a:rPr lang="en-HK"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和</a:t>
            </a:r>
            <a:endParaRPr lang="en-HK"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數字</a:t>
            </a:r>
            <a:r>
              <a:rPr lang="en-HK"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或</a:t>
            </a:r>
            <a:endParaRPr lang="en-HK"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特殊字符</a:t>
            </a:r>
            <a:r>
              <a:rPr lang="en-GB" b="0" dirty="0">
                <a:latin typeface="Microsoft JhengHei" panose="020B0604030504040204" pitchFamily="34" charset="-120"/>
                <a:ea typeface="Microsoft JhengHei" panose="020B0604030504040204" pitchFamily="34" charset="-120"/>
              </a:rPr>
              <a:t> (! @ # $ % &amp; * ?)</a:t>
            </a:r>
            <a:endParaRPr lang="en-HK" b="0" dirty="0">
              <a:latin typeface="Microsoft JhengHei" panose="020B0604030504040204" pitchFamily="34" charset="-120"/>
              <a:ea typeface="Microsoft JhengHei" panose="020B0604030504040204" pitchFamily="34" charset="-120"/>
            </a:endParaRPr>
          </a:p>
        </p:txBody>
      </p:sp>
      <p:sp>
        <p:nvSpPr>
          <p:cNvPr id="31" name="文字方塊 1">
            <a:extLst>
              <a:ext uri="{FF2B5EF4-FFF2-40B4-BE49-F238E27FC236}">
                <a16:creationId xmlns:a16="http://schemas.microsoft.com/office/drawing/2014/main" id="{F06139B5-FBD4-02F0-8C14-7E9C132BD475}"/>
              </a:ext>
            </a:extLst>
          </p:cNvPr>
          <p:cNvSpPr txBox="1"/>
          <p:nvPr/>
        </p:nvSpPr>
        <p:spPr>
          <a:xfrm>
            <a:off x="1889913" y="6023085"/>
            <a:ext cx="6633602"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密碼要求可能會有所變更。請點擊「</a:t>
            </a:r>
            <a:r>
              <a:rPr lang="en-US"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」查看最新密碼要求</a:t>
            </a:r>
            <a:endParaRPr lang="en-HK" b="0" dirty="0">
              <a:latin typeface="Microsoft JhengHei" panose="020B0604030504040204" pitchFamily="34" charset="-120"/>
              <a:ea typeface="Microsoft JhengHei" panose="020B0604030504040204" pitchFamily="34" charset="-120"/>
            </a:endParaRPr>
          </a:p>
        </p:txBody>
      </p:sp>
      <p:pic>
        <p:nvPicPr>
          <p:cNvPr id="32" name="Picture 31">
            <a:extLst>
              <a:ext uri="{FF2B5EF4-FFF2-40B4-BE49-F238E27FC236}">
                <a16:creationId xmlns:a16="http://schemas.microsoft.com/office/drawing/2014/main" id="{BFAC1763-6A8A-5219-C44A-F58C468F47A5}"/>
              </a:ext>
            </a:extLst>
          </p:cNvPr>
          <p:cNvPicPr>
            <a:picLocks noChangeAspect="1"/>
          </p:cNvPicPr>
          <p:nvPr/>
        </p:nvPicPr>
        <p:blipFill>
          <a:blip r:embed="rId12"/>
          <a:stretch>
            <a:fillRect/>
          </a:stretch>
        </p:blipFill>
        <p:spPr>
          <a:xfrm>
            <a:off x="5628478" y="6054513"/>
            <a:ext cx="304424" cy="316132"/>
          </a:xfrm>
          <a:prstGeom prst="rect">
            <a:avLst/>
          </a:prstGeom>
        </p:spPr>
      </p:pic>
      <p:sp>
        <p:nvSpPr>
          <p:cNvPr id="33" name="Rectangle 32">
            <a:extLst>
              <a:ext uri="{FF2B5EF4-FFF2-40B4-BE49-F238E27FC236}">
                <a16:creationId xmlns:a16="http://schemas.microsoft.com/office/drawing/2014/main" id="{13946781-5A5C-1821-5223-2A6FACDDD035}"/>
              </a:ext>
            </a:extLst>
          </p:cNvPr>
          <p:cNvSpPr/>
          <p:nvPr/>
        </p:nvSpPr>
        <p:spPr>
          <a:xfrm flipH="1" flipV="1">
            <a:off x="9111342" y="4604656"/>
            <a:ext cx="1338942" cy="4789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4" name="文字方塊 1">
            <a:extLst>
              <a:ext uri="{FF2B5EF4-FFF2-40B4-BE49-F238E27FC236}">
                <a16:creationId xmlns:a16="http://schemas.microsoft.com/office/drawing/2014/main" id="{E5B38470-0168-1E07-C5BB-7C5A543B1467}"/>
              </a:ext>
            </a:extLst>
          </p:cNvPr>
          <p:cNvSpPr txBox="1"/>
          <p:nvPr/>
        </p:nvSpPr>
        <p:spPr>
          <a:xfrm>
            <a:off x="9011698" y="5786147"/>
            <a:ext cx="1538229"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35" name="Picture 34" descr="An orange arrow pointing at something&#10;&#10;AI-generated content may be incorrect.">
            <a:extLst>
              <a:ext uri="{FF2B5EF4-FFF2-40B4-BE49-F238E27FC236}">
                <a16:creationId xmlns:a16="http://schemas.microsoft.com/office/drawing/2014/main" id="{68628042-1A5D-C8E5-7939-7EB0F6F652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320090">
            <a:off x="9020375" y="5184020"/>
            <a:ext cx="530542" cy="422635"/>
          </a:xfrm>
          <a:prstGeom prst="rect">
            <a:avLst/>
          </a:prstGeom>
        </p:spPr>
      </p:pic>
      <p:pic>
        <p:nvPicPr>
          <p:cNvPr id="36" name="Picture 35">
            <a:extLst>
              <a:ext uri="{FF2B5EF4-FFF2-40B4-BE49-F238E27FC236}">
                <a16:creationId xmlns:a16="http://schemas.microsoft.com/office/drawing/2014/main" id="{7573CA66-925F-353F-E3D7-89E5214ABD43}"/>
              </a:ext>
            </a:extLst>
          </p:cNvPr>
          <p:cNvPicPr>
            <a:picLocks noChangeAspect="1"/>
          </p:cNvPicPr>
          <p:nvPr/>
        </p:nvPicPr>
        <p:blipFill>
          <a:blip r:embed="rId13"/>
          <a:srcRect l="6638" r="6252" b="1"/>
          <a:stretch>
            <a:fillRect/>
          </a:stretch>
        </p:blipFill>
        <p:spPr>
          <a:xfrm>
            <a:off x="20" y="-32648"/>
            <a:ext cx="12191980" cy="6857990"/>
          </a:xfrm>
          <a:prstGeom prst="rect">
            <a:avLst/>
          </a:prstGeom>
          <a:noFill/>
        </p:spPr>
      </p:pic>
      <p:pic>
        <p:nvPicPr>
          <p:cNvPr id="40" name="Picture 39">
            <a:extLst>
              <a:ext uri="{FF2B5EF4-FFF2-40B4-BE49-F238E27FC236}">
                <a16:creationId xmlns:a16="http://schemas.microsoft.com/office/drawing/2014/main" id="{CFF4192D-AB77-5885-D0A6-33F823A12413}"/>
              </a:ext>
            </a:extLst>
          </p:cNvPr>
          <p:cNvPicPr>
            <a:picLocks noChangeAspect="1"/>
          </p:cNvPicPr>
          <p:nvPr/>
        </p:nvPicPr>
        <p:blipFill>
          <a:blip r:embed="rId14"/>
          <a:stretch>
            <a:fillRect/>
          </a:stretch>
        </p:blipFill>
        <p:spPr>
          <a:xfrm>
            <a:off x="1489489" y="943906"/>
            <a:ext cx="704850" cy="419100"/>
          </a:xfrm>
          <a:prstGeom prst="rect">
            <a:avLst/>
          </a:prstGeom>
        </p:spPr>
      </p:pic>
      <p:pic>
        <p:nvPicPr>
          <p:cNvPr id="42" name="Picture 41">
            <a:extLst>
              <a:ext uri="{FF2B5EF4-FFF2-40B4-BE49-F238E27FC236}">
                <a16:creationId xmlns:a16="http://schemas.microsoft.com/office/drawing/2014/main" id="{E7612385-3A64-EC84-94C9-FAEC6A3F9080}"/>
              </a:ext>
            </a:extLst>
          </p:cNvPr>
          <p:cNvPicPr>
            <a:picLocks noChangeAspect="1"/>
          </p:cNvPicPr>
          <p:nvPr/>
        </p:nvPicPr>
        <p:blipFill>
          <a:blip r:embed="rId15"/>
          <a:stretch>
            <a:fillRect/>
          </a:stretch>
        </p:blipFill>
        <p:spPr>
          <a:xfrm>
            <a:off x="701954" y="1507049"/>
            <a:ext cx="11227776" cy="625918"/>
          </a:xfrm>
          <a:prstGeom prst="rect">
            <a:avLst/>
          </a:prstGeom>
        </p:spPr>
      </p:pic>
      <p:pic>
        <p:nvPicPr>
          <p:cNvPr id="13" name="Picture 12">
            <a:extLst>
              <a:ext uri="{FF2B5EF4-FFF2-40B4-BE49-F238E27FC236}">
                <a16:creationId xmlns:a16="http://schemas.microsoft.com/office/drawing/2014/main" id="{07E5FDF6-64BF-184A-7EA1-B59C644ABB07}"/>
              </a:ext>
            </a:extLst>
          </p:cNvPr>
          <p:cNvPicPr>
            <a:picLocks noChangeAspect="1"/>
          </p:cNvPicPr>
          <p:nvPr/>
        </p:nvPicPr>
        <p:blipFill>
          <a:blip r:embed="rId16"/>
          <a:stretch>
            <a:fillRect/>
          </a:stretch>
        </p:blipFill>
        <p:spPr>
          <a:xfrm>
            <a:off x="99926" y="940939"/>
            <a:ext cx="1809750" cy="361950"/>
          </a:xfrm>
          <a:prstGeom prst="rect">
            <a:avLst/>
          </a:prstGeom>
        </p:spPr>
      </p:pic>
      <p:pic>
        <p:nvPicPr>
          <p:cNvPr id="15" name="Picture 14">
            <a:extLst>
              <a:ext uri="{FF2B5EF4-FFF2-40B4-BE49-F238E27FC236}">
                <a16:creationId xmlns:a16="http://schemas.microsoft.com/office/drawing/2014/main" id="{D2CD2317-8AB7-10EF-70CD-A02FF93C29B7}"/>
              </a:ext>
            </a:extLst>
          </p:cNvPr>
          <p:cNvPicPr>
            <a:picLocks noChangeAspect="1"/>
          </p:cNvPicPr>
          <p:nvPr/>
        </p:nvPicPr>
        <p:blipFill>
          <a:blip r:embed="rId17"/>
          <a:stretch>
            <a:fillRect/>
          </a:stretch>
        </p:blipFill>
        <p:spPr>
          <a:xfrm>
            <a:off x="307215" y="1002408"/>
            <a:ext cx="1147120" cy="309224"/>
          </a:xfrm>
          <a:prstGeom prst="rect">
            <a:avLst/>
          </a:prstGeom>
        </p:spPr>
      </p:pic>
      <p:pic>
        <p:nvPicPr>
          <p:cNvPr id="19" name="Picture 18">
            <a:extLst>
              <a:ext uri="{FF2B5EF4-FFF2-40B4-BE49-F238E27FC236}">
                <a16:creationId xmlns:a16="http://schemas.microsoft.com/office/drawing/2014/main" id="{BB0506F2-1F60-28E1-8493-57DE0DD91F5E}"/>
              </a:ext>
            </a:extLst>
          </p:cNvPr>
          <p:cNvPicPr>
            <a:picLocks noChangeAspect="1"/>
          </p:cNvPicPr>
          <p:nvPr/>
        </p:nvPicPr>
        <p:blipFill>
          <a:blip r:embed="rId18"/>
          <a:stretch>
            <a:fillRect/>
          </a:stretch>
        </p:blipFill>
        <p:spPr>
          <a:xfrm>
            <a:off x="4282254" y="1532649"/>
            <a:ext cx="3859491" cy="536675"/>
          </a:xfrm>
          <a:prstGeom prst="rect">
            <a:avLst/>
          </a:prstGeom>
        </p:spPr>
      </p:pic>
      <p:pic>
        <p:nvPicPr>
          <p:cNvPr id="27" name="Picture 26">
            <a:extLst>
              <a:ext uri="{FF2B5EF4-FFF2-40B4-BE49-F238E27FC236}">
                <a16:creationId xmlns:a16="http://schemas.microsoft.com/office/drawing/2014/main" id="{D82C419B-F0A2-47D9-B887-755975254D71}"/>
              </a:ext>
            </a:extLst>
          </p:cNvPr>
          <p:cNvPicPr>
            <a:picLocks noChangeAspect="1"/>
          </p:cNvPicPr>
          <p:nvPr/>
        </p:nvPicPr>
        <p:blipFill>
          <a:blip r:embed="rId19"/>
          <a:stretch>
            <a:fillRect/>
          </a:stretch>
        </p:blipFill>
        <p:spPr>
          <a:xfrm>
            <a:off x="4232246" y="1778798"/>
            <a:ext cx="1562948" cy="307290"/>
          </a:xfrm>
          <a:prstGeom prst="rect">
            <a:avLst/>
          </a:prstGeom>
        </p:spPr>
      </p:pic>
      <p:pic>
        <p:nvPicPr>
          <p:cNvPr id="37" name="Picture 36">
            <a:extLst>
              <a:ext uri="{FF2B5EF4-FFF2-40B4-BE49-F238E27FC236}">
                <a16:creationId xmlns:a16="http://schemas.microsoft.com/office/drawing/2014/main" id="{D7FF768A-4D05-0B57-3D0A-0A8A0E31E143}"/>
              </a:ext>
            </a:extLst>
          </p:cNvPr>
          <p:cNvPicPr>
            <a:picLocks noChangeAspect="1"/>
          </p:cNvPicPr>
          <p:nvPr/>
        </p:nvPicPr>
        <p:blipFill>
          <a:blip r:embed="rId19"/>
          <a:stretch>
            <a:fillRect/>
          </a:stretch>
        </p:blipFill>
        <p:spPr>
          <a:xfrm>
            <a:off x="6679197" y="1750614"/>
            <a:ext cx="1562948" cy="178198"/>
          </a:xfrm>
          <a:prstGeom prst="rect">
            <a:avLst/>
          </a:prstGeom>
        </p:spPr>
      </p:pic>
      <p:pic>
        <p:nvPicPr>
          <p:cNvPr id="39" name="Picture 38">
            <a:extLst>
              <a:ext uri="{FF2B5EF4-FFF2-40B4-BE49-F238E27FC236}">
                <a16:creationId xmlns:a16="http://schemas.microsoft.com/office/drawing/2014/main" id="{1F86F108-556C-AD66-7AD9-042EC0474DE1}"/>
              </a:ext>
            </a:extLst>
          </p:cNvPr>
          <p:cNvPicPr>
            <a:picLocks noChangeAspect="1"/>
          </p:cNvPicPr>
          <p:nvPr/>
        </p:nvPicPr>
        <p:blipFill>
          <a:blip r:embed="rId20"/>
          <a:stretch>
            <a:fillRect/>
          </a:stretch>
        </p:blipFill>
        <p:spPr>
          <a:xfrm>
            <a:off x="4448818" y="1755245"/>
            <a:ext cx="529441" cy="228622"/>
          </a:xfrm>
          <a:prstGeom prst="rect">
            <a:avLst/>
          </a:prstGeom>
        </p:spPr>
      </p:pic>
      <p:pic>
        <p:nvPicPr>
          <p:cNvPr id="43" name="Picture 42">
            <a:extLst>
              <a:ext uri="{FF2B5EF4-FFF2-40B4-BE49-F238E27FC236}">
                <a16:creationId xmlns:a16="http://schemas.microsoft.com/office/drawing/2014/main" id="{ED868A61-CDA6-95E8-04FB-4D321E9EEB8B}"/>
              </a:ext>
            </a:extLst>
          </p:cNvPr>
          <p:cNvPicPr>
            <a:picLocks noChangeAspect="1"/>
          </p:cNvPicPr>
          <p:nvPr/>
        </p:nvPicPr>
        <p:blipFill>
          <a:blip r:embed="rId21"/>
          <a:stretch>
            <a:fillRect/>
          </a:stretch>
        </p:blipFill>
        <p:spPr>
          <a:xfrm>
            <a:off x="6605066" y="1769963"/>
            <a:ext cx="620900" cy="229963"/>
          </a:xfrm>
          <a:prstGeom prst="rect">
            <a:avLst/>
          </a:prstGeom>
        </p:spPr>
      </p:pic>
      <p:sp>
        <p:nvSpPr>
          <p:cNvPr id="44" name="Rectangle 43">
            <a:extLst>
              <a:ext uri="{FF2B5EF4-FFF2-40B4-BE49-F238E27FC236}">
                <a16:creationId xmlns:a16="http://schemas.microsoft.com/office/drawing/2014/main" id="{D907CFEE-4EC2-506B-7545-3FF918537FF9}"/>
              </a:ext>
            </a:extLst>
          </p:cNvPr>
          <p:cNvSpPr/>
          <p:nvPr/>
        </p:nvSpPr>
        <p:spPr>
          <a:xfrm flipH="1" flipV="1">
            <a:off x="224804" y="3956701"/>
            <a:ext cx="1222744" cy="4465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5" name="文字方塊 1">
            <a:extLst>
              <a:ext uri="{FF2B5EF4-FFF2-40B4-BE49-F238E27FC236}">
                <a16:creationId xmlns:a16="http://schemas.microsoft.com/office/drawing/2014/main" id="{457B2BE0-2FCC-3A96-D08E-20061232BC95}"/>
              </a:ext>
            </a:extLst>
          </p:cNvPr>
          <p:cNvSpPr txBox="1"/>
          <p:nvPr/>
        </p:nvSpPr>
        <p:spPr>
          <a:xfrm>
            <a:off x="2270914" y="2602969"/>
            <a:ext cx="22575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已經成功重設密碼</a:t>
            </a:r>
            <a:endParaRPr lang="en-HK" b="0" dirty="0">
              <a:latin typeface="Microsoft JhengHei" panose="020B0604030504040204" pitchFamily="34" charset="-120"/>
              <a:ea typeface="Microsoft JhengHei" panose="020B0604030504040204" pitchFamily="34" charset="-120"/>
            </a:endParaRPr>
          </a:p>
        </p:txBody>
      </p:sp>
      <p:sp>
        <p:nvSpPr>
          <p:cNvPr id="46" name="文字方塊 1">
            <a:extLst>
              <a:ext uri="{FF2B5EF4-FFF2-40B4-BE49-F238E27FC236}">
                <a16:creationId xmlns:a16="http://schemas.microsoft.com/office/drawing/2014/main" id="{77277E9A-C236-CF1F-934C-DFB1B84334EE}"/>
              </a:ext>
            </a:extLst>
          </p:cNvPr>
          <p:cNvSpPr txBox="1"/>
          <p:nvPr/>
        </p:nvSpPr>
        <p:spPr>
          <a:xfrm>
            <a:off x="2596223" y="4109822"/>
            <a:ext cx="204611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點擊「返回登入」</a:t>
            </a:r>
            <a:endParaRPr lang="en-HK" b="0" dirty="0">
              <a:latin typeface="Microsoft JhengHei" panose="020B0604030504040204" pitchFamily="34" charset="-120"/>
              <a:ea typeface="Microsoft JhengHei" panose="020B0604030504040204" pitchFamily="34" charset="-120"/>
            </a:endParaRPr>
          </a:p>
        </p:txBody>
      </p:sp>
      <p:pic>
        <p:nvPicPr>
          <p:cNvPr id="47" name="Picture 46" descr="An orange arrow pointing at something&#10;&#10;AI-generated content may be incorrect.">
            <a:extLst>
              <a:ext uri="{FF2B5EF4-FFF2-40B4-BE49-F238E27FC236}">
                <a16:creationId xmlns:a16="http://schemas.microsoft.com/office/drawing/2014/main" id="{36651C9F-EA67-7675-22A4-8678183951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396891">
            <a:off x="1825826" y="4083785"/>
            <a:ext cx="530542" cy="422635"/>
          </a:xfrm>
          <a:prstGeom prst="rect">
            <a:avLst/>
          </a:prstGeom>
        </p:spPr>
      </p:pic>
      <p:sp>
        <p:nvSpPr>
          <p:cNvPr id="5" name="Slide Number Placeholder 4">
            <a:extLst>
              <a:ext uri="{FF2B5EF4-FFF2-40B4-BE49-F238E27FC236}">
                <a16:creationId xmlns:a16="http://schemas.microsoft.com/office/drawing/2014/main" id="{0AC22F31-D06D-7645-8E33-E11426948CF5}"/>
              </a:ext>
            </a:extLst>
          </p:cNvPr>
          <p:cNvSpPr>
            <a:spLocks noGrp="1"/>
          </p:cNvSpPr>
          <p:nvPr>
            <p:ph type="sldNum" sz="quarter" idx="12"/>
          </p:nvPr>
        </p:nvSpPr>
        <p:spPr/>
        <p:txBody>
          <a:bodyPr/>
          <a:lstStyle/>
          <a:p>
            <a:fld id="{757993B9-1E1D-498A-9135-8F4EE768927A}" type="slidenum">
              <a:rPr lang="en-HK" smtClean="0"/>
              <a:pPr/>
              <a:t>273</a:t>
            </a:fld>
            <a:endParaRPr lang="en-HK" dirty="0"/>
          </a:p>
        </p:txBody>
      </p:sp>
    </p:spTree>
    <p:extLst>
      <p:ext uri="{BB962C8B-B14F-4D97-AF65-F5344CB8AC3E}">
        <p14:creationId xmlns:p14="http://schemas.microsoft.com/office/powerpoint/2010/main" val="31338126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84B65-FA30-6582-6DE0-77A069D8C676}"/>
              </a:ext>
            </a:extLst>
          </p:cNvPr>
          <p:cNvPicPr>
            <a:picLocks noChangeAspect="1"/>
          </p:cNvPicPr>
          <p:nvPr/>
        </p:nvPicPr>
        <p:blipFill>
          <a:blip r:embed="rId2"/>
          <a:srcRect l="5333"/>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0ACCC54A-E2DD-84D5-4F92-0CF03775395C}"/>
              </a:ext>
            </a:extLst>
          </p:cNvPr>
          <p:cNvSpPr txBox="1"/>
          <p:nvPr/>
        </p:nvSpPr>
        <p:spPr>
          <a:xfrm>
            <a:off x="3995057" y="3320534"/>
            <a:ext cx="30026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用戶被重新導向回登入頁面</a:t>
            </a:r>
            <a:endParaRPr lang="en-HK"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CB8F8C31-C5CC-4BA6-4F77-C1376DF9112C}"/>
              </a:ext>
            </a:extLst>
          </p:cNvPr>
          <p:cNvSpPr txBox="1"/>
          <p:nvPr/>
        </p:nvSpPr>
        <p:spPr>
          <a:xfrm>
            <a:off x="2547259" y="4583278"/>
            <a:ext cx="27976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僅可使用新密碼登入帳戶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F26CEE0D-4219-F8E3-7E79-F43FA75E0800}"/>
              </a:ext>
            </a:extLst>
          </p:cNvPr>
          <p:cNvSpPr>
            <a:spLocks noGrp="1"/>
          </p:cNvSpPr>
          <p:nvPr>
            <p:ph type="sldNum" sz="quarter" idx="12"/>
          </p:nvPr>
        </p:nvSpPr>
        <p:spPr/>
        <p:txBody>
          <a:bodyPr/>
          <a:lstStyle/>
          <a:p>
            <a:fld id="{757993B9-1E1D-498A-9135-8F4EE768927A}" type="slidenum">
              <a:rPr lang="en-HK" smtClean="0"/>
              <a:pPr/>
              <a:t>274</a:t>
            </a:fld>
            <a:endParaRPr lang="en-HK" dirty="0"/>
          </a:p>
        </p:txBody>
      </p:sp>
    </p:spTree>
    <p:extLst>
      <p:ext uri="{BB962C8B-B14F-4D97-AF65-F5344CB8AC3E}">
        <p14:creationId xmlns:p14="http://schemas.microsoft.com/office/powerpoint/2010/main" val="299666023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883987-A9F6-D0EC-6F0C-648B53F1B65C}"/>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8.5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通知</a:t>
            </a:r>
            <a:r>
              <a:rPr lang="en-US"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6" name="Picture 5">
            <a:extLst>
              <a:ext uri="{FF2B5EF4-FFF2-40B4-BE49-F238E27FC236}">
                <a16:creationId xmlns:a16="http://schemas.microsoft.com/office/drawing/2014/main" id="{76E3D1D0-BABB-A414-9778-B9AFF4760810}"/>
              </a:ext>
            </a:extLst>
          </p:cNvPr>
          <p:cNvPicPr>
            <a:picLocks noChangeAspect="1"/>
          </p:cNvPicPr>
          <p:nvPr/>
        </p:nvPicPr>
        <p:blipFill>
          <a:blip r:embed="rId2"/>
          <a:stretch>
            <a:fillRect/>
          </a:stretch>
        </p:blipFill>
        <p:spPr>
          <a:xfrm>
            <a:off x="11515" y="786027"/>
            <a:ext cx="12191980" cy="6556216"/>
          </a:xfrm>
          <a:prstGeom prst="rect">
            <a:avLst/>
          </a:prstGeom>
        </p:spPr>
      </p:pic>
      <p:sp>
        <p:nvSpPr>
          <p:cNvPr id="7" name="Rectangle 6">
            <a:extLst>
              <a:ext uri="{FF2B5EF4-FFF2-40B4-BE49-F238E27FC236}">
                <a16:creationId xmlns:a16="http://schemas.microsoft.com/office/drawing/2014/main" id="{6B77ADBA-CF5B-BFCB-2338-B02D5619A388}"/>
              </a:ext>
            </a:extLst>
          </p:cNvPr>
          <p:cNvSpPr/>
          <p:nvPr/>
        </p:nvSpPr>
        <p:spPr>
          <a:xfrm flipH="1" flipV="1">
            <a:off x="7671804" y="772216"/>
            <a:ext cx="382771" cy="3075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8B16E268-D7D8-E681-8328-873E9092C736}"/>
              </a:ext>
            </a:extLst>
          </p:cNvPr>
          <p:cNvSpPr txBox="1"/>
          <p:nvPr/>
        </p:nvSpPr>
        <p:spPr>
          <a:xfrm>
            <a:off x="4845357" y="1557210"/>
            <a:ext cx="25012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點擊頁右上角的「    」</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0A85EC8A-734B-8CE8-70D9-CEB028887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0024">
            <a:off x="7071406" y="1052634"/>
            <a:ext cx="530542" cy="422635"/>
          </a:xfrm>
          <a:prstGeom prst="rect">
            <a:avLst/>
          </a:prstGeom>
        </p:spPr>
      </p:pic>
      <p:sp>
        <p:nvSpPr>
          <p:cNvPr id="10" name="文字方塊 1">
            <a:extLst>
              <a:ext uri="{FF2B5EF4-FFF2-40B4-BE49-F238E27FC236}">
                <a16:creationId xmlns:a16="http://schemas.microsoft.com/office/drawing/2014/main" id="{39DE5F51-C10B-85D8-A114-CD38622D308E}"/>
              </a:ext>
            </a:extLst>
          </p:cNvPr>
          <p:cNvSpPr txBox="1"/>
          <p:nvPr/>
        </p:nvSpPr>
        <p:spPr>
          <a:xfrm>
            <a:off x="1682698" y="3584103"/>
            <a:ext cx="527526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如有未讀通知，「    」的右上角會顯示一個紅色圓圈表示未讀通知的數量</a:t>
            </a:r>
            <a:endParaRPr lang="en-HK" b="0" dirty="0">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B215F99E-11FF-9226-8F79-E968B4C54306}"/>
              </a:ext>
            </a:extLst>
          </p:cNvPr>
          <p:cNvPicPr>
            <a:picLocks noChangeAspect="1"/>
          </p:cNvPicPr>
          <p:nvPr/>
        </p:nvPicPr>
        <p:blipFill>
          <a:blip r:embed="rId4"/>
          <a:stretch>
            <a:fillRect/>
          </a:stretch>
        </p:blipFill>
        <p:spPr>
          <a:xfrm>
            <a:off x="6722648" y="1637086"/>
            <a:ext cx="285790" cy="209579"/>
          </a:xfrm>
          <a:prstGeom prst="rect">
            <a:avLst/>
          </a:prstGeom>
        </p:spPr>
      </p:pic>
      <p:pic>
        <p:nvPicPr>
          <p:cNvPr id="12" name="Picture 11">
            <a:extLst>
              <a:ext uri="{FF2B5EF4-FFF2-40B4-BE49-F238E27FC236}">
                <a16:creationId xmlns:a16="http://schemas.microsoft.com/office/drawing/2014/main" id="{E4C6F19A-689B-C203-C4EA-460D1A8A2CCF}"/>
              </a:ext>
            </a:extLst>
          </p:cNvPr>
          <p:cNvPicPr>
            <a:picLocks noChangeAspect="1"/>
          </p:cNvPicPr>
          <p:nvPr/>
        </p:nvPicPr>
        <p:blipFill>
          <a:blip r:embed="rId4"/>
          <a:stretch>
            <a:fillRect/>
          </a:stretch>
        </p:blipFill>
        <p:spPr>
          <a:xfrm>
            <a:off x="3583247" y="3670108"/>
            <a:ext cx="285790" cy="209579"/>
          </a:xfrm>
          <a:prstGeom prst="rect">
            <a:avLst/>
          </a:prstGeom>
        </p:spPr>
      </p:pic>
      <p:sp>
        <p:nvSpPr>
          <p:cNvPr id="3" name="Slide Number Placeholder 2">
            <a:extLst>
              <a:ext uri="{FF2B5EF4-FFF2-40B4-BE49-F238E27FC236}">
                <a16:creationId xmlns:a16="http://schemas.microsoft.com/office/drawing/2014/main" id="{69A8A9AA-DE95-E89E-3BE1-1C486E1DBE87}"/>
              </a:ext>
            </a:extLst>
          </p:cNvPr>
          <p:cNvSpPr>
            <a:spLocks noGrp="1"/>
          </p:cNvSpPr>
          <p:nvPr>
            <p:ph type="sldNum" sz="quarter" idx="12"/>
          </p:nvPr>
        </p:nvSpPr>
        <p:spPr/>
        <p:txBody>
          <a:bodyPr/>
          <a:lstStyle/>
          <a:p>
            <a:fld id="{757993B9-1E1D-498A-9135-8F4EE768927A}" type="slidenum">
              <a:rPr lang="en-HK" smtClean="0"/>
              <a:pPr/>
              <a:t>275</a:t>
            </a:fld>
            <a:endParaRPr lang="en-HK" dirty="0"/>
          </a:p>
        </p:txBody>
      </p:sp>
    </p:spTree>
    <p:extLst>
      <p:ext uri="{BB962C8B-B14F-4D97-AF65-F5344CB8AC3E}">
        <p14:creationId xmlns:p14="http://schemas.microsoft.com/office/powerpoint/2010/main" val="87917652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B01FE4-A901-1837-C1AF-8371AF06AFE8}"/>
              </a:ext>
            </a:extLst>
          </p:cNvPr>
          <p:cNvPicPr>
            <a:picLocks noChangeAspect="1"/>
          </p:cNvPicPr>
          <p:nvPr/>
        </p:nvPicPr>
        <p:blipFill>
          <a:blip r:embed="rId3"/>
          <a:srcRect b="5858"/>
          <a:stretch>
            <a:fillRect/>
          </a:stretch>
        </p:blipFill>
        <p:spPr>
          <a:xfrm>
            <a:off x="20" y="10"/>
            <a:ext cx="12191980" cy="6857990"/>
          </a:xfrm>
          <a:prstGeom prst="rect">
            <a:avLst/>
          </a:prstGeom>
          <a:solidFill>
            <a:schemeClr val="accent4">
              <a:lumMod val="60000"/>
              <a:lumOff val="40000"/>
            </a:schemeClr>
          </a:solidFill>
        </p:spPr>
      </p:pic>
      <p:sp>
        <p:nvSpPr>
          <p:cNvPr id="25" name="Rectangle 24">
            <a:extLst>
              <a:ext uri="{FF2B5EF4-FFF2-40B4-BE49-F238E27FC236}">
                <a16:creationId xmlns:a16="http://schemas.microsoft.com/office/drawing/2014/main" id="{EFCC320D-20F3-B5BD-D4EF-8FD9F3414435}"/>
              </a:ext>
            </a:extLst>
          </p:cNvPr>
          <p:cNvSpPr/>
          <p:nvPr/>
        </p:nvSpPr>
        <p:spPr>
          <a:xfrm>
            <a:off x="1092762" y="5939879"/>
            <a:ext cx="1051559" cy="400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6" name="Rectangle 25">
            <a:extLst>
              <a:ext uri="{FF2B5EF4-FFF2-40B4-BE49-F238E27FC236}">
                <a16:creationId xmlns:a16="http://schemas.microsoft.com/office/drawing/2014/main" id="{2B74D804-E6DB-CCBD-9637-797F1DC37818}"/>
              </a:ext>
            </a:extLst>
          </p:cNvPr>
          <p:cNvSpPr/>
          <p:nvPr/>
        </p:nvSpPr>
        <p:spPr>
          <a:xfrm>
            <a:off x="2144322" y="5939887"/>
            <a:ext cx="545715" cy="4000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7" name="文字方塊 1">
            <a:extLst>
              <a:ext uri="{FF2B5EF4-FFF2-40B4-BE49-F238E27FC236}">
                <a16:creationId xmlns:a16="http://schemas.microsoft.com/office/drawing/2014/main" id="{D68E4396-F01A-4452-3B23-484728ACD359}"/>
              </a:ext>
            </a:extLst>
          </p:cNvPr>
          <p:cNvSpPr txBox="1"/>
          <p:nvPr/>
        </p:nvSpPr>
        <p:spPr>
          <a:xfrm>
            <a:off x="485111" y="4441652"/>
            <a:ext cx="362025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剔選通知旁的方格以</a:t>
            </a:r>
            <a:r>
              <a:rPr lang="ja-JP" altLang="en-US" b="0" dirty="0">
                <a:latin typeface="Microsoft JhengHei" panose="020B0604030504040204" pitchFamily="34" charset="-120"/>
                <a:ea typeface="Microsoft JhengHei" panose="020B0604030504040204" pitchFamily="34" charset="-120"/>
              </a:rPr>
              <a:t>把通知</a:t>
            </a:r>
            <a:r>
              <a:rPr lang="zh-TW" altLang="en-US" b="0" dirty="0">
                <a:latin typeface="Microsoft JhengHei" panose="020B0604030504040204" pitchFamily="34" charset="-120"/>
                <a:ea typeface="Microsoft JhengHei" panose="020B0604030504040204" pitchFamily="34" charset="-120"/>
              </a:rPr>
              <a:t>標記為已讀取或刪除</a:t>
            </a:r>
            <a:endParaRPr lang="en-HK" b="0" dirty="0">
              <a:latin typeface="Microsoft JhengHei" panose="020B0604030504040204" pitchFamily="34" charset="-120"/>
              <a:ea typeface="Microsoft JhengHei" panose="020B0604030504040204" pitchFamily="34" charset="-120"/>
            </a:endParaRPr>
          </a:p>
        </p:txBody>
      </p:sp>
      <p:pic>
        <p:nvPicPr>
          <p:cNvPr id="28" name="Picture 27" descr="An orange arrow pointing at something&#10;&#10;AI-generated content may be incorrect.">
            <a:extLst>
              <a:ext uri="{FF2B5EF4-FFF2-40B4-BE49-F238E27FC236}">
                <a16:creationId xmlns:a16="http://schemas.microsoft.com/office/drawing/2014/main" id="{9687D046-1800-CBBA-328D-3F511A917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711672">
            <a:off x="685607" y="5210490"/>
            <a:ext cx="530542" cy="422635"/>
          </a:xfrm>
          <a:prstGeom prst="rect">
            <a:avLst/>
          </a:prstGeom>
        </p:spPr>
      </p:pic>
      <p:sp>
        <p:nvSpPr>
          <p:cNvPr id="29" name="文字方塊 1">
            <a:extLst>
              <a:ext uri="{FF2B5EF4-FFF2-40B4-BE49-F238E27FC236}">
                <a16:creationId xmlns:a16="http://schemas.microsoft.com/office/drawing/2014/main" id="{3832D897-F38C-9130-4BC3-D1DBF73E87C6}"/>
              </a:ext>
            </a:extLst>
          </p:cNvPr>
          <p:cNvSpPr txBox="1"/>
          <p:nvPr/>
        </p:nvSpPr>
        <p:spPr>
          <a:xfrm>
            <a:off x="6845801" y="4988839"/>
            <a:ext cx="454166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a:t>
            </a:r>
            <a:r>
              <a:rPr lang="ja-JP" altLang="en-US" b="0" dirty="0">
                <a:solidFill>
                  <a:srgbClr val="002567"/>
                </a:solidFill>
                <a:latin typeface="Microsoft JhengHei" panose="020B0604030504040204" pitchFamily="34" charset="-120"/>
                <a:ea typeface="Microsoft JhengHei" panose="020B0604030504040204" pitchFamily="34" charset="-120"/>
              </a:rPr>
              <a:t>通知</a:t>
            </a:r>
            <a:r>
              <a:rPr lang="zh-TW" altLang="en-US" b="0" dirty="0">
                <a:latin typeface="Microsoft JhengHei" panose="020B0604030504040204" pitchFamily="34" charset="-120"/>
                <a:ea typeface="Microsoft JhengHei" panose="020B0604030504040204" pitchFamily="34" charset="-120"/>
              </a:rPr>
              <a:t>右上角的「選項」：「儲存」、「列印」、「標記」、「刪除」</a:t>
            </a:r>
            <a:endParaRPr lang="en-HK" b="0" dirty="0">
              <a:latin typeface="Microsoft JhengHei" panose="020B0604030504040204" pitchFamily="34" charset="-120"/>
              <a:ea typeface="Microsoft JhengHei" panose="020B0604030504040204" pitchFamily="34" charset="-120"/>
            </a:endParaRPr>
          </a:p>
        </p:txBody>
      </p:sp>
      <p:sp>
        <p:nvSpPr>
          <p:cNvPr id="30" name="Rectangle 29">
            <a:extLst>
              <a:ext uri="{FF2B5EF4-FFF2-40B4-BE49-F238E27FC236}">
                <a16:creationId xmlns:a16="http://schemas.microsoft.com/office/drawing/2014/main" id="{009C10CE-1887-D341-3681-E292069C3414}"/>
              </a:ext>
            </a:extLst>
          </p:cNvPr>
          <p:cNvSpPr/>
          <p:nvPr/>
        </p:nvSpPr>
        <p:spPr>
          <a:xfrm>
            <a:off x="9924165" y="2808619"/>
            <a:ext cx="1383030" cy="19038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31" name="Picture 30" descr="An orange arrow pointing at something&#10;&#10;AI-generated content may be incorrect.">
            <a:extLst>
              <a:ext uri="{FF2B5EF4-FFF2-40B4-BE49-F238E27FC236}">
                <a16:creationId xmlns:a16="http://schemas.microsoft.com/office/drawing/2014/main" id="{36D4564B-3C72-F523-5001-48745C412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55037">
            <a:off x="609009" y="3895440"/>
            <a:ext cx="530542" cy="422635"/>
          </a:xfrm>
          <a:prstGeom prst="rect">
            <a:avLst/>
          </a:prstGeom>
        </p:spPr>
      </p:pic>
      <p:pic>
        <p:nvPicPr>
          <p:cNvPr id="32" name="Picture 31" descr="An orange arrow pointing at something&#10;&#10;AI-generated content may be incorrect.">
            <a:extLst>
              <a:ext uri="{FF2B5EF4-FFF2-40B4-BE49-F238E27FC236}">
                <a16:creationId xmlns:a16="http://schemas.microsoft.com/office/drawing/2014/main" id="{E6162E6C-B95E-C5B9-4D65-735662420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15899">
            <a:off x="9313247" y="4474292"/>
            <a:ext cx="530542" cy="422635"/>
          </a:xfrm>
          <a:prstGeom prst="rect">
            <a:avLst/>
          </a:prstGeom>
        </p:spPr>
      </p:pic>
      <p:sp>
        <p:nvSpPr>
          <p:cNvPr id="33" name="文字方塊 1">
            <a:extLst>
              <a:ext uri="{FF2B5EF4-FFF2-40B4-BE49-F238E27FC236}">
                <a16:creationId xmlns:a16="http://schemas.microsoft.com/office/drawing/2014/main" id="{8FC2B37B-9262-94B0-0925-58CF33005414}"/>
              </a:ext>
            </a:extLst>
          </p:cNvPr>
          <p:cNvSpPr txBox="1"/>
          <p:nvPr/>
        </p:nvSpPr>
        <p:spPr>
          <a:xfrm>
            <a:off x="3053236" y="871950"/>
            <a:ext cx="380984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輸入關鍵字以按「</a:t>
            </a:r>
            <a:r>
              <a:rPr lang="ja-JP" altLang="en-US" b="0" dirty="0">
                <a:latin typeface="Microsoft JhengHei" panose="020B0604030504040204" pitchFamily="34" charset="-120"/>
                <a:ea typeface="Microsoft JhengHei" panose="020B0604030504040204" pitchFamily="34" charset="-120"/>
              </a:rPr>
              <a:t>主旨</a:t>
            </a:r>
            <a:r>
              <a:rPr lang="zh-TW" altLang="en-US" b="0" dirty="0">
                <a:latin typeface="Microsoft JhengHei" panose="020B0604030504040204" pitchFamily="34" charset="-120"/>
                <a:ea typeface="Microsoft JhengHei" panose="020B0604030504040204" pitchFamily="34" charset="-120"/>
              </a:rPr>
              <a:t>」搜尋</a:t>
            </a:r>
            <a:r>
              <a:rPr lang="ja-JP" altLang="en-US" b="0" dirty="0">
                <a:latin typeface="Microsoft JhengHei" panose="020B0604030504040204" pitchFamily="34" charset="-120"/>
                <a:ea typeface="Microsoft JhengHei" panose="020B0604030504040204" pitchFamily="34" charset="-120"/>
              </a:rPr>
              <a:t>通知</a:t>
            </a:r>
            <a:endParaRPr lang="en-HK" b="0" dirty="0">
              <a:latin typeface="Microsoft JhengHei" panose="020B0604030504040204" pitchFamily="34" charset="-120"/>
              <a:ea typeface="Microsoft JhengHei" panose="020B0604030504040204" pitchFamily="34" charset="-120"/>
            </a:endParaRPr>
          </a:p>
        </p:txBody>
      </p:sp>
      <p:pic>
        <p:nvPicPr>
          <p:cNvPr id="34" name="Picture 33" descr="An orange arrow pointing at something&#10;&#10;AI-generated content may be incorrect.">
            <a:extLst>
              <a:ext uri="{FF2B5EF4-FFF2-40B4-BE49-F238E27FC236}">
                <a16:creationId xmlns:a16="http://schemas.microsoft.com/office/drawing/2014/main" id="{E7A152AC-EB8D-8A3F-8DDF-7383CD974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63021">
            <a:off x="2428696" y="987064"/>
            <a:ext cx="530542" cy="422635"/>
          </a:xfrm>
          <a:prstGeom prst="rect">
            <a:avLst/>
          </a:prstGeom>
        </p:spPr>
      </p:pic>
      <p:sp>
        <p:nvSpPr>
          <p:cNvPr id="35" name="文字方塊 1">
            <a:extLst>
              <a:ext uri="{FF2B5EF4-FFF2-40B4-BE49-F238E27FC236}">
                <a16:creationId xmlns:a16="http://schemas.microsoft.com/office/drawing/2014/main" id="{C28BE1F5-7BEA-3C00-6B30-B9FD3B12D701}"/>
              </a:ext>
            </a:extLst>
          </p:cNvPr>
          <p:cNvSpPr txBox="1"/>
          <p:nvPr/>
        </p:nvSpPr>
        <p:spPr>
          <a:xfrm>
            <a:off x="4814314" y="2237893"/>
            <a:ext cx="48361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以「類別」、 「部門」 或「日期」 篩選</a:t>
            </a:r>
            <a:r>
              <a:rPr lang="ja-JP" altLang="en-US" b="0" dirty="0">
                <a:solidFill>
                  <a:srgbClr val="002567"/>
                </a:solidFill>
                <a:latin typeface="Microsoft JhengHei" panose="020B0604030504040204" pitchFamily="34" charset="-120"/>
                <a:ea typeface="Microsoft JhengHei" panose="020B0604030504040204" pitchFamily="34" charset="-120"/>
              </a:rPr>
              <a:t>通知</a:t>
            </a:r>
            <a:endParaRPr lang="en-US" b="0" dirty="0">
              <a:latin typeface="Microsoft JhengHei" panose="020B0604030504040204" pitchFamily="34" charset="-120"/>
              <a:ea typeface="Microsoft JhengHei" panose="020B0604030504040204" pitchFamily="34" charset="-120"/>
            </a:endParaRPr>
          </a:p>
        </p:txBody>
      </p:sp>
      <p:pic>
        <p:nvPicPr>
          <p:cNvPr id="36" name="Picture 35" descr="An orange arrow pointing at something&#10;&#10;AI-generated content may be incorrect.">
            <a:extLst>
              <a:ext uri="{FF2B5EF4-FFF2-40B4-BE49-F238E27FC236}">
                <a16:creationId xmlns:a16="http://schemas.microsoft.com/office/drawing/2014/main" id="{CF19A865-0F21-359F-EEB9-5CF153BC3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772" y="1997103"/>
            <a:ext cx="530542" cy="422635"/>
          </a:xfrm>
          <a:prstGeom prst="rect">
            <a:avLst/>
          </a:prstGeom>
        </p:spPr>
      </p:pic>
      <p:sp>
        <p:nvSpPr>
          <p:cNvPr id="37" name="Rectangle 36">
            <a:extLst>
              <a:ext uri="{FF2B5EF4-FFF2-40B4-BE49-F238E27FC236}">
                <a16:creationId xmlns:a16="http://schemas.microsoft.com/office/drawing/2014/main" id="{21099F69-9C18-9392-7971-D53F1F510C07}"/>
              </a:ext>
            </a:extLst>
          </p:cNvPr>
          <p:cNvSpPr/>
          <p:nvPr/>
        </p:nvSpPr>
        <p:spPr>
          <a:xfrm>
            <a:off x="1915078" y="1631388"/>
            <a:ext cx="2132540" cy="3582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8" name="Rectangle 37">
            <a:extLst>
              <a:ext uri="{FF2B5EF4-FFF2-40B4-BE49-F238E27FC236}">
                <a16:creationId xmlns:a16="http://schemas.microsoft.com/office/drawing/2014/main" id="{853F696F-9F50-8540-4912-9C1742E4ADC5}"/>
              </a:ext>
            </a:extLst>
          </p:cNvPr>
          <p:cNvSpPr/>
          <p:nvPr/>
        </p:nvSpPr>
        <p:spPr>
          <a:xfrm>
            <a:off x="4047619" y="1626758"/>
            <a:ext cx="1002848" cy="3655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9" name="Rectangle 38">
            <a:extLst>
              <a:ext uri="{FF2B5EF4-FFF2-40B4-BE49-F238E27FC236}">
                <a16:creationId xmlns:a16="http://schemas.microsoft.com/office/drawing/2014/main" id="{03D062DD-4B67-2D69-FF7B-F06DDA3734C9}"/>
              </a:ext>
            </a:extLst>
          </p:cNvPr>
          <p:cNvSpPr/>
          <p:nvPr/>
        </p:nvSpPr>
        <p:spPr>
          <a:xfrm>
            <a:off x="5048909" y="1624077"/>
            <a:ext cx="919840" cy="3655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0" name="Rectangle 39">
            <a:extLst>
              <a:ext uri="{FF2B5EF4-FFF2-40B4-BE49-F238E27FC236}">
                <a16:creationId xmlns:a16="http://schemas.microsoft.com/office/drawing/2014/main" id="{A4FA6820-24A4-E50F-0D8B-7FA5D3BCE281}"/>
              </a:ext>
            </a:extLst>
          </p:cNvPr>
          <p:cNvSpPr/>
          <p:nvPr/>
        </p:nvSpPr>
        <p:spPr>
          <a:xfrm>
            <a:off x="5968749" y="1627072"/>
            <a:ext cx="1259190" cy="3625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1" name="Rectangle 40">
            <a:extLst>
              <a:ext uri="{FF2B5EF4-FFF2-40B4-BE49-F238E27FC236}">
                <a16:creationId xmlns:a16="http://schemas.microsoft.com/office/drawing/2014/main" id="{8D42CC0E-5496-799C-5807-C370B5C88458}"/>
              </a:ext>
            </a:extLst>
          </p:cNvPr>
          <p:cNvSpPr/>
          <p:nvPr/>
        </p:nvSpPr>
        <p:spPr>
          <a:xfrm>
            <a:off x="2175602" y="2989697"/>
            <a:ext cx="4023180" cy="3282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42" name="Picture 41" descr="An orange arrow pointing at something&#10;&#10;AI-generated content may be incorrect.">
            <a:extLst>
              <a:ext uri="{FF2B5EF4-FFF2-40B4-BE49-F238E27FC236}">
                <a16:creationId xmlns:a16="http://schemas.microsoft.com/office/drawing/2014/main" id="{319EDDC5-0F7F-BD66-33AA-5A6ACA28F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8297">
            <a:off x="4283772" y="3451141"/>
            <a:ext cx="530542" cy="422635"/>
          </a:xfrm>
          <a:prstGeom prst="rect">
            <a:avLst/>
          </a:prstGeom>
        </p:spPr>
      </p:pic>
      <p:sp>
        <p:nvSpPr>
          <p:cNvPr id="43" name="文字方塊 1">
            <a:extLst>
              <a:ext uri="{FF2B5EF4-FFF2-40B4-BE49-F238E27FC236}">
                <a16:creationId xmlns:a16="http://schemas.microsoft.com/office/drawing/2014/main" id="{AFEFC028-4710-CF38-B90F-CDAEFDFB2491}"/>
              </a:ext>
            </a:extLst>
          </p:cNvPr>
          <p:cNvSpPr txBox="1"/>
          <p:nvPr/>
        </p:nvSpPr>
        <p:spPr>
          <a:xfrm>
            <a:off x="4838518" y="3692512"/>
            <a:ext cx="374184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a:t>
            </a:r>
            <a:r>
              <a:rPr lang="ja-JP" altLang="en-US" b="0">
                <a:solidFill>
                  <a:srgbClr val="002567"/>
                </a:solidFill>
                <a:latin typeface="Microsoft JhengHei" panose="020B0604030504040204" pitchFamily="34" charset="-120"/>
                <a:ea typeface="Microsoft JhengHei" panose="020B0604030504040204" pitchFamily="34" charset="-120"/>
              </a:rPr>
              <a:t>通知的</a:t>
            </a:r>
            <a:r>
              <a:rPr lang="zh-TW" altLang="en-US" b="0">
                <a:latin typeface="Microsoft JhengHei" panose="020B0604030504040204" pitchFamily="34" charset="-120"/>
                <a:ea typeface="Microsoft JhengHei" panose="020B0604030504040204" pitchFamily="34" charset="-120"/>
              </a:rPr>
              <a:t>「</a:t>
            </a:r>
            <a:r>
              <a:rPr lang="ja-JP" altLang="en-US" b="0">
                <a:latin typeface="Microsoft JhengHei" panose="020B0604030504040204" pitchFamily="34" charset="-120"/>
                <a:ea typeface="Microsoft JhengHei" panose="020B0604030504040204" pitchFamily="34" charset="-120"/>
              </a:rPr>
              <a:t>主旨</a:t>
            </a:r>
            <a:r>
              <a:rPr lang="zh-TW" altLang="en-US" b="0">
                <a:latin typeface="Microsoft JhengHei" panose="020B0604030504040204" pitchFamily="34" charset="-120"/>
                <a:ea typeface="Microsoft JhengHei" panose="020B0604030504040204" pitchFamily="34" charset="-120"/>
              </a:rPr>
              <a:t>」 以檢視其內容</a:t>
            </a:r>
            <a:endParaRPr lang="en-HK" b="0" dirty="0">
              <a:latin typeface="Microsoft JhengHei" panose="020B0604030504040204" pitchFamily="34" charset="-120"/>
              <a:ea typeface="Microsoft JhengHei" panose="020B0604030504040204" pitchFamily="34" charset="-120"/>
            </a:endParaRPr>
          </a:p>
        </p:txBody>
      </p:sp>
      <p:sp>
        <p:nvSpPr>
          <p:cNvPr id="44" name="Rectangle 43">
            <a:extLst>
              <a:ext uri="{FF2B5EF4-FFF2-40B4-BE49-F238E27FC236}">
                <a16:creationId xmlns:a16="http://schemas.microsoft.com/office/drawing/2014/main" id="{9B477AB9-F98E-B948-8B44-FE196E369299}"/>
              </a:ext>
            </a:extLst>
          </p:cNvPr>
          <p:cNvSpPr/>
          <p:nvPr/>
        </p:nvSpPr>
        <p:spPr>
          <a:xfrm>
            <a:off x="1181393" y="3832229"/>
            <a:ext cx="446125" cy="4185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D249C80A-A53D-3335-01DD-ED82F91FBB20}"/>
              </a:ext>
            </a:extLst>
          </p:cNvPr>
          <p:cNvSpPr>
            <a:spLocks noGrp="1"/>
          </p:cNvSpPr>
          <p:nvPr>
            <p:ph type="sldNum" sz="quarter" idx="12"/>
          </p:nvPr>
        </p:nvSpPr>
        <p:spPr/>
        <p:txBody>
          <a:bodyPr/>
          <a:lstStyle/>
          <a:p>
            <a:fld id="{757993B9-1E1D-498A-9135-8F4EE768927A}" type="slidenum">
              <a:rPr lang="en-HK" smtClean="0"/>
              <a:pPr/>
              <a:t>276</a:t>
            </a:fld>
            <a:endParaRPr lang="en-HK" dirty="0"/>
          </a:p>
        </p:txBody>
      </p:sp>
    </p:spTree>
    <p:extLst>
      <p:ext uri="{BB962C8B-B14F-4D97-AF65-F5344CB8AC3E}">
        <p14:creationId xmlns:p14="http://schemas.microsoft.com/office/powerpoint/2010/main" val="3872880610"/>
      </p:ext>
    </p:extLst>
  </p:cSld>
  <p:clrMapOvr>
    <a:masterClrMapping/>
  </p:clrMapOvr>
  <p:extLst>
    <p:ext uri="{6950BFC3-D8DA-4A85-94F7-54DA5524770B}">
      <p188:commentRel xmlns:p188="http://schemas.microsoft.com/office/powerpoint/2018/8/main" r:id="rId2"/>
    </p:ext>
  </p:extLs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7DCBF-0E3A-9B03-2243-FFDE33B735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497A67D-A6E5-B948-D033-BB16642ED5DE}"/>
              </a:ext>
            </a:extLst>
          </p:cNvPr>
          <p:cNvPicPr>
            <a:picLocks noChangeAspect="1"/>
          </p:cNvPicPr>
          <p:nvPr/>
        </p:nvPicPr>
        <p:blipFill>
          <a:blip r:embed="rId2"/>
          <a:stretch>
            <a:fillRect/>
          </a:stretch>
        </p:blipFill>
        <p:spPr>
          <a:xfrm>
            <a:off x="0" y="-47233"/>
            <a:ext cx="12192001" cy="6905233"/>
          </a:xfrm>
          <a:prstGeom prst="rect">
            <a:avLst/>
          </a:prstGeom>
        </p:spPr>
      </p:pic>
      <p:sp>
        <p:nvSpPr>
          <p:cNvPr id="6" name="文字方塊 1">
            <a:extLst>
              <a:ext uri="{FF2B5EF4-FFF2-40B4-BE49-F238E27FC236}">
                <a16:creationId xmlns:a16="http://schemas.microsoft.com/office/drawing/2014/main" id="{096294AB-AB56-DFDC-EE21-CFE9DF7DCF2E}"/>
              </a:ext>
            </a:extLst>
          </p:cNvPr>
          <p:cNvSpPr txBox="1"/>
          <p:nvPr/>
        </p:nvSpPr>
        <p:spPr>
          <a:xfrm>
            <a:off x="1094086" y="776017"/>
            <a:ext cx="1230217"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sz="2000" b="0" dirty="0">
                <a:latin typeface="Microsoft JhengHei" panose="020B0604030504040204" pitchFamily="34" charset="-120"/>
                <a:ea typeface="Microsoft JhengHei" panose="020B0604030504040204" pitchFamily="34" charset="-120"/>
              </a:rPr>
              <a:t>通知樣本</a:t>
            </a:r>
            <a:endParaRPr lang="en-HK" sz="2000" b="0" dirty="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20BFBCCC-303E-9EAF-73B0-64826FF369A9}"/>
              </a:ext>
            </a:extLst>
          </p:cNvPr>
          <p:cNvSpPr>
            <a:spLocks noGrp="1"/>
          </p:cNvSpPr>
          <p:nvPr>
            <p:ph type="sldNum" sz="quarter" idx="12"/>
          </p:nvPr>
        </p:nvSpPr>
        <p:spPr/>
        <p:txBody>
          <a:bodyPr/>
          <a:lstStyle/>
          <a:p>
            <a:fld id="{757993B9-1E1D-498A-9135-8F4EE768927A}" type="slidenum">
              <a:rPr lang="en-HK" smtClean="0"/>
              <a:pPr/>
              <a:t>277</a:t>
            </a:fld>
            <a:endParaRPr lang="en-HK" sz="2000" dirty="0"/>
          </a:p>
        </p:txBody>
      </p:sp>
    </p:spTree>
    <p:extLst>
      <p:ext uri="{BB962C8B-B14F-4D97-AF65-F5344CB8AC3E}">
        <p14:creationId xmlns:p14="http://schemas.microsoft.com/office/powerpoint/2010/main" val="382053446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C24290-3F3E-B863-3B2E-6C89C334B058}"/>
              </a:ext>
            </a:extLst>
          </p:cNvPr>
          <p:cNvPicPr>
            <a:picLocks noChangeAspect="1"/>
          </p:cNvPicPr>
          <p:nvPr/>
        </p:nvPicPr>
        <p:blipFill>
          <a:blip r:embed="rId2"/>
          <a:srcRect b="10714"/>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BF6F6661-D553-763E-0E69-D78872456480}"/>
              </a:ext>
            </a:extLst>
          </p:cNvPr>
          <p:cNvSpPr/>
          <p:nvPr/>
        </p:nvSpPr>
        <p:spPr>
          <a:xfrm>
            <a:off x="9680464" y="3551276"/>
            <a:ext cx="1202755" cy="2493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9699F910-8E7E-ACD5-3180-5450E8D487C5}"/>
              </a:ext>
            </a:extLst>
          </p:cNvPr>
          <p:cNvSpPr txBox="1"/>
          <p:nvPr/>
        </p:nvSpPr>
        <p:spPr>
          <a:xfrm>
            <a:off x="2303379" y="859829"/>
            <a:ext cx="46749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垃圾桶內有「 復原 」 和 「 移除 」 的選項</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A7A4A553-8859-2BB6-3533-0D284DE14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524594">
            <a:off x="9929984" y="2347342"/>
            <a:ext cx="530542" cy="422635"/>
          </a:xfrm>
          <a:prstGeom prst="rect">
            <a:avLst/>
          </a:prstGeom>
        </p:spPr>
      </p:pic>
      <p:sp>
        <p:nvSpPr>
          <p:cNvPr id="9" name="Rectangle 8">
            <a:extLst>
              <a:ext uri="{FF2B5EF4-FFF2-40B4-BE49-F238E27FC236}">
                <a16:creationId xmlns:a16="http://schemas.microsoft.com/office/drawing/2014/main" id="{1D318A9F-2470-D736-0E07-8143888BDD1C}"/>
              </a:ext>
            </a:extLst>
          </p:cNvPr>
          <p:cNvSpPr/>
          <p:nvPr/>
        </p:nvSpPr>
        <p:spPr>
          <a:xfrm>
            <a:off x="2447758" y="1865047"/>
            <a:ext cx="622701"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E9DA6CAD-A558-94C6-D581-D66BC9A6E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524594">
            <a:off x="2920095" y="1324476"/>
            <a:ext cx="530542" cy="422635"/>
          </a:xfrm>
          <a:prstGeom prst="rect">
            <a:avLst/>
          </a:prstGeom>
        </p:spPr>
      </p:pic>
      <p:sp>
        <p:nvSpPr>
          <p:cNvPr id="11" name="文字方塊 1">
            <a:extLst>
              <a:ext uri="{FF2B5EF4-FFF2-40B4-BE49-F238E27FC236}">
                <a16:creationId xmlns:a16="http://schemas.microsoft.com/office/drawing/2014/main" id="{2133A22E-3AA9-5D31-0507-A6E457D454C1}"/>
              </a:ext>
            </a:extLst>
          </p:cNvPr>
          <p:cNvSpPr txBox="1"/>
          <p:nvPr/>
        </p:nvSpPr>
        <p:spPr>
          <a:xfrm>
            <a:off x="8347322" y="1585833"/>
            <a:ext cx="344644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zh-TW" altLang="en-US" b="0">
                <a:latin typeface="Microsoft JhengHei" panose="020B0604030504040204" pitchFamily="34" charset="-120"/>
                <a:ea typeface="Microsoft JhengHei" panose="020B0604030504040204" pitchFamily="34" charset="-120"/>
              </a:rPr>
              <a:t>用戶可以點擊「選項」</a:t>
            </a:r>
            <a:r>
              <a:rPr lang="en-HK" altLang="zh-TW" b="0" dirty="0">
                <a:latin typeface="Microsoft JhengHei" panose="020B0604030504040204" pitchFamily="34" charset="-120"/>
                <a:ea typeface="Microsoft JhengHei" panose="020B0604030504040204" pitchFamily="34" charset="-120"/>
              </a:rPr>
              <a:t>&gt; </a:t>
            </a:r>
            <a:r>
              <a:rPr lang="zh-TW" altLang="en-US" b="0">
                <a:latin typeface="Microsoft JhengHei" panose="020B0604030504040204" pitchFamily="34" charset="-120"/>
                <a:ea typeface="Microsoft JhengHei" panose="020B0604030504040204" pitchFamily="34" charset="-120"/>
              </a:rPr>
              <a:t>「 復原 」 以復原通知</a:t>
            </a:r>
            <a:endParaRPr lang="en-HK" b="0" dirty="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AD40527E-B6AC-77EF-85D4-1E3AB440ED8B}"/>
              </a:ext>
            </a:extLst>
          </p:cNvPr>
          <p:cNvSpPr/>
          <p:nvPr/>
        </p:nvSpPr>
        <p:spPr>
          <a:xfrm>
            <a:off x="9680464" y="4104470"/>
            <a:ext cx="1202755" cy="2493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EE7385F3-950B-8E0A-F01A-FB838D9796A9}"/>
              </a:ext>
            </a:extLst>
          </p:cNvPr>
          <p:cNvSpPr txBox="1"/>
          <p:nvPr/>
        </p:nvSpPr>
        <p:spPr>
          <a:xfrm>
            <a:off x="8274712" y="5282760"/>
            <a:ext cx="351905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zh-TW" altLang="en-US" b="0">
                <a:latin typeface="Microsoft JhengHei" panose="020B0604030504040204" pitchFamily="34" charset="-120"/>
                <a:ea typeface="Microsoft JhengHei" panose="020B0604030504040204" pitchFamily="34" charset="-120"/>
              </a:rPr>
              <a:t>用戶可以點擊「選項」</a:t>
            </a:r>
            <a:r>
              <a:rPr lang="en-HK" altLang="zh-TW" b="0" dirty="0">
                <a:latin typeface="Microsoft JhengHei" panose="020B0604030504040204" pitchFamily="34" charset="-120"/>
                <a:ea typeface="Microsoft JhengHei" panose="020B0604030504040204" pitchFamily="34" charset="-120"/>
              </a:rPr>
              <a:t>&gt; </a:t>
            </a:r>
            <a:r>
              <a:rPr lang="zh-TW" altLang="en-US" b="0">
                <a:latin typeface="Microsoft JhengHei" panose="020B0604030504040204" pitchFamily="34" charset="-120"/>
                <a:ea typeface="Microsoft JhengHei" panose="020B0604030504040204" pitchFamily="34" charset="-120"/>
              </a:rPr>
              <a:t>「移除」 以移除通知</a:t>
            </a:r>
            <a:endParaRPr lang="en-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E3997B07-8529-7C86-FBC7-BFD5F9C8C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05944">
            <a:off x="10016569" y="4606988"/>
            <a:ext cx="530542" cy="422635"/>
          </a:xfrm>
          <a:prstGeom prst="rect">
            <a:avLst/>
          </a:prstGeom>
        </p:spPr>
      </p:pic>
      <p:sp>
        <p:nvSpPr>
          <p:cNvPr id="3" name="Slide Number Placeholder 2">
            <a:extLst>
              <a:ext uri="{FF2B5EF4-FFF2-40B4-BE49-F238E27FC236}">
                <a16:creationId xmlns:a16="http://schemas.microsoft.com/office/drawing/2014/main" id="{13037937-D5E2-7EB8-4E7B-3DED5E20D936}"/>
              </a:ext>
            </a:extLst>
          </p:cNvPr>
          <p:cNvSpPr>
            <a:spLocks noGrp="1"/>
          </p:cNvSpPr>
          <p:nvPr>
            <p:ph type="sldNum" sz="quarter" idx="12"/>
          </p:nvPr>
        </p:nvSpPr>
        <p:spPr/>
        <p:txBody>
          <a:bodyPr/>
          <a:lstStyle/>
          <a:p>
            <a:fld id="{757993B9-1E1D-498A-9135-8F4EE768927A}" type="slidenum">
              <a:rPr lang="en-HK" smtClean="0"/>
              <a:pPr/>
              <a:t>278</a:t>
            </a:fld>
            <a:endParaRPr lang="en-HK" dirty="0"/>
          </a:p>
        </p:txBody>
      </p:sp>
    </p:spTree>
    <p:extLst>
      <p:ext uri="{BB962C8B-B14F-4D97-AF65-F5344CB8AC3E}">
        <p14:creationId xmlns:p14="http://schemas.microsoft.com/office/powerpoint/2010/main" val="412758719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FE0ED-7C53-2FF9-3789-EB7B78E7F457}"/>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39CF8967-E65F-4990-B3F7-832663704F9D}"/>
              </a:ext>
            </a:extLst>
          </p:cNvPr>
          <p:cNvSpPr>
            <a:spLocks noGrp="1" noChangeArrowheads="1"/>
          </p:cNvSpPr>
          <p:nvPr>
            <p:ph idx="1"/>
          </p:nvPr>
        </p:nvSpPr>
        <p:spPr bwMode="auto">
          <a:xfrm>
            <a:off x="114522" y="148806"/>
            <a:ext cx="11304587" cy="6540230"/>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第九章 </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使用</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智方便</a:t>
            </a:r>
          </a:p>
          <a:p>
            <a:pPr marL="0" indent="0" algn="ctr">
              <a:spcBef>
                <a:spcPts val="365"/>
              </a:spcBef>
              <a:buClr>
                <a:srgbClr val="286BAC"/>
              </a:buClr>
              <a:buNone/>
              <a:defRPr/>
            </a:pPr>
            <a:endPar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登記帳戶</a:t>
            </a:r>
            <a:endParaRPr lang="en-HK" altLang="ja-JP"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9.2.1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 </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方法一 </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透過登入</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a:t>
            </a:r>
            <a:endParaRPr lang="en-HK"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HK"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9.2.2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 </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方法二 </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透過更新帳戶</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a:t>
            </a:r>
            <a:endParaRPr lang="en-HK"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9.3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用智方便登入</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網站</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9.4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用智方便提交文件</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9.5 </a:t>
            </a:r>
            <a:r>
              <a:rPr lang="zh-TW" altLang="en-US" sz="2500"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解除綁定</a:t>
            </a:r>
            <a:endParaRPr lang="en-HK" altLang="zh-TW" sz="2500" dirty="0">
              <a:solidFill>
                <a:srgbClr val="4472C4">
                  <a:lumMod val="75000"/>
                </a:srgb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endParaRPr lang="en-HK" altLang="zh-CN" sz="2500" dirty="0">
              <a:solidFill>
                <a:schemeClr val="bg1">
                  <a:lumMod val="6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b="1"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b="1"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3" name="Slide Number Placeholder 2">
            <a:extLst>
              <a:ext uri="{FF2B5EF4-FFF2-40B4-BE49-F238E27FC236}">
                <a16:creationId xmlns:a16="http://schemas.microsoft.com/office/drawing/2014/main" id="{C9700F0A-1B1B-5654-F0E7-8C00E1E14830}"/>
              </a:ext>
            </a:extLst>
          </p:cNvPr>
          <p:cNvSpPr>
            <a:spLocks noGrp="1"/>
          </p:cNvSpPr>
          <p:nvPr>
            <p:ph type="sldNum" sz="quarter" idx="12"/>
          </p:nvPr>
        </p:nvSpPr>
        <p:spPr/>
        <p:txBody>
          <a:bodyPr/>
          <a:lstStyle/>
          <a:p>
            <a:fld id="{757993B9-1E1D-498A-9135-8F4EE768927A}" type="slidenum">
              <a:rPr lang="en-HK" smtClean="0"/>
              <a:pPr/>
              <a:t>279</a:t>
            </a:fld>
            <a:endParaRPr lang="en-HK" dirty="0"/>
          </a:p>
        </p:txBody>
      </p:sp>
    </p:spTree>
    <p:extLst>
      <p:ext uri="{BB962C8B-B14F-4D97-AF65-F5344CB8AC3E}">
        <p14:creationId xmlns:p14="http://schemas.microsoft.com/office/powerpoint/2010/main" val="2288045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41E9E1-D5B4-652E-E1D3-12B1061F636A}"/>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2.1.1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公司管理員</a:t>
            </a:r>
            <a:r>
              <a:rPr lang="ja-JP"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登記</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（貿易商）－無需數碼證書的</a:t>
            </a:r>
            <a:r>
              <a:rPr lang="ja-JP"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登記</a:t>
            </a:r>
            <a:endParaRPr lang="en-US" altLang="ja-JP"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endParaRPr>
          </a:p>
        </p:txBody>
      </p:sp>
      <p:pic>
        <p:nvPicPr>
          <p:cNvPr id="5" name="Picture 4">
            <a:extLst>
              <a:ext uri="{FF2B5EF4-FFF2-40B4-BE49-F238E27FC236}">
                <a16:creationId xmlns:a16="http://schemas.microsoft.com/office/drawing/2014/main" id="{2368539E-C1EB-CFDC-ABE9-C27A2D0B1F13}"/>
              </a:ext>
            </a:extLst>
          </p:cNvPr>
          <p:cNvPicPr>
            <a:picLocks noChangeAspect="1"/>
          </p:cNvPicPr>
          <p:nvPr/>
        </p:nvPicPr>
        <p:blipFill>
          <a:blip r:embed="rId2"/>
          <a:stretch>
            <a:fillRect/>
          </a:stretch>
        </p:blipFill>
        <p:spPr>
          <a:xfrm>
            <a:off x="-12700" y="764887"/>
            <a:ext cx="12191980" cy="6093113"/>
          </a:xfrm>
          <a:prstGeom prst="rect">
            <a:avLst/>
          </a:prstGeom>
        </p:spPr>
      </p:pic>
      <p:sp>
        <p:nvSpPr>
          <p:cNvPr id="6" name="Rectangle 5">
            <a:extLst>
              <a:ext uri="{FF2B5EF4-FFF2-40B4-BE49-F238E27FC236}">
                <a16:creationId xmlns:a16="http://schemas.microsoft.com/office/drawing/2014/main" id="{987F9FDD-151A-3496-2B2A-F3C35DE2E3BB}"/>
              </a:ext>
            </a:extLst>
          </p:cNvPr>
          <p:cNvSpPr/>
          <p:nvPr/>
        </p:nvSpPr>
        <p:spPr>
          <a:xfrm>
            <a:off x="9079345" y="1369066"/>
            <a:ext cx="988291" cy="3518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0C02B089-A994-E209-BB1D-2A6A0F931C8E}"/>
              </a:ext>
            </a:extLst>
          </p:cNvPr>
          <p:cNvSpPr txBox="1"/>
          <p:nvPr/>
        </p:nvSpPr>
        <p:spPr>
          <a:xfrm>
            <a:off x="8313462" y="2465704"/>
            <a:ext cx="26501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前往貿易單一窗口網站並點擊「登記」</a:t>
            </a:r>
            <a:endParaRPr lang="zh-HK" alt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88228BB2-C211-16AF-98E3-A20F69F11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81856">
            <a:off x="9373255" y="1894248"/>
            <a:ext cx="530542" cy="422635"/>
          </a:xfrm>
          <a:prstGeom prst="rect">
            <a:avLst/>
          </a:prstGeom>
        </p:spPr>
      </p:pic>
      <p:sp>
        <p:nvSpPr>
          <p:cNvPr id="3" name="Slide Number Placeholder 2">
            <a:extLst>
              <a:ext uri="{FF2B5EF4-FFF2-40B4-BE49-F238E27FC236}">
                <a16:creationId xmlns:a16="http://schemas.microsoft.com/office/drawing/2014/main" id="{04F22EBB-8617-5B70-AF12-2228F992515C}"/>
              </a:ext>
            </a:extLst>
          </p:cNvPr>
          <p:cNvSpPr>
            <a:spLocks noGrp="1"/>
          </p:cNvSpPr>
          <p:nvPr>
            <p:ph type="sldNum" sz="quarter" idx="12"/>
          </p:nvPr>
        </p:nvSpPr>
        <p:spPr/>
        <p:txBody>
          <a:bodyPr/>
          <a:lstStyle/>
          <a:p>
            <a:fld id="{757993B9-1E1D-498A-9135-8F4EE768927A}" type="slidenum">
              <a:rPr lang="en-HK" smtClean="0"/>
              <a:pPr/>
              <a:t>28</a:t>
            </a:fld>
            <a:endParaRPr lang="en-HK" dirty="0"/>
          </a:p>
        </p:txBody>
      </p:sp>
    </p:spTree>
    <p:extLst>
      <p:ext uri="{BB962C8B-B14F-4D97-AF65-F5344CB8AC3E}">
        <p14:creationId xmlns:p14="http://schemas.microsoft.com/office/powerpoint/2010/main" val="196458895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CE132-9019-3A6E-2B78-4DF99C1F479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C0DB1C3-F3F1-ECBB-98EB-C424D5819384}"/>
              </a:ext>
            </a:extLst>
          </p:cNvPr>
          <p:cNvSpPr/>
          <p:nvPr/>
        </p:nvSpPr>
        <p:spPr>
          <a:xfrm>
            <a:off x="20" y="1455"/>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9.1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登記帳戶</a:t>
            </a:r>
          </a:p>
        </p:txBody>
      </p:sp>
      <p:pic>
        <p:nvPicPr>
          <p:cNvPr id="4" name="Picture 3">
            <a:extLst>
              <a:ext uri="{FF2B5EF4-FFF2-40B4-BE49-F238E27FC236}">
                <a16:creationId xmlns:a16="http://schemas.microsoft.com/office/drawing/2014/main" id="{071049F8-2E9F-E185-5606-0A90E4F6C880}"/>
              </a:ext>
            </a:extLst>
          </p:cNvPr>
          <p:cNvPicPr>
            <a:picLocks noChangeAspect="1"/>
          </p:cNvPicPr>
          <p:nvPr/>
        </p:nvPicPr>
        <p:blipFill>
          <a:blip r:embed="rId2"/>
          <a:stretch>
            <a:fillRect/>
          </a:stretch>
        </p:blipFill>
        <p:spPr>
          <a:xfrm>
            <a:off x="-12700" y="764887"/>
            <a:ext cx="12191980" cy="6093113"/>
          </a:xfrm>
          <a:prstGeom prst="rect">
            <a:avLst/>
          </a:prstGeom>
        </p:spPr>
      </p:pic>
      <p:sp>
        <p:nvSpPr>
          <p:cNvPr id="5" name="Rectangle 4">
            <a:extLst>
              <a:ext uri="{FF2B5EF4-FFF2-40B4-BE49-F238E27FC236}">
                <a16:creationId xmlns:a16="http://schemas.microsoft.com/office/drawing/2014/main" id="{BAA51E79-8438-E32E-FCE6-AB76464509B0}"/>
              </a:ext>
            </a:extLst>
          </p:cNvPr>
          <p:cNvSpPr/>
          <p:nvPr/>
        </p:nvSpPr>
        <p:spPr>
          <a:xfrm>
            <a:off x="9079345" y="1369066"/>
            <a:ext cx="988291" cy="3518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4C0B69E5-E530-C11B-18F5-60559F73AD3B}"/>
              </a:ext>
            </a:extLst>
          </p:cNvPr>
          <p:cNvSpPr txBox="1"/>
          <p:nvPr/>
        </p:nvSpPr>
        <p:spPr>
          <a:xfrm>
            <a:off x="8313462" y="2465704"/>
            <a:ext cx="26501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前往貿易單一窗口網站並點擊「登記」</a:t>
            </a:r>
            <a:endParaRPr lang="zh-HK" alt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0B87FC94-E4A6-4A03-5744-C3DD7423F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81856">
            <a:off x="9373255" y="1894248"/>
            <a:ext cx="530542" cy="422635"/>
          </a:xfrm>
          <a:prstGeom prst="rect">
            <a:avLst/>
          </a:prstGeom>
        </p:spPr>
      </p:pic>
      <p:sp>
        <p:nvSpPr>
          <p:cNvPr id="3" name="Slide Number Placeholder 2">
            <a:extLst>
              <a:ext uri="{FF2B5EF4-FFF2-40B4-BE49-F238E27FC236}">
                <a16:creationId xmlns:a16="http://schemas.microsoft.com/office/drawing/2014/main" id="{38BF4AA3-8903-258E-4027-BD358978E398}"/>
              </a:ext>
            </a:extLst>
          </p:cNvPr>
          <p:cNvSpPr>
            <a:spLocks noGrp="1"/>
          </p:cNvSpPr>
          <p:nvPr>
            <p:ph type="sldNum" sz="quarter" idx="12"/>
          </p:nvPr>
        </p:nvSpPr>
        <p:spPr/>
        <p:txBody>
          <a:bodyPr/>
          <a:lstStyle/>
          <a:p>
            <a:fld id="{757993B9-1E1D-498A-9135-8F4EE768927A}" type="slidenum">
              <a:rPr lang="en-HK" smtClean="0"/>
              <a:pPr/>
              <a:t>280</a:t>
            </a:fld>
            <a:endParaRPr lang="en-HK" dirty="0"/>
          </a:p>
        </p:txBody>
      </p:sp>
    </p:spTree>
    <p:extLst>
      <p:ext uri="{BB962C8B-B14F-4D97-AF65-F5344CB8AC3E}">
        <p14:creationId xmlns:p14="http://schemas.microsoft.com/office/powerpoint/2010/main" val="350111262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F1CF43-5279-A961-C42C-83DEBB6C3382}"/>
              </a:ext>
            </a:extLst>
          </p:cNvPr>
          <p:cNvPicPr>
            <a:picLocks noChangeAspect="1"/>
          </p:cNvPicPr>
          <p:nvPr/>
        </p:nvPicPr>
        <p:blipFill>
          <a:blip r:embed="rId2"/>
          <a:srcRect r="7555"/>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B275191A-40D8-A52B-AADF-451DC4842325}"/>
              </a:ext>
            </a:extLst>
          </p:cNvPr>
          <p:cNvSpPr/>
          <p:nvPr/>
        </p:nvSpPr>
        <p:spPr>
          <a:xfrm>
            <a:off x="819615" y="3099241"/>
            <a:ext cx="2765502" cy="6319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1F37707D-0022-9E49-91A7-4DD5EDCDEB0B}"/>
              </a:ext>
            </a:extLst>
          </p:cNvPr>
          <p:cNvSpPr/>
          <p:nvPr/>
        </p:nvSpPr>
        <p:spPr>
          <a:xfrm>
            <a:off x="10319657" y="4192592"/>
            <a:ext cx="1545772" cy="5100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077A0126-B658-A829-2BB4-D894CE5453D3}"/>
              </a:ext>
            </a:extLst>
          </p:cNvPr>
          <p:cNvSpPr txBox="1"/>
          <p:nvPr/>
        </p:nvSpPr>
        <p:spPr>
          <a:xfrm>
            <a:off x="2602480" y="2483907"/>
            <a:ext cx="207226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選擇「帳戶類別」</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86960BF9-C3B3-373B-D5BB-1EF229A6F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234357">
            <a:off x="3771147" y="2957902"/>
            <a:ext cx="530542" cy="422635"/>
          </a:xfrm>
          <a:prstGeom prst="rect">
            <a:avLst/>
          </a:prstGeom>
        </p:spPr>
      </p:pic>
      <p:sp>
        <p:nvSpPr>
          <p:cNvPr id="10" name="文字方塊 1">
            <a:extLst>
              <a:ext uri="{FF2B5EF4-FFF2-40B4-BE49-F238E27FC236}">
                <a16:creationId xmlns:a16="http://schemas.microsoft.com/office/drawing/2014/main" id="{64C54D9B-8CDC-4B52-1DAE-BD31EC7FA71C}"/>
              </a:ext>
            </a:extLst>
          </p:cNvPr>
          <p:cNvSpPr txBox="1"/>
          <p:nvPr/>
        </p:nvSpPr>
        <p:spPr>
          <a:xfrm>
            <a:off x="7666679" y="4715105"/>
            <a:ext cx="174206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302A9456-3EDC-CDDF-BECB-BE33ED6F2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90618">
            <a:off x="9573234" y="4491310"/>
            <a:ext cx="530542" cy="422635"/>
          </a:xfrm>
          <a:prstGeom prst="rect">
            <a:avLst/>
          </a:prstGeom>
        </p:spPr>
      </p:pic>
      <p:sp>
        <p:nvSpPr>
          <p:cNvPr id="3" name="Slide Number Placeholder 2">
            <a:extLst>
              <a:ext uri="{FF2B5EF4-FFF2-40B4-BE49-F238E27FC236}">
                <a16:creationId xmlns:a16="http://schemas.microsoft.com/office/drawing/2014/main" id="{0B613210-BCEA-E89F-CA1C-5299283B3F84}"/>
              </a:ext>
            </a:extLst>
          </p:cNvPr>
          <p:cNvSpPr>
            <a:spLocks noGrp="1"/>
          </p:cNvSpPr>
          <p:nvPr>
            <p:ph type="sldNum" sz="quarter" idx="12"/>
          </p:nvPr>
        </p:nvSpPr>
        <p:spPr/>
        <p:txBody>
          <a:bodyPr/>
          <a:lstStyle/>
          <a:p>
            <a:fld id="{757993B9-1E1D-498A-9135-8F4EE768927A}" type="slidenum">
              <a:rPr lang="en-HK" smtClean="0"/>
              <a:pPr/>
              <a:t>281</a:t>
            </a:fld>
            <a:endParaRPr lang="en-HK" dirty="0"/>
          </a:p>
        </p:txBody>
      </p:sp>
    </p:spTree>
    <p:extLst>
      <p:ext uri="{BB962C8B-B14F-4D97-AF65-F5344CB8AC3E}">
        <p14:creationId xmlns:p14="http://schemas.microsoft.com/office/powerpoint/2010/main" val="423214550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2B5C2-E819-132D-DB06-DE27924A28A2}"/>
              </a:ext>
            </a:extLst>
          </p:cNvPr>
          <p:cNvPicPr>
            <a:picLocks noChangeAspect="1"/>
          </p:cNvPicPr>
          <p:nvPr/>
        </p:nvPicPr>
        <p:blipFill>
          <a:blip r:embed="rId2"/>
          <a:srcRect t="3017"/>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1113695-98A6-0430-4142-0C7A4CECA127}"/>
              </a:ext>
            </a:extLst>
          </p:cNvPr>
          <p:cNvSpPr txBox="1"/>
          <p:nvPr/>
        </p:nvSpPr>
        <p:spPr>
          <a:xfrm>
            <a:off x="6543109" y="1678365"/>
            <a:ext cx="18236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閱讀條款及條件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0DDA2FC-FD5A-1050-6E79-1CA85C022C0C}"/>
              </a:ext>
            </a:extLst>
          </p:cNvPr>
          <p:cNvSpPr>
            <a:spLocks noGrp="1"/>
          </p:cNvSpPr>
          <p:nvPr>
            <p:ph type="sldNum" sz="quarter" idx="12"/>
          </p:nvPr>
        </p:nvSpPr>
        <p:spPr/>
        <p:txBody>
          <a:bodyPr/>
          <a:lstStyle/>
          <a:p>
            <a:fld id="{757993B9-1E1D-498A-9135-8F4EE768927A}" type="slidenum">
              <a:rPr lang="en-HK" smtClean="0"/>
              <a:pPr/>
              <a:t>282</a:t>
            </a:fld>
            <a:endParaRPr lang="en-HK" dirty="0"/>
          </a:p>
        </p:txBody>
      </p:sp>
    </p:spTree>
    <p:extLst>
      <p:ext uri="{BB962C8B-B14F-4D97-AF65-F5344CB8AC3E}">
        <p14:creationId xmlns:p14="http://schemas.microsoft.com/office/powerpoint/2010/main" val="251687941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9EA88-130F-BDBE-9633-2A1F241B8946}"/>
              </a:ext>
            </a:extLst>
          </p:cNvPr>
          <p:cNvPicPr>
            <a:picLocks noChangeAspect="1"/>
          </p:cNvPicPr>
          <p:nvPr/>
        </p:nvPicPr>
        <p:blipFill>
          <a:blip r:embed="rId3"/>
          <a:srcRect b="443"/>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4ADABC14-04D5-F2C0-5982-F0361C9D638F}"/>
              </a:ext>
            </a:extLst>
          </p:cNvPr>
          <p:cNvSpPr/>
          <p:nvPr/>
        </p:nvSpPr>
        <p:spPr>
          <a:xfrm>
            <a:off x="1091225" y="4491818"/>
            <a:ext cx="401445" cy="3233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1AC0EC4E-53F1-9159-4356-C51E861161D5}"/>
              </a:ext>
            </a:extLst>
          </p:cNvPr>
          <p:cNvSpPr/>
          <p:nvPr/>
        </p:nvSpPr>
        <p:spPr>
          <a:xfrm>
            <a:off x="7337503" y="5328156"/>
            <a:ext cx="1159725" cy="3738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6632ECF0-D6B5-1308-E535-D9F5DB71F0B0}"/>
              </a:ext>
            </a:extLst>
          </p:cNvPr>
          <p:cNvSpPr txBox="1"/>
          <p:nvPr/>
        </p:nvSpPr>
        <p:spPr>
          <a:xfrm>
            <a:off x="2583875" y="4492037"/>
            <a:ext cx="335032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剔選方格以示同意條款及條件</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5E571A22-AE22-4194-9FC4-32BF7498D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07120">
            <a:off x="1778661" y="4465386"/>
            <a:ext cx="530542" cy="422635"/>
          </a:xfrm>
          <a:prstGeom prst="rect">
            <a:avLst/>
          </a:prstGeom>
        </p:spPr>
      </p:pic>
      <p:sp>
        <p:nvSpPr>
          <p:cNvPr id="10" name="文字方塊 1">
            <a:extLst>
              <a:ext uri="{FF2B5EF4-FFF2-40B4-BE49-F238E27FC236}">
                <a16:creationId xmlns:a16="http://schemas.microsoft.com/office/drawing/2014/main" id="{D4814672-373D-B282-4CBA-A7C800D9D095}"/>
              </a:ext>
            </a:extLst>
          </p:cNvPr>
          <p:cNvSpPr txBox="1"/>
          <p:nvPr/>
        </p:nvSpPr>
        <p:spPr>
          <a:xfrm>
            <a:off x="1848086" y="5772561"/>
            <a:ext cx="477729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點擊「以智方便繼續」前往有二維碼的頁面</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83EF9525-91DB-63F2-3560-1CDFEA5CE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50143">
            <a:off x="6661375" y="5500935"/>
            <a:ext cx="530542" cy="422635"/>
          </a:xfrm>
          <a:prstGeom prst="rect">
            <a:avLst/>
          </a:prstGeom>
        </p:spPr>
      </p:pic>
      <p:sp>
        <p:nvSpPr>
          <p:cNvPr id="3" name="Slide Number Placeholder 2">
            <a:extLst>
              <a:ext uri="{FF2B5EF4-FFF2-40B4-BE49-F238E27FC236}">
                <a16:creationId xmlns:a16="http://schemas.microsoft.com/office/drawing/2014/main" id="{B5B4B52D-653C-3700-6A69-929F27C2B731}"/>
              </a:ext>
            </a:extLst>
          </p:cNvPr>
          <p:cNvSpPr>
            <a:spLocks noGrp="1"/>
          </p:cNvSpPr>
          <p:nvPr>
            <p:ph type="sldNum" sz="quarter" idx="12"/>
          </p:nvPr>
        </p:nvSpPr>
        <p:spPr/>
        <p:txBody>
          <a:bodyPr/>
          <a:lstStyle/>
          <a:p>
            <a:fld id="{757993B9-1E1D-498A-9135-8F4EE768927A}" type="slidenum">
              <a:rPr lang="en-HK" smtClean="0"/>
              <a:pPr/>
              <a:t>283</a:t>
            </a:fld>
            <a:endParaRPr lang="en-HK" dirty="0"/>
          </a:p>
        </p:txBody>
      </p:sp>
    </p:spTree>
    <p:extLst>
      <p:ext uri="{BB962C8B-B14F-4D97-AF65-F5344CB8AC3E}">
        <p14:creationId xmlns:p14="http://schemas.microsoft.com/office/powerpoint/2010/main" val="3711117934"/>
      </p:ext>
    </p:extLst>
  </p:cSld>
  <p:clrMapOvr>
    <a:masterClrMapping/>
  </p:clrMapOvr>
  <p:extLst>
    <p:ext uri="{6950BFC3-D8DA-4A85-94F7-54DA5524770B}">
      <p188:commentRel xmlns:p188="http://schemas.microsoft.com/office/powerpoint/2018/8/main" r:id="rId2"/>
    </p:ext>
  </p:extLs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11995-1937-EC3C-67A7-7CB75A233E4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B5859EE-1E33-7095-CDA0-8DEE400B4982}"/>
              </a:ext>
            </a:extLst>
          </p:cNvPr>
          <p:cNvPicPr>
            <a:picLocks noChangeAspect="1"/>
          </p:cNvPicPr>
          <p:nvPr/>
        </p:nvPicPr>
        <p:blipFill>
          <a:blip r:embed="rId2"/>
          <a:stretch>
            <a:fillRect/>
          </a:stretch>
        </p:blipFill>
        <p:spPr>
          <a:xfrm>
            <a:off x="7963193" y="223728"/>
            <a:ext cx="2962218" cy="6410544"/>
          </a:xfrm>
          <a:prstGeom prst="rect">
            <a:avLst/>
          </a:prstGeom>
        </p:spPr>
      </p:pic>
      <p:pic>
        <p:nvPicPr>
          <p:cNvPr id="18" name="Picture 17">
            <a:extLst>
              <a:ext uri="{FF2B5EF4-FFF2-40B4-BE49-F238E27FC236}">
                <a16:creationId xmlns:a16="http://schemas.microsoft.com/office/drawing/2014/main" id="{B9BD0D4C-1A18-8F7D-941C-E902EADEACF4}"/>
              </a:ext>
            </a:extLst>
          </p:cNvPr>
          <p:cNvPicPr>
            <a:picLocks noChangeAspect="1"/>
          </p:cNvPicPr>
          <p:nvPr/>
        </p:nvPicPr>
        <p:blipFill>
          <a:blip r:embed="rId3"/>
          <a:stretch>
            <a:fillRect/>
          </a:stretch>
        </p:blipFill>
        <p:spPr>
          <a:xfrm>
            <a:off x="400629" y="1598696"/>
            <a:ext cx="7121400" cy="3683234"/>
          </a:xfrm>
          <a:prstGeom prst="rect">
            <a:avLst/>
          </a:prstGeom>
        </p:spPr>
      </p:pic>
      <p:sp>
        <p:nvSpPr>
          <p:cNvPr id="6" name="文字方塊 1">
            <a:extLst>
              <a:ext uri="{FF2B5EF4-FFF2-40B4-BE49-F238E27FC236}">
                <a16:creationId xmlns:a16="http://schemas.microsoft.com/office/drawing/2014/main" id="{09260B61-BB63-9D8F-0A8C-36F3A8C35E87}"/>
              </a:ext>
            </a:extLst>
          </p:cNvPr>
          <p:cNvSpPr txBox="1"/>
          <p:nvPr/>
        </p:nvSpPr>
        <p:spPr>
          <a:xfrm>
            <a:off x="2891472" y="5227424"/>
            <a:ext cx="2355444" cy="36773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掃描網站頁面二維碼</a:t>
            </a:r>
            <a:endParaRPr lang="zh-HK" altLang="en-US"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AC4783B9-8B5F-48C5-666C-0A970BE5AFF7}"/>
              </a:ext>
            </a:extLst>
          </p:cNvPr>
          <p:cNvSpPr/>
          <p:nvPr/>
        </p:nvSpPr>
        <p:spPr>
          <a:xfrm>
            <a:off x="4803593" y="2730375"/>
            <a:ext cx="2108836" cy="19613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5FFFCA9A-B5B2-E1B2-7136-174E5A1C5B98}"/>
              </a:ext>
            </a:extLst>
          </p:cNvPr>
          <p:cNvSpPr/>
          <p:nvPr/>
        </p:nvSpPr>
        <p:spPr>
          <a:xfrm>
            <a:off x="9191941" y="5808207"/>
            <a:ext cx="504722" cy="686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2A861AE5-512F-AE7E-93B9-4E74C2DA1518}"/>
              </a:ext>
            </a:extLst>
          </p:cNvPr>
          <p:cNvSpPr txBox="1"/>
          <p:nvPr/>
        </p:nvSpPr>
        <p:spPr>
          <a:xfrm>
            <a:off x="4360926" y="566240"/>
            <a:ext cx="278720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登入智方便手機應用程式</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8B7ABAEF-31FF-8BEA-7627-F2E60CC7B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634638">
            <a:off x="7236837" y="724256"/>
            <a:ext cx="530542" cy="422635"/>
          </a:xfrm>
          <a:prstGeom prst="rect">
            <a:avLst/>
          </a:prstGeom>
        </p:spPr>
      </p:pic>
      <p:pic>
        <p:nvPicPr>
          <p:cNvPr id="15" name="Picture 14" descr="An orange arrow pointing at something&#10;&#10;AI-generated content may be incorrect.">
            <a:extLst>
              <a:ext uri="{FF2B5EF4-FFF2-40B4-BE49-F238E27FC236}">
                <a16:creationId xmlns:a16="http://schemas.microsoft.com/office/drawing/2014/main" id="{2EB123FB-0F14-3F21-828B-46C5AAE00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998205">
            <a:off x="9747601" y="5377391"/>
            <a:ext cx="530542" cy="422635"/>
          </a:xfrm>
          <a:prstGeom prst="rect">
            <a:avLst/>
          </a:prstGeom>
        </p:spPr>
      </p:pic>
      <p:pic>
        <p:nvPicPr>
          <p:cNvPr id="16" name="Picture 15" descr="An orange arrow pointing at something&#10;&#10;AI-generated content may be incorrect.">
            <a:extLst>
              <a:ext uri="{FF2B5EF4-FFF2-40B4-BE49-F238E27FC236}">
                <a16:creationId xmlns:a16="http://schemas.microsoft.com/office/drawing/2014/main" id="{6CE6BAE9-175B-B37D-DD9C-CE33DD218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51665">
            <a:off x="3974686" y="4617892"/>
            <a:ext cx="530542" cy="422635"/>
          </a:xfrm>
          <a:prstGeom prst="rect">
            <a:avLst/>
          </a:prstGeom>
        </p:spPr>
      </p:pic>
      <p:sp>
        <p:nvSpPr>
          <p:cNvPr id="8" name="文字方塊 1">
            <a:extLst>
              <a:ext uri="{FF2B5EF4-FFF2-40B4-BE49-F238E27FC236}">
                <a16:creationId xmlns:a16="http://schemas.microsoft.com/office/drawing/2014/main" id="{ABF018BE-92CC-B034-FD0D-2CEC2A661BBA}"/>
              </a:ext>
            </a:extLst>
          </p:cNvPr>
          <p:cNvSpPr txBox="1"/>
          <p:nvPr/>
        </p:nvSpPr>
        <p:spPr>
          <a:xfrm>
            <a:off x="9938223" y="4878972"/>
            <a:ext cx="158002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點擊「掃描」</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CD594913-3BF8-A400-F9D7-D26B611E299B}"/>
              </a:ext>
            </a:extLst>
          </p:cNvPr>
          <p:cNvSpPr>
            <a:spLocks noGrp="1"/>
          </p:cNvSpPr>
          <p:nvPr>
            <p:ph type="sldNum" sz="quarter" idx="12"/>
          </p:nvPr>
        </p:nvSpPr>
        <p:spPr/>
        <p:txBody>
          <a:bodyPr/>
          <a:lstStyle/>
          <a:p>
            <a:fld id="{757993B9-1E1D-498A-9135-8F4EE768927A}" type="slidenum">
              <a:rPr lang="en-HK" smtClean="0"/>
              <a:pPr/>
              <a:t>284</a:t>
            </a:fld>
            <a:endParaRPr lang="en-HK" dirty="0"/>
          </a:p>
        </p:txBody>
      </p:sp>
    </p:spTree>
    <p:extLst>
      <p:ext uri="{BB962C8B-B14F-4D97-AF65-F5344CB8AC3E}">
        <p14:creationId xmlns:p14="http://schemas.microsoft.com/office/powerpoint/2010/main" val="183898117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88F5-CBCE-21C2-8B85-E757C177E56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A7E83A04-5023-CDB3-4DAC-58BFEAF2E65A}"/>
              </a:ext>
            </a:extLst>
          </p:cNvPr>
          <p:cNvPicPr>
            <a:picLocks noChangeAspect="1"/>
          </p:cNvPicPr>
          <p:nvPr/>
        </p:nvPicPr>
        <p:blipFill>
          <a:blip r:embed="rId2"/>
          <a:stretch>
            <a:fillRect/>
          </a:stretch>
        </p:blipFill>
        <p:spPr>
          <a:xfrm>
            <a:off x="7919512" y="379339"/>
            <a:ext cx="2852120" cy="6172279"/>
          </a:xfrm>
          <a:prstGeom prst="rect">
            <a:avLst/>
          </a:prstGeom>
        </p:spPr>
      </p:pic>
      <p:sp>
        <p:nvSpPr>
          <p:cNvPr id="2" name="文字方塊 1">
            <a:extLst>
              <a:ext uri="{FF2B5EF4-FFF2-40B4-BE49-F238E27FC236}">
                <a16:creationId xmlns:a16="http://schemas.microsoft.com/office/drawing/2014/main" id="{3EA87F94-88E2-94C5-D824-BBEE3D01ECA8}"/>
              </a:ext>
            </a:extLst>
          </p:cNvPr>
          <p:cNvSpPr txBox="1"/>
          <p:nvPr/>
        </p:nvSpPr>
        <p:spPr>
          <a:xfrm>
            <a:off x="5366934" y="5457307"/>
            <a:ext cx="1502230" cy="369333"/>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點擊「繼續」</a:t>
            </a:r>
            <a:endParaRPr lang="en-HK" b="0" dirty="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40346D43-7A5B-5808-FB6F-42422A1F6ABA}"/>
              </a:ext>
            </a:extLst>
          </p:cNvPr>
          <p:cNvPicPr>
            <a:picLocks noChangeAspect="1"/>
          </p:cNvPicPr>
          <p:nvPr/>
        </p:nvPicPr>
        <p:blipFill>
          <a:blip r:embed="rId3"/>
          <a:stretch>
            <a:fillRect/>
          </a:stretch>
        </p:blipFill>
        <p:spPr>
          <a:xfrm>
            <a:off x="479278" y="1945177"/>
            <a:ext cx="6420450" cy="2967643"/>
          </a:xfrm>
          <a:prstGeom prst="rect">
            <a:avLst/>
          </a:prstGeom>
        </p:spPr>
      </p:pic>
      <p:pic>
        <p:nvPicPr>
          <p:cNvPr id="4" name="Picture 3" descr="An orange arrow pointing at something&#10;&#10;AI-generated content may be incorrect.">
            <a:extLst>
              <a:ext uri="{FF2B5EF4-FFF2-40B4-BE49-F238E27FC236}">
                <a16:creationId xmlns:a16="http://schemas.microsoft.com/office/drawing/2014/main" id="{ACDB114D-945A-EFB1-3093-F2D2CE486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53291">
            <a:off x="7081614" y="5430656"/>
            <a:ext cx="530542" cy="422635"/>
          </a:xfrm>
          <a:prstGeom prst="rect">
            <a:avLst/>
          </a:prstGeom>
        </p:spPr>
      </p:pic>
      <p:sp>
        <p:nvSpPr>
          <p:cNvPr id="12" name="Rectangle 11">
            <a:extLst>
              <a:ext uri="{FF2B5EF4-FFF2-40B4-BE49-F238E27FC236}">
                <a16:creationId xmlns:a16="http://schemas.microsoft.com/office/drawing/2014/main" id="{AFA5C763-07A0-111A-0E04-4232ACE24A96}"/>
              </a:ext>
            </a:extLst>
          </p:cNvPr>
          <p:cNvSpPr/>
          <p:nvPr/>
        </p:nvSpPr>
        <p:spPr>
          <a:xfrm>
            <a:off x="8061255" y="5385111"/>
            <a:ext cx="2568633" cy="5137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4" name="Picture 13">
            <a:extLst>
              <a:ext uri="{FF2B5EF4-FFF2-40B4-BE49-F238E27FC236}">
                <a16:creationId xmlns:a16="http://schemas.microsoft.com/office/drawing/2014/main" id="{E0AAC94E-1B9D-B8C9-5F85-21B1F98774CD}"/>
              </a:ext>
            </a:extLst>
          </p:cNvPr>
          <p:cNvPicPr>
            <a:picLocks noChangeAspect="1"/>
          </p:cNvPicPr>
          <p:nvPr/>
        </p:nvPicPr>
        <p:blipFill>
          <a:blip r:embed="rId5"/>
          <a:stretch>
            <a:fillRect/>
          </a:stretch>
        </p:blipFill>
        <p:spPr>
          <a:xfrm>
            <a:off x="769747" y="1997570"/>
            <a:ext cx="976757" cy="257041"/>
          </a:xfrm>
          <a:prstGeom prst="rect">
            <a:avLst/>
          </a:prstGeom>
        </p:spPr>
      </p:pic>
      <p:pic>
        <p:nvPicPr>
          <p:cNvPr id="16" name="Picture 15">
            <a:extLst>
              <a:ext uri="{FF2B5EF4-FFF2-40B4-BE49-F238E27FC236}">
                <a16:creationId xmlns:a16="http://schemas.microsoft.com/office/drawing/2014/main" id="{452D909E-8A7D-D432-8434-AF85FB5A1FCF}"/>
              </a:ext>
            </a:extLst>
          </p:cNvPr>
          <p:cNvPicPr>
            <a:picLocks noChangeAspect="1"/>
          </p:cNvPicPr>
          <p:nvPr/>
        </p:nvPicPr>
        <p:blipFill>
          <a:blip r:embed="rId6"/>
          <a:stretch>
            <a:fillRect/>
          </a:stretch>
        </p:blipFill>
        <p:spPr>
          <a:xfrm>
            <a:off x="5717178" y="1997570"/>
            <a:ext cx="838317" cy="266737"/>
          </a:xfrm>
          <a:prstGeom prst="rect">
            <a:avLst/>
          </a:prstGeom>
        </p:spPr>
      </p:pic>
      <p:pic>
        <p:nvPicPr>
          <p:cNvPr id="20" name="Picture 19">
            <a:extLst>
              <a:ext uri="{FF2B5EF4-FFF2-40B4-BE49-F238E27FC236}">
                <a16:creationId xmlns:a16="http://schemas.microsoft.com/office/drawing/2014/main" id="{7309F3E1-4BE3-DA29-9892-94E9867B26AA}"/>
              </a:ext>
            </a:extLst>
          </p:cNvPr>
          <p:cNvPicPr>
            <a:picLocks noChangeAspect="1"/>
          </p:cNvPicPr>
          <p:nvPr/>
        </p:nvPicPr>
        <p:blipFill>
          <a:blip r:embed="rId7"/>
          <a:stretch>
            <a:fillRect/>
          </a:stretch>
        </p:blipFill>
        <p:spPr>
          <a:xfrm>
            <a:off x="769747" y="2431029"/>
            <a:ext cx="3644539" cy="2172361"/>
          </a:xfrm>
          <a:prstGeom prst="rect">
            <a:avLst/>
          </a:prstGeom>
        </p:spPr>
      </p:pic>
      <p:sp>
        <p:nvSpPr>
          <p:cNvPr id="13" name="AutoShape 2" descr="Image preview">
            <a:extLst>
              <a:ext uri="{FF2B5EF4-FFF2-40B4-BE49-F238E27FC236}">
                <a16:creationId xmlns:a16="http://schemas.microsoft.com/office/drawing/2014/main" id="{3DC58C1E-A51C-A612-BD9D-90F47F2224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K" dirty="0">
              <a:latin typeface="Microsoft JhengHei" panose="020B0604030504040204" pitchFamily="34" charset="-120"/>
              <a:ea typeface="Microsoft JhengHei" panose="020B0604030504040204" pitchFamily="34" charset="-120"/>
            </a:endParaRPr>
          </a:p>
        </p:txBody>
      </p:sp>
      <p:sp>
        <p:nvSpPr>
          <p:cNvPr id="6" name="Slide Number Placeholder 5">
            <a:extLst>
              <a:ext uri="{FF2B5EF4-FFF2-40B4-BE49-F238E27FC236}">
                <a16:creationId xmlns:a16="http://schemas.microsoft.com/office/drawing/2014/main" id="{8E353083-1EE9-BCF9-AAB3-7766DAB4F438}"/>
              </a:ext>
            </a:extLst>
          </p:cNvPr>
          <p:cNvSpPr>
            <a:spLocks noGrp="1"/>
          </p:cNvSpPr>
          <p:nvPr>
            <p:ph type="sldNum" sz="quarter" idx="12"/>
          </p:nvPr>
        </p:nvSpPr>
        <p:spPr/>
        <p:txBody>
          <a:bodyPr/>
          <a:lstStyle/>
          <a:p>
            <a:fld id="{757993B9-1E1D-498A-9135-8F4EE768927A}" type="slidenum">
              <a:rPr lang="en-HK" smtClean="0"/>
              <a:pPr/>
              <a:t>285</a:t>
            </a:fld>
            <a:endParaRPr lang="en-HK" dirty="0"/>
          </a:p>
        </p:txBody>
      </p:sp>
    </p:spTree>
    <p:extLst>
      <p:ext uri="{BB962C8B-B14F-4D97-AF65-F5344CB8AC3E}">
        <p14:creationId xmlns:p14="http://schemas.microsoft.com/office/powerpoint/2010/main" val="108502576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BED6-25F4-0EE1-05EB-077B9CC5F3F0}"/>
            </a:ext>
          </a:extLst>
        </p:cNvPr>
        <p:cNvGrpSpPr/>
        <p:nvPr/>
      </p:nvGrpSpPr>
      <p:grpSpPr>
        <a:xfrm>
          <a:off x="0" y="0"/>
          <a:ext cx="0" cy="0"/>
          <a:chOff x="0" y="0"/>
          <a:chExt cx="0" cy="0"/>
        </a:xfrm>
      </p:grpSpPr>
      <p:sp>
        <p:nvSpPr>
          <p:cNvPr id="2" name="文字方塊 1">
            <a:extLst>
              <a:ext uri="{FF2B5EF4-FFF2-40B4-BE49-F238E27FC236}">
                <a16:creationId xmlns:a16="http://schemas.microsoft.com/office/drawing/2014/main" id="{1B45A559-B8A2-BB10-DDF4-83DCE0DF9401}"/>
              </a:ext>
            </a:extLst>
          </p:cNvPr>
          <p:cNvSpPr txBox="1"/>
          <p:nvPr/>
        </p:nvSpPr>
        <p:spPr>
          <a:xfrm>
            <a:off x="7649644" y="3744463"/>
            <a:ext cx="174258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a:t>
            </a:r>
            <a:endParaRPr lang="en-US" b="0" dirty="0">
              <a:latin typeface="Microsoft JhengHei" panose="020B0604030504040204" pitchFamily="34" charset="-120"/>
              <a:ea typeface="Microsoft JhengHei" panose="020B0604030504040204" pitchFamily="34" charset="-120"/>
            </a:endParaRPr>
          </a:p>
        </p:txBody>
      </p:sp>
      <p:pic>
        <p:nvPicPr>
          <p:cNvPr id="17" name="Picture 16">
            <a:extLst>
              <a:ext uri="{FF2B5EF4-FFF2-40B4-BE49-F238E27FC236}">
                <a16:creationId xmlns:a16="http://schemas.microsoft.com/office/drawing/2014/main" id="{34A342FF-B0EC-710E-74A6-48A5FED1B13B}"/>
              </a:ext>
            </a:extLst>
          </p:cNvPr>
          <p:cNvPicPr>
            <a:picLocks noChangeAspect="1"/>
          </p:cNvPicPr>
          <p:nvPr/>
        </p:nvPicPr>
        <p:blipFill>
          <a:blip r:embed="rId2"/>
          <a:stretch>
            <a:fillRect/>
          </a:stretch>
        </p:blipFill>
        <p:spPr>
          <a:xfrm>
            <a:off x="4077583" y="160104"/>
            <a:ext cx="2956474" cy="6398113"/>
          </a:xfrm>
          <a:prstGeom prst="rect">
            <a:avLst/>
          </a:prstGeom>
        </p:spPr>
      </p:pic>
      <p:sp>
        <p:nvSpPr>
          <p:cNvPr id="18" name="Rectangle 17">
            <a:extLst>
              <a:ext uri="{FF2B5EF4-FFF2-40B4-BE49-F238E27FC236}">
                <a16:creationId xmlns:a16="http://schemas.microsoft.com/office/drawing/2014/main" id="{3F1DE7A9-135D-5A05-06AB-01658171ED17}"/>
              </a:ext>
            </a:extLst>
          </p:cNvPr>
          <p:cNvSpPr/>
          <p:nvPr/>
        </p:nvSpPr>
        <p:spPr>
          <a:xfrm>
            <a:off x="4288537" y="3639313"/>
            <a:ext cx="2523743" cy="438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9" name="Picture 18" descr="An orange arrow pointing at something&#10;&#10;AI-generated content may be incorrect.">
            <a:extLst>
              <a:ext uri="{FF2B5EF4-FFF2-40B4-BE49-F238E27FC236}">
                <a16:creationId xmlns:a16="http://schemas.microsoft.com/office/drawing/2014/main" id="{0B1D396D-3B7F-7E77-5171-02C9EB94F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58482">
            <a:off x="6965691" y="3717812"/>
            <a:ext cx="530542" cy="422635"/>
          </a:xfrm>
          <a:prstGeom prst="rect">
            <a:avLst/>
          </a:prstGeom>
        </p:spPr>
      </p:pic>
      <p:sp>
        <p:nvSpPr>
          <p:cNvPr id="4" name="Slide Number Placeholder 3">
            <a:extLst>
              <a:ext uri="{FF2B5EF4-FFF2-40B4-BE49-F238E27FC236}">
                <a16:creationId xmlns:a16="http://schemas.microsoft.com/office/drawing/2014/main" id="{407CAE19-D442-3844-5544-E72E28213D45}"/>
              </a:ext>
            </a:extLst>
          </p:cNvPr>
          <p:cNvSpPr>
            <a:spLocks noGrp="1"/>
          </p:cNvSpPr>
          <p:nvPr>
            <p:ph type="sldNum" sz="quarter" idx="12"/>
          </p:nvPr>
        </p:nvSpPr>
        <p:spPr/>
        <p:txBody>
          <a:bodyPr/>
          <a:lstStyle/>
          <a:p>
            <a:fld id="{757993B9-1E1D-498A-9135-8F4EE768927A}" type="slidenum">
              <a:rPr lang="en-HK" smtClean="0"/>
              <a:pPr/>
              <a:t>286</a:t>
            </a:fld>
            <a:endParaRPr lang="en-HK" dirty="0"/>
          </a:p>
        </p:txBody>
      </p:sp>
    </p:spTree>
    <p:extLst>
      <p:ext uri="{BB962C8B-B14F-4D97-AF65-F5344CB8AC3E}">
        <p14:creationId xmlns:p14="http://schemas.microsoft.com/office/powerpoint/2010/main" val="382384424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7E20C0-BA8B-0049-DDA2-B3980F404C08}"/>
              </a:ext>
            </a:extLst>
          </p:cNvPr>
          <p:cNvPicPr>
            <a:picLocks noChangeAspect="1"/>
          </p:cNvPicPr>
          <p:nvPr/>
        </p:nvPicPr>
        <p:blipFill>
          <a:blip r:embed="rId2"/>
          <a:srcRect b="17280"/>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30C2146-9D20-3D2E-312E-F2CD68ED137F}"/>
              </a:ext>
            </a:extLst>
          </p:cNvPr>
          <p:cNvSpPr txBox="1"/>
          <p:nvPr/>
        </p:nvSpPr>
        <p:spPr>
          <a:xfrm>
            <a:off x="4171235" y="4924938"/>
            <a:ext cx="493575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智方便帳戶中的個人資料已預先填寫至網站的登記表格中，該預先填寫的資料為唯讀資料</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37D91DB8-694A-18F2-C71A-839DC5A244C1}"/>
              </a:ext>
            </a:extLst>
          </p:cNvPr>
          <p:cNvSpPr>
            <a:spLocks noGrp="1"/>
          </p:cNvSpPr>
          <p:nvPr>
            <p:ph type="sldNum" sz="quarter" idx="12"/>
          </p:nvPr>
        </p:nvSpPr>
        <p:spPr/>
        <p:txBody>
          <a:bodyPr/>
          <a:lstStyle/>
          <a:p>
            <a:fld id="{757993B9-1E1D-498A-9135-8F4EE768927A}" type="slidenum">
              <a:rPr lang="en-HK" smtClean="0"/>
              <a:pPr/>
              <a:t>287</a:t>
            </a:fld>
            <a:endParaRPr lang="en-HK" dirty="0"/>
          </a:p>
        </p:txBody>
      </p:sp>
    </p:spTree>
    <p:extLst>
      <p:ext uri="{BB962C8B-B14F-4D97-AF65-F5344CB8AC3E}">
        <p14:creationId xmlns:p14="http://schemas.microsoft.com/office/powerpoint/2010/main" val="375876649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6D521C-D8F5-9F47-26E4-E147E0110643}"/>
              </a:ext>
            </a:extLst>
          </p:cNvPr>
          <p:cNvPicPr>
            <a:picLocks noChangeAspect="1"/>
          </p:cNvPicPr>
          <p:nvPr/>
        </p:nvPicPr>
        <p:blipFill>
          <a:blip r:embed="rId2"/>
          <a:srcRect b="5462"/>
          <a:stretch>
            <a:fillRect/>
          </a:stretch>
        </p:blipFill>
        <p:spPr>
          <a:xfrm>
            <a:off x="20" y="10"/>
            <a:ext cx="12191980" cy="6857990"/>
          </a:xfrm>
          <a:prstGeom prst="rect">
            <a:avLst/>
          </a:prstGeom>
          <a:noFill/>
        </p:spPr>
      </p:pic>
      <p:pic>
        <p:nvPicPr>
          <p:cNvPr id="8" name="Picture 7">
            <a:extLst>
              <a:ext uri="{FF2B5EF4-FFF2-40B4-BE49-F238E27FC236}">
                <a16:creationId xmlns:a16="http://schemas.microsoft.com/office/drawing/2014/main" id="{3EAEAF25-8779-0CB2-CDCB-C94461C20157}"/>
              </a:ext>
            </a:extLst>
          </p:cNvPr>
          <p:cNvPicPr>
            <a:picLocks noChangeAspect="1"/>
          </p:cNvPicPr>
          <p:nvPr/>
        </p:nvPicPr>
        <p:blipFill>
          <a:blip r:embed="rId3"/>
          <a:stretch>
            <a:fillRect/>
          </a:stretch>
        </p:blipFill>
        <p:spPr>
          <a:xfrm>
            <a:off x="4382264" y="243840"/>
            <a:ext cx="2699041" cy="295655"/>
          </a:xfrm>
          <a:prstGeom prst="rect">
            <a:avLst/>
          </a:prstGeom>
        </p:spPr>
      </p:pic>
      <p:pic>
        <p:nvPicPr>
          <p:cNvPr id="9" name="Picture 8">
            <a:extLst>
              <a:ext uri="{FF2B5EF4-FFF2-40B4-BE49-F238E27FC236}">
                <a16:creationId xmlns:a16="http://schemas.microsoft.com/office/drawing/2014/main" id="{5444B9C6-079C-23B5-F651-5A1DABDC49A1}"/>
              </a:ext>
            </a:extLst>
          </p:cNvPr>
          <p:cNvPicPr>
            <a:picLocks noChangeAspect="1"/>
          </p:cNvPicPr>
          <p:nvPr/>
        </p:nvPicPr>
        <p:blipFill>
          <a:blip r:embed="rId4"/>
          <a:stretch>
            <a:fillRect/>
          </a:stretch>
        </p:blipFill>
        <p:spPr>
          <a:xfrm>
            <a:off x="1697383" y="1367623"/>
            <a:ext cx="2700317" cy="295655"/>
          </a:xfrm>
          <a:prstGeom prst="rect">
            <a:avLst/>
          </a:prstGeom>
        </p:spPr>
      </p:pic>
      <p:pic>
        <p:nvPicPr>
          <p:cNvPr id="10" name="Picture 9">
            <a:extLst>
              <a:ext uri="{FF2B5EF4-FFF2-40B4-BE49-F238E27FC236}">
                <a16:creationId xmlns:a16="http://schemas.microsoft.com/office/drawing/2014/main" id="{671FD8FE-4309-7947-47FD-1AFBC57E911E}"/>
              </a:ext>
            </a:extLst>
          </p:cNvPr>
          <p:cNvPicPr>
            <a:picLocks noChangeAspect="1"/>
          </p:cNvPicPr>
          <p:nvPr/>
        </p:nvPicPr>
        <p:blipFill>
          <a:blip r:embed="rId5"/>
          <a:stretch>
            <a:fillRect/>
          </a:stretch>
        </p:blipFill>
        <p:spPr>
          <a:xfrm>
            <a:off x="4450290" y="1353718"/>
            <a:ext cx="2631015" cy="317709"/>
          </a:xfrm>
          <a:prstGeom prst="rect">
            <a:avLst/>
          </a:prstGeom>
        </p:spPr>
      </p:pic>
      <p:sp>
        <p:nvSpPr>
          <p:cNvPr id="11" name="Rectangle 10">
            <a:extLst>
              <a:ext uri="{FF2B5EF4-FFF2-40B4-BE49-F238E27FC236}">
                <a16:creationId xmlns:a16="http://schemas.microsoft.com/office/drawing/2014/main" id="{2D5B1829-9728-FD72-E710-7AF1623052B8}"/>
              </a:ext>
            </a:extLst>
          </p:cNvPr>
          <p:cNvSpPr/>
          <p:nvPr/>
        </p:nvSpPr>
        <p:spPr>
          <a:xfrm>
            <a:off x="4382263" y="41140"/>
            <a:ext cx="2699041" cy="602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3A4BA407-D867-B92B-5865-E868640070BD}"/>
              </a:ext>
            </a:extLst>
          </p:cNvPr>
          <p:cNvSpPr/>
          <p:nvPr/>
        </p:nvSpPr>
        <p:spPr>
          <a:xfrm>
            <a:off x="1626505" y="1142413"/>
            <a:ext cx="2771195" cy="602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D88B0411-FF75-43BB-8E36-04B024D3ECD4}"/>
              </a:ext>
            </a:extLst>
          </p:cNvPr>
          <p:cNvSpPr/>
          <p:nvPr/>
        </p:nvSpPr>
        <p:spPr>
          <a:xfrm>
            <a:off x="4397700" y="1142413"/>
            <a:ext cx="2762051" cy="602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3C59F4C1-3359-06C2-4D15-43346B273B13}"/>
              </a:ext>
            </a:extLst>
          </p:cNvPr>
          <p:cNvSpPr txBox="1"/>
          <p:nvPr/>
        </p:nvSpPr>
        <p:spPr>
          <a:xfrm>
            <a:off x="4868624" y="2347497"/>
            <a:ext cx="493575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每個由智方便預先填入的資料欄位旁邊都會有一個「    </a:t>
            </a:r>
            <a:r>
              <a:rPr lang="zh-TW" altLang="en-US">
                <a:latin typeface="Microsoft JhengHei" panose="020B0604030504040204" pitchFamily="34" charset="-120"/>
                <a:ea typeface="Microsoft JhengHei" panose="020B0604030504040204" pitchFamily="34" charset="-120"/>
              </a:rPr>
              <a:t>」</a:t>
            </a:r>
            <a:endParaRPr lang="en-GB" b="0" dirty="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F3293078-C7A3-9666-4A26-3B9FB83FDA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2903">
            <a:off x="6200910" y="1956886"/>
            <a:ext cx="530542" cy="422635"/>
          </a:xfrm>
          <a:prstGeom prst="rect">
            <a:avLst/>
          </a:prstGeom>
        </p:spPr>
      </p:pic>
      <p:pic>
        <p:nvPicPr>
          <p:cNvPr id="16" name="Picture 15">
            <a:extLst>
              <a:ext uri="{FF2B5EF4-FFF2-40B4-BE49-F238E27FC236}">
                <a16:creationId xmlns:a16="http://schemas.microsoft.com/office/drawing/2014/main" id="{CA0B850B-92C0-4A94-15D7-8C3B5FA5ED81}"/>
              </a:ext>
            </a:extLst>
          </p:cNvPr>
          <p:cNvPicPr>
            <a:picLocks noChangeAspect="1"/>
          </p:cNvPicPr>
          <p:nvPr/>
        </p:nvPicPr>
        <p:blipFill>
          <a:blip r:embed="rId7"/>
          <a:stretch>
            <a:fillRect/>
          </a:stretch>
        </p:blipFill>
        <p:spPr>
          <a:xfrm>
            <a:off x="5629656" y="2677241"/>
            <a:ext cx="260735" cy="314474"/>
          </a:xfrm>
          <a:prstGeom prst="rect">
            <a:avLst/>
          </a:prstGeom>
        </p:spPr>
      </p:pic>
      <p:sp>
        <p:nvSpPr>
          <p:cNvPr id="3" name="Slide Number Placeholder 2">
            <a:extLst>
              <a:ext uri="{FF2B5EF4-FFF2-40B4-BE49-F238E27FC236}">
                <a16:creationId xmlns:a16="http://schemas.microsoft.com/office/drawing/2014/main" id="{82E47EF7-2904-555F-3EE5-9156FE6AED96}"/>
              </a:ext>
            </a:extLst>
          </p:cNvPr>
          <p:cNvSpPr>
            <a:spLocks noGrp="1"/>
          </p:cNvSpPr>
          <p:nvPr>
            <p:ph type="sldNum" sz="quarter" idx="12"/>
          </p:nvPr>
        </p:nvSpPr>
        <p:spPr/>
        <p:txBody>
          <a:bodyPr/>
          <a:lstStyle/>
          <a:p>
            <a:fld id="{757993B9-1E1D-498A-9135-8F4EE768927A}" type="slidenum">
              <a:rPr lang="en-HK" smtClean="0"/>
              <a:pPr/>
              <a:t>288</a:t>
            </a:fld>
            <a:endParaRPr lang="en-HK" dirty="0"/>
          </a:p>
        </p:txBody>
      </p:sp>
    </p:spTree>
    <p:extLst>
      <p:ext uri="{BB962C8B-B14F-4D97-AF65-F5344CB8AC3E}">
        <p14:creationId xmlns:p14="http://schemas.microsoft.com/office/powerpoint/2010/main" val="31330878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3AAED4-5307-C881-D9F7-225C99235F79}"/>
              </a:ext>
            </a:extLst>
          </p:cNvPr>
          <p:cNvPicPr>
            <a:picLocks noChangeAspect="1"/>
          </p:cNvPicPr>
          <p:nvPr/>
        </p:nvPicPr>
        <p:blipFill>
          <a:blip r:embed="rId2"/>
          <a:srcRect b="7787"/>
          <a:stretch>
            <a:fillRect/>
          </a:stretch>
        </p:blipFill>
        <p:spPr>
          <a:xfrm>
            <a:off x="20" y="10"/>
            <a:ext cx="12191980" cy="6857990"/>
          </a:xfrm>
          <a:prstGeom prst="rect">
            <a:avLst/>
          </a:prstGeom>
          <a:noFill/>
        </p:spPr>
      </p:pic>
      <p:sp>
        <p:nvSpPr>
          <p:cNvPr id="10" name="文字方塊 1">
            <a:extLst>
              <a:ext uri="{FF2B5EF4-FFF2-40B4-BE49-F238E27FC236}">
                <a16:creationId xmlns:a16="http://schemas.microsoft.com/office/drawing/2014/main" id="{DAA14487-FE63-E0C6-E362-137E61D6C7CF}"/>
              </a:ext>
            </a:extLst>
          </p:cNvPr>
          <p:cNvSpPr txBox="1"/>
          <p:nvPr/>
        </p:nvSpPr>
        <p:spPr>
          <a:xfrm>
            <a:off x="5715000" y="1373556"/>
            <a:ext cx="425126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根據類似第二章所述步驟提供其他登記表格中的必要資料並提交表格</a:t>
            </a:r>
            <a:endParaRPr lang="en-GB" b="0" dirty="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9DC5844C-8383-A1B4-6714-73772FEC3AF3}"/>
              </a:ext>
            </a:extLst>
          </p:cNvPr>
          <p:cNvSpPr txBox="1"/>
          <p:nvPr/>
        </p:nvSpPr>
        <p:spPr>
          <a:xfrm>
            <a:off x="5715000" y="2505670"/>
            <a:ext cx="425126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可以以類似上述的方式以智方便提交不同類型帳戶的登記表格</a:t>
            </a:r>
            <a:endParaRPr lang="en-HK" b="0" dirty="0">
              <a:latin typeface="Microsoft JhengHei" panose="020B0604030504040204" pitchFamily="34" charset="-120"/>
              <a:ea typeface="Microsoft JhengHei" panose="020B0604030504040204" pitchFamily="34" charset="-120"/>
            </a:endParaRPr>
          </a:p>
        </p:txBody>
      </p:sp>
      <p:sp>
        <p:nvSpPr>
          <p:cNvPr id="12" name="文字方塊 1">
            <a:extLst>
              <a:ext uri="{FF2B5EF4-FFF2-40B4-BE49-F238E27FC236}">
                <a16:creationId xmlns:a16="http://schemas.microsoft.com/office/drawing/2014/main" id="{408E3E6F-6C7A-E55A-4F37-36A015F060C4}"/>
              </a:ext>
            </a:extLst>
          </p:cNvPr>
          <p:cNvSpPr txBox="1"/>
          <p:nvPr/>
        </p:nvSpPr>
        <p:spPr>
          <a:xfrm>
            <a:off x="5715000" y="3670432"/>
            <a:ext cx="4251260"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在公司／機構（管理員）為公司／機構（用戶）提交登記表格後，公司／機構（用戶）可以使用智方便應用程式以啟動其公司／機構（用戶）帳戶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E0F9480E-88D6-AACF-B5F0-8A250A856BD0}"/>
              </a:ext>
            </a:extLst>
          </p:cNvPr>
          <p:cNvSpPr>
            <a:spLocks noGrp="1"/>
          </p:cNvSpPr>
          <p:nvPr>
            <p:ph type="sldNum" sz="quarter" idx="12"/>
          </p:nvPr>
        </p:nvSpPr>
        <p:spPr/>
        <p:txBody>
          <a:bodyPr/>
          <a:lstStyle/>
          <a:p>
            <a:fld id="{757993B9-1E1D-498A-9135-8F4EE768927A}" type="slidenum">
              <a:rPr lang="en-HK" smtClean="0"/>
              <a:pPr/>
              <a:t>289</a:t>
            </a:fld>
            <a:endParaRPr lang="en-HK" dirty="0"/>
          </a:p>
        </p:txBody>
      </p:sp>
    </p:spTree>
    <p:extLst>
      <p:ext uri="{BB962C8B-B14F-4D97-AF65-F5344CB8AC3E}">
        <p14:creationId xmlns:p14="http://schemas.microsoft.com/office/powerpoint/2010/main" val="836291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5BBEB-9BD4-29EB-9294-053CA808F118}"/>
              </a:ext>
            </a:extLst>
          </p:cNvPr>
          <p:cNvPicPr>
            <a:picLocks noChangeAspect="1"/>
          </p:cNvPicPr>
          <p:nvPr/>
        </p:nvPicPr>
        <p:blipFill>
          <a:blip r:embed="rId2"/>
          <a:srcRect r="13777" b="-1"/>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BD8431AC-C60E-4D0D-6504-6450B8501A81}"/>
              </a:ext>
            </a:extLst>
          </p:cNvPr>
          <p:cNvSpPr txBox="1"/>
          <p:nvPr/>
        </p:nvSpPr>
        <p:spPr>
          <a:xfrm>
            <a:off x="2259134" y="3938964"/>
            <a:ext cx="322730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選擇「公司 </a:t>
            </a:r>
            <a:r>
              <a:rPr lang="en-GB"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機構（管理員）」</a:t>
            </a:r>
            <a:endParaRPr lang="zh-HK" altLang="en-US" b="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07C18166-7E0D-8121-092F-599DBF64A092}"/>
              </a:ext>
            </a:extLst>
          </p:cNvPr>
          <p:cNvSpPr/>
          <p:nvPr/>
        </p:nvSpPr>
        <p:spPr>
          <a:xfrm>
            <a:off x="1258529" y="3205317"/>
            <a:ext cx="304096" cy="3146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7" name="Picture 6" descr="An orange arrow pointing at something&#10;&#10;AI-generated content may be incorrect.">
            <a:extLst>
              <a:ext uri="{FF2B5EF4-FFF2-40B4-BE49-F238E27FC236}">
                <a16:creationId xmlns:a16="http://schemas.microsoft.com/office/drawing/2014/main" id="{C4A9E1F2-FA23-8E7E-F780-B905CC23F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6442">
            <a:off x="1616229" y="3581307"/>
            <a:ext cx="530542" cy="422635"/>
          </a:xfrm>
          <a:prstGeom prst="rect">
            <a:avLst/>
          </a:prstGeom>
        </p:spPr>
      </p:pic>
      <p:sp>
        <p:nvSpPr>
          <p:cNvPr id="8" name="Rectangle 7">
            <a:extLst>
              <a:ext uri="{FF2B5EF4-FFF2-40B4-BE49-F238E27FC236}">
                <a16:creationId xmlns:a16="http://schemas.microsoft.com/office/drawing/2014/main" id="{0F740870-E520-7448-6857-B3DC0FC68F2E}"/>
              </a:ext>
            </a:extLst>
          </p:cNvPr>
          <p:cNvSpPr/>
          <p:nvPr/>
        </p:nvSpPr>
        <p:spPr>
          <a:xfrm>
            <a:off x="10422193" y="4035140"/>
            <a:ext cx="1376515" cy="4778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7C80E17C-F370-BFEF-A909-D6859658A549}"/>
              </a:ext>
            </a:extLst>
          </p:cNvPr>
          <p:cNvSpPr txBox="1"/>
          <p:nvPr/>
        </p:nvSpPr>
        <p:spPr>
          <a:xfrm>
            <a:off x="7513201" y="4089406"/>
            <a:ext cx="185597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zh-HK" altLang="en-US"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D62D4324-C3F2-714E-509B-C69CB0371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5783">
            <a:off x="9630414" y="4096979"/>
            <a:ext cx="530542" cy="422635"/>
          </a:xfrm>
          <a:prstGeom prst="rect">
            <a:avLst/>
          </a:prstGeom>
        </p:spPr>
      </p:pic>
      <p:sp>
        <p:nvSpPr>
          <p:cNvPr id="3" name="Slide Number Placeholder 2">
            <a:extLst>
              <a:ext uri="{FF2B5EF4-FFF2-40B4-BE49-F238E27FC236}">
                <a16:creationId xmlns:a16="http://schemas.microsoft.com/office/drawing/2014/main" id="{89571A5D-E76E-970F-C6E0-C532BB3B58A0}"/>
              </a:ext>
            </a:extLst>
          </p:cNvPr>
          <p:cNvSpPr>
            <a:spLocks noGrp="1"/>
          </p:cNvSpPr>
          <p:nvPr>
            <p:ph type="sldNum" sz="quarter" idx="12"/>
          </p:nvPr>
        </p:nvSpPr>
        <p:spPr/>
        <p:txBody>
          <a:bodyPr/>
          <a:lstStyle/>
          <a:p>
            <a:fld id="{757993B9-1E1D-498A-9135-8F4EE768927A}" type="slidenum">
              <a:rPr lang="en-HK" smtClean="0"/>
              <a:pPr/>
              <a:t>29</a:t>
            </a:fld>
            <a:endParaRPr lang="en-HK" dirty="0"/>
          </a:p>
        </p:txBody>
      </p:sp>
    </p:spTree>
    <p:extLst>
      <p:ext uri="{BB962C8B-B14F-4D97-AF65-F5344CB8AC3E}">
        <p14:creationId xmlns:p14="http://schemas.microsoft.com/office/powerpoint/2010/main" val="95925880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D31B29-7E71-1C14-ED9D-2D7AC4C1464F}"/>
              </a:ext>
            </a:extLst>
          </p:cNvPr>
          <p:cNvSpPr>
            <a:spLocks noGrp="1"/>
          </p:cNvSpPr>
          <p:nvPr>
            <p:ph type="sldNum" sz="quarter" idx="12"/>
          </p:nvPr>
        </p:nvSpPr>
        <p:spPr/>
        <p:txBody>
          <a:bodyPr/>
          <a:lstStyle/>
          <a:p>
            <a:fld id="{757993B9-1E1D-498A-9135-8F4EE768927A}" type="slidenum">
              <a:rPr lang="en-HK" smtClean="0"/>
              <a:pPr/>
              <a:t>290</a:t>
            </a:fld>
            <a:endParaRPr lang="en-HK" dirty="0"/>
          </a:p>
        </p:txBody>
      </p:sp>
      <p:sp>
        <p:nvSpPr>
          <p:cNvPr id="5" name="Rectangle 4">
            <a:extLst>
              <a:ext uri="{FF2B5EF4-FFF2-40B4-BE49-F238E27FC236}">
                <a16:creationId xmlns:a16="http://schemas.microsoft.com/office/drawing/2014/main" id="{DA6065F2-EE38-4EB8-37E7-66F56BFCB08E}"/>
              </a:ext>
            </a:extLst>
          </p:cNvPr>
          <p:cNvSpPr/>
          <p:nvPr/>
        </p:nvSpPr>
        <p:spPr>
          <a:xfrm>
            <a:off x="20" y="1455"/>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9.2.1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 </a:t>
            </a:r>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方法一 </a:t>
            </a:r>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透過登入</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a:t>
            </a:r>
            <a:endPar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9" name="Picture 8">
            <a:extLst>
              <a:ext uri="{FF2B5EF4-FFF2-40B4-BE49-F238E27FC236}">
                <a16:creationId xmlns:a16="http://schemas.microsoft.com/office/drawing/2014/main" id="{E533D9B2-8925-12EC-5458-3B7630380305}"/>
              </a:ext>
            </a:extLst>
          </p:cNvPr>
          <p:cNvPicPr>
            <a:picLocks noChangeAspect="1"/>
          </p:cNvPicPr>
          <p:nvPr/>
        </p:nvPicPr>
        <p:blipFill>
          <a:blip r:embed="rId3"/>
          <a:stretch>
            <a:fillRect/>
          </a:stretch>
        </p:blipFill>
        <p:spPr>
          <a:xfrm>
            <a:off x="0" y="1470493"/>
            <a:ext cx="12192000" cy="5386052"/>
          </a:xfrm>
          <a:prstGeom prst="rect">
            <a:avLst/>
          </a:prstGeom>
        </p:spPr>
      </p:pic>
      <p:sp>
        <p:nvSpPr>
          <p:cNvPr id="10" name="Rectangle 9">
            <a:extLst>
              <a:ext uri="{FF2B5EF4-FFF2-40B4-BE49-F238E27FC236}">
                <a16:creationId xmlns:a16="http://schemas.microsoft.com/office/drawing/2014/main" id="{2D4B9BA5-4D0F-811F-764A-24BE527B3D63}"/>
              </a:ext>
            </a:extLst>
          </p:cNvPr>
          <p:cNvSpPr/>
          <p:nvPr/>
        </p:nvSpPr>
        <p:spPr>
          <a:xfrm flipH="1">
            <a:off x="9188554" y="5591959"/>
            <a:ext cx="1268678" cy="427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A820D1D1-1011-FF38-EC3A-C908882EB757}"/>
              </a:ext>
            </a:extLst>
          </p:cNvPr>
          <p:cNvSpPr txBox="1"/>
          <p:nvPr/>
        </p:nvSpPr>
        <p:spPr>
          <a:xfrm>
            <a:off x="3254181" y="5621130"/>
            <a:ext cx="487971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點擊「以智方便繼續」以前往有二維碼的頁面</a:t>
            </a:r>
            <a:endParaRPr lang="en-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9961F9C5-269B-64E8-520D-36DD0CAE7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08665">
            <a:off x="8351297" y="5594479"/>
            <a:ext cx="530542" cy="422635"/>
          </a:xfrm>
          <a:prstGeom prst="rect">
            <a:avLst/>
          </a:prstGeom>
        </p:spPr>
      </p:pic>
    </p:spTree>
    <p:extLst>
      <p:ext uri="{BB962C8B-B14F-4D97-AF65-F5344CB8AC3E}">
        <p14:creationId xmlns:p14="http://schemas.microsoft.com/office/powerpoint/2010/main" val="4052136064"/>
      </p:ext>
    </p:extLst>
  </p:cSld>
  <p:clrMapOvr>
    <a:masterClrMapping/>
  </p:clrMapOvr>
  <p:extLst>
    <p:ext uri="{6950BFC3-D8DA-4A85-94F7-54DA5524770B}">
      <p188:commentRel xmlns:p188="http://schemas.microsoft.com/office/powerpoint/2018/8/main" r:id="rId2"/>
    </p:ext>
  </p:extLs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F7757-11C5-4A50-CDB2-A4E110927FA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A84F35-C2AD-10F7-31D3-4F1B373F5AC6}"/>
              </a:ext>
            </a:extLst>
          </p:cNvPr>
          <p:cNvPicPr>
            <a:picLocks noChangeAspect="1"/>
          </p:cNvPicPr>
          <p:nvPr/>
        </p:nvPicPr>
        <p:blipFill>
          <a:blip r:embed="rId2"/>
          <a:stretch>
            <a:fillRect/>
          </a:stretch>
        </p:blipFill>
        <p:spPr>
          <a:xfrm>
            <a:off x="7963193" y="223728"/>
            <a:ext cx="2962218" cy="6410544"/>
          </a:xfrm>
          <a:prstGeom prst="rect">
            <a:avLst/>
          </a:prstGeom>
        </p:spPr>
      </p:pic>
      <p:pic>
        <p:nvPicPr>
          <p:cNvPr id="14" name="Picture 13">
            <a:extLst>
              <a:ext uri="{FF2B5EF4-FFF2-40B4-BE49-F238E27FC236}">
                <a16:creationId xmlns:a16="http://schemas.microsoft.com/office/drawing/2014/main" id="{BBC5EEFB-993D-883A-0E5D-DBB308B46B72}"/>
              </a:ext>
            </a:extLst>
          </p:cNvPr>
          <p:cNvPicPr>
            <a:picLocks noChangeAspect="1"/>
          </p:cNvPicPr>
          <p:nvPr/>
        </p:nvPicPr>
        <p:blipFill>
          <a:blip r:embed="rId3"/>
          <a:stretch>
            <a:fillRect/>
          </a:stretch>
        </p:blipFill>
        <p:spPr>
          <a:xfrm>
            <a:off x="400629" y="1598696"/>
            <a:ext cx="7121400" cy="3683234"/>
          </a:xfrm>
          <a:prstGeom prst="rect">
            <a:avLst/>
          </a:prstGeom>
        </p:spPr>
      </p:pic>
      <p:sp>
        <p:nvSpPr>
          <p:cNvPr id="6" name="文字方塊 1">
            <a:extLst>
              <a:ext uri="{FF2B5EF4-FFF2-40B4-BE49-F238E27FC236}">
                <a16:creationId xmlns:a16="http://schemas.microsoft.com/office/drawing/2014/main" id="{AD1504BA-6440-F300-321E-6FAF1BFFA81C}"/>
              </a:ext>
            </a:extLst>
          </p:cNvPr>
          <p:cNvSpPr txBox="1"/>
          <p:nvPr/>
        </p:nvSpPr>
        <p:spPr>
          <a:xfrm>
            <a:off x="1552868" y="4487341"/>
            <a:ext cx="235975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掃描網站頁面二維碼</a:t>
            </a:r>
            <a:endParaRPr lang="zh-HK" altLang="en-US"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5ACDFB6F-1190-6699-CBB6-D3F15BDA6B37}"/>
              </a:ext>
            </a:extLst>
          </p:cNvPr>
          <p:cNvSpPr/>
          <p:nvPr/>
        </p:nvSpPr>
        <p:spPr>
          <a:xfrm>
            <a:off x="4800600" y="2679193"/>
            <a:ext cx="2093975" cy="21089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7CE06DB-850B-323D-7BD0-38BEBE44D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714234">
            <a:off x="4096902" y="4320948"/>
            <a:ext cx="530542" cy="422635"/>
          </a:xfrm>
          <a:prstGeom prst="rect">
            <a:avLst/>
          </a:prstGeom>
        </p:spPr>
      </p:pic>
      <p:sp>
        <p:nvSpPr>
          <p:cNvPr id="9" name="Rectangle 8">
            <a:extLst>
              <a:ext uri="{FF2B5EF4-FFF2-40B4-BE49-F238E27FC236}">
                <a16:creationId xmlns:a16="http://schemas.microsoft.com/office/drawing/2014/main" id="{72F2B87A-18F0-BA9E-5022-4B52546F96CC}"/>
              </a:ext>
            </a:extLst>
          </p:cNvPr>
          <p:cNvSpPr/>
          <p:nvPr/>
        </p:nvSpPr>
        <p:spPr>
          <a:xfrm>
            <a:off x="9191941" y="5808207"/>
            <a:ext cx="504722" cy="686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8B27C0A5-3A9D-6344-E6FA-930461285078}"/>
              </a:ext>
            </a:extLst>
          </p:cNvPr>
          <p:cNvSpPr txBox="1"/>
          <p:nvPr/>
        </p:nvSpPr>
        <p:spPr>
          <a:xfrm>
            <a:off x="2166258" y="265425"/>
            <a:ext cx="498187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在智方便手機應用程式登入尚未綁定到任何貿易單一窗口網站帳戶的智方便賬戶</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1AB8264C-2DE0-FFDF-CD6C-59462C86D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78092">
            <a:off x="7221891" y="457754"/>
            <a:ext cx="530542" cy="422635"/>
          </a:xfrm>
          <a:prstGeom prst="rect">
            <a:avLst/>
          </a:prstGeom>
        </p:spPr>
      </p:pic>
      <p:sp>
        <p:nvSpPr>
          <p:cNvPr id="12" name="文字方塊 1">
            <a:extLst>
              <a:ext uri="{FF2B5EF4-FFF2-40B4-BE49-F238E27FC236}">
                <a16:creationId xmlns:a16="http://schemas.microsoft.com/office/drawing/2014/main" id="{DBB5D351-DBE7-3433-9E03-F45F7557C846}"/>
              </a:ext>
            </a:extLst>
          </p:cNvPr>
          <p:cNvSpPr txBox="1"/>
          <p:nvPr/>
        </p:nvSpPr>
        <p:spPr>
          <a:xfrm>
            <a:off x="9543291" y="4858183"/>
            <a:ext cx="15191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點擊「掃描」</a:t>
            </a:r>
            <a:endParaRPr lang="zh-HK" altLang="en-US"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B17A080D-F251-D85B-18C1-394B3058D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41285">
            <a:off x="9617270" y="5334776"/>
            <a:ext cx="530542" cy="422635"/>
          </a:xfrm>
          <a:prstGeom prst="rect">
            <a:avLst/>
          </a:prstGeom>
        </p:spPr>
      </p:pic>
      <p:sp>
        <p:nvSpPr>
          <p:cNvPr id="3" name="Slide Number Placeholder 2">
            <a:extLst>
              <a:ext uri="{FF2B5EF4-FFF2-40B4-BE49-F238E27FC236}">
                <a16:creationId xmlns:a16="http://schemas.microsoft.com/office/drawing/2014/main" id="{FCA1C49D-3034-E3ED-4A94-8B144FE7245E}"/>
              </a:ext>
            </a:extLst>
          </p:cNvPr>
          <p:cNvSpPr>
            <a:spLocks noGrp="1"/>
          </p:cNvSpPr>
          <p:nvPr>
            <p:ph type="sldNum" sz="quarter" idx="12"/>
          </p:nvPr>
        </p:nvSpPr>
        <p:spPr/>
        <p:txBody>
          <a:bodyPr/>
          <a:lstStyle/>
          <a:p>
            <a:fld id="{757993B9-1E1D-498A-9135-8F4EE768927A}" type="slidenum">
              <a:rPr lang="en-HK" smtClean="0"/>
              <a:pPr/>
              <a:t>291</a:t>
            </a:fld>
            <a:endParaRPr lang="en-HK" dirty="0"/>
          </a:p>
        </p:txBody>
      </p:sp>
    </p:spTree>
    <p:extLst>
      <p:ext uri="{BB962C8B-B14F-4D97-AF65-F5344CB8AC3E}">
        <p14:creationId xmlns:p14="http://schemas.microsoft.com/office/powerpoint/2010/main" val="73801759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FA815-EE09-4F78-D80B-71749BBA4C5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194AB8D-5C67-5FF9-4AFF-6EACE0E7CEF5}"/>
              </a:ext>
            </a:extLst>
          </p:cNvPr>
          <p:cNvPicPr>
            <a:picLocks noChangeAspect="1"/>
          </p:cNvPicPr>
          <p:nvPr/>
        </p:nvPicPr>
        <p:blipFill>
          <a:blip r:embed="rId2"/>
          <a:stretch>
            <a:fillRect/>
          </a:stretch>
        </p:blipFill>
        <p:spPr>
          <a:xfrm>
            <a:off x="7919512" y="379339"/>
            <a:ext cx="2852120" cy="6172279"/>
          </a:xfrm>
          <a:prstGeom prst="rect">
            <a:avLst/>
          </a:prstGeom>
        </p:spPr>
      </p:pic>
      <p:sp>
        <p:nvSpPr>
          <p:cNvPr id="2" name="文字方塊 1">
            <a:extLst>
              <a:ext uri="{FF2B5EF4-FFF2-40B4-BE49-F238E27FC236}">
                <a16:creationId xmlns:a16="http://schemas.microsoft.com/office/drawing/2014/main" id="{D5B3DC90-5454-7D51-0039-292C933D4D68}"/>
              </a:ext>
            </a:extLst>
          </p:cNvPr>
          <p:cNvSpPr txBox="1"/>
          <p:nvPr/>
        </p:nvSpPr>
        <p:spPr>
          <a:xfrm>
            <a:off x="5312228" y="5457307"/>
            <a:ext cx="158749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點擊「繼續」</a:t>
            </a:r>
            <a:endParaRPr lang="en-HK" b="0" dirty="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32FD028B-A9C2-1975-08E0-E11B37C48C0D}"/>
              </a:ext>
            </a:extLst>
          </p:cNvPr>
          <p:cNvPicPr>
            <a:picLocks noChangeAspect="1"/>
          </p:cNvPicPr>
          <p:nvPr/>
        </p:nvPicPr>
        <p:blipFill>
          <a:blip r:embed="rId3"/>
          <a:stretch>
            <a:fillRect/>
          </a:stretch>
        </p:blipFill>
        <p:spPr>
          <a:xfrm>
            <a:off x="479278" y="1945177"/>
            <a:ext cx="6420450" cy="2967643"/>
          </a:xfrm>
          <a:prstGeom prst="rect">
            <a:avLst/>
          </a:prstGeom>
        </p:spPr>
      </p:pic>
      <p:pic>
        <p:nvPicPr>
          <p:cNvPr id="4" name="Picture 3" descr="An orange arrow pointing at something&#10;&#10;AI-generated content may be incorrect.">
            <a:extLst>
              <a:ext uri="{FF2B5EF4-FFF2-40B4-BE49-F238E27FC236}">
                <a16:creationId xmlns:a16="http://schemas.microsoft.com/office/drawing/2014/main" id="{F513BA44-E2FA-CC96-7AC1-1DBDFC571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53291">
            <a:off x="7081614" y="5430656"/>
            <a:ext cx="530542" cy="422635"/>
          </a:xfrm>
          <a:prstGeom prst="rect">
            <a:avLst/>
          </a:prstGeom>
        </p:spPr>
      </p:pic>
      <p:sp>
        <p:nvSpPr>
          <p:cNvPr id="5" name="Rectangle 4">
            <a:extLst>
              <a:ext uri="{FF2B5EF4-FFF2-40B4-BE49-F238E27FC236}">
                <a16:creationId xmlns:a16="http://schemas.microsoft.com/office/drawing/2014/main" id="{DEF73486-4479-7E7F-9280-70A4DD995423}"/>
              </a:ext>
            </a:extLst>
          </p:cNvPr>
          <p:cNvSpPr/>
          <p:nvPr/>
        </p:nvSpPr>
        <p:spPr>
          <a:xfrm>
            <a:off x="8061255" y="5425133"/>
            <a:ext cx="2568633" cy="4399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4" name="Picture 13">
            <a:extLst>
              <a:ext uri="{FF2B5EF4-FFF2-40B4-BE49-F238E27FC236}">
                <a16:creationId xmlns:a16="http://schemas.microsoft.com/office/drawing/2014/main" id="{58EABD50-BF9F-8E4C-48D4-4DC9A18A2130}"/>
              </a:ext>
            </a:extLst>
          </p:cNvPr>
          <p:cNvPicPr>
            <a:picLocks noChangeAspect="1"/>
          </p:cNvPicPr>
          <p:nvPr/>
        </p:nvPicPr>
        <p:blipFill>
          <a:blip r:embed="rId5"/>
          <a:stretch>
            <a:fillRect/>
          </a:stretch>
        </p:blipFill>
        <p:spPr>
          <a:xfrm>
            <a:off x="763780" y="1994513"/>
            <a:ext cx="1143160" cy="254912"/>
          </a:xfrm>
          <a:prstGeom prst="rect">
            <a:avLst/>
          </a:prstGeom>
        </p:spPr>
      </p:pic>
      <p:pic>
        <p:nvPicPr>
          <p:cNvPr id="18" name="Picture 17">
            <a:extLst>
              <a:ext uri="{FF2B5EF4-FFF2-40B4-BE49-F238E27FC236}">
                <a16:creationId xmlns:a16="http://schemas.microsoft.com/office/drawing/2014/main" id="{04DCA5D4-6418-9006-F8E6-A46F90C96CD5}"/>
              </a:ext>
            </a:extLst>
          </p:cNvPr>
          <p:cNvPicPr>
            <a:picLocks noChangeAspect="1"/>
          </p:cNvPicPr>
          <p:nvPr/>
        </p:nvPicPr>
        <p:blipFill>
          <a:blip r:embed="rId6"/>
          <a:stretch>
            <a:fillRect/>
          </a:stretch>
        </p:blipFill>
        <p:spPr>
          <a:xfrm>
            <a:off x="5846495" y="2020793"/>
            <a:ext cx="809738" cy="228632"/>
          </a:xfrm>
          <a:prstGeom prst="rect">
            <a:avLst/>
          </a:prstGeom>
        </p:spPr>
      </p:pic>
      <p:pic>
        <p:nvPicPr>
          <p:cNvPr id="20" name="Picture 19">
            <a:extLst>
              <a:ext uri="{FF2B5EF4-FFF2-40B4-BE49-F238E27FC236}">
                <a16:creationId xmlns:a16="http://schemas.microsoft.com/office/drawing/2014/main" id="{DF0D9BE3-DB0D-BA31-EFE6-9C6952E705BD}"/>
              </a:ext>
            </a:extLst>
          </p:cNvPr>
          <p:cNvPicPr>
            <a:picLocks noChangeAspect="1"/>
          </p:cNvPicPr>
          <p:nvPr/>
        </p:nvPicPr>
        <p:blipFill>
          <a:blip r:embed="rId7"/>
          <a:stretch>
            <a:fillRect/>
          </a:stretch>
        </p:blipFill>
        <p:spPr>
          <a:xfrm>
            <a:off x="763780" y="2391074"/>
            <a:ext cx="2875532" cy="1956082"/>
          </a:xfrm>
          <a:prstGeom prst="rect">
            <a:avLst/>
          </a:prstGeom>
        </p:spPr>
      </p:pic>
      <p:sp>
        <p:nvSpPr>
          <p:cNvPr id="7" name="Slide Number Placeholder 6">
            <a:extLst>
              <a:ext uri="{FF2B5EF4-FFF2-40B4-BE49-F238E27FC236}">
                <a16:creationId xmlns:a16="http://schemas.microsoft.com/office/drawing/2014/main" id="{97501339-22D5-708F-11CC-2671AA088A9D}"/>
              </a:ext>
            </a:extLst>
          </p:cNvPr>
          <p:cNvSpPr>
            <a:spLocks noGrp="1"/>
          </p:cNvSpPr>
          <p:nvPr>
            <p:ph type="sldNum" sz="quarter" idx="12"/>
          </p:nvPr>
        </p:nvSpPr>
        <p:spPr/>
        <p:txBody>
          <a:bodyPr/>
          <a:lstStyle/>
          <a:p>
            <a:fld id="{757993B9-1E1D-498A-9135-8F4EE768927A}" type="slidenum">
              <a:rPr lang="en-HK" smtClean="0"/>
              <a:pPr/>
              <a:t>292</a:t>
            </a:fld>
            <a:endParaRPr lang="en-HK" dirty="0"/>
          </a:p>
        </p:txBody>
      </p:sp>
    </p:spTree>
    <p:extLst>
      <p:ext uri="{BB962C8B-B14F-4D97-AF65-F5344CB8AC3E}">
        <p14:creationId xmlns:p14="http://schemas.microsoft.com/office/powerpoint/2010/main" val="271291912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32EDA-7463-E303-E20E-CAF47C4CBA79}"/>
            </a:ext>
          </a:extLst>
        </p:cNvPr>
        <p:cNvGrpSpPr/>
        <p:nvPr/>
      </p:nvGrpSpPr>
      <p:grpSpPr>
        <a:xfrm>
          <a:off x="0" y="0"/>
          <a:ext cx="0" cy="0"/>
          <a:chOff x="0" y="0"/>
          <a:chExt cx="0" cy="0"/>
        </a:xfrm>
      </p:grpSpPr>
      <p:sp>
        <p:nvSpPr>
          <p:cNvPr id="2" name="文字方塊 1">
            <a:extLst>
              <a:ext uri="{FF2B5EF4-FFF2-40B4-BE49-F238E27FC236}">
                <a16:creationId xmlns:a16="http://schemas.microsoft.com/office/drawing/2014/main" id="{FAD89442-C110-CC72-ACC0-E819BEEED185}"/>
              </a:ext>
            </a:extLst>
          </p:cNvPr>
          <p:cNvSpPr txBox="1"/>
          <p:nvPr/>
        </p:nvSpPr>
        <p:spPr>
          <a:xfrm>
            <a:off x="7931018" y="3703121"/>
            <a:ext cx="153650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a:t>
            </a:r>
            <a:endParaRPr lang="en-US" b="0" dirty="0">
              <a:latin typeface="Microsoft JhengHei" panose="020B0604030504040204" pitchFamily="34" charset="-120"/>
              <a:ea typeface="Microsoft JhengHei" panose="020B0604030504040204" pitchFamily="34" charset="-120"/>
            </a:endParaRPr>
          </a:p>
        </p:txBody>
      </p:sp>
      <p:pic>
        <p:nvPicPr>
          <p:cNvPr id="15" name="Picture 14">
            <a:extLst>
              <a:ext uri="{FF2B5EF4-FFF2-40B4-BE49-F238E27FC236}">
                <a16:creationId xmlns:a16="http://schemas.microsoft.com/office/drawing/2014/main" id="{06DC1CAE-05A9-98F9-5089-037184AEFB8B}"/>
              </a:ext>
            </a:extLst>
          </p:cNvPr>
          <p:cNvPicPr>
            <a:picLocks noChangeAspect="1"/>
          </p:cNvPicPr>
          <p:nvPr/>
        </p:nvPicPr>
        <p:blipFill>
          <a:blip r:embed="rId2"/>
          <a:stretch>
            <a:fillRect/>
          </a:stretch>
        </p:blipFill>
        <p:spPr>
          <a:xfrm>
            <a:off x="4077583" y="160104"/>
            <a:ext cx="2956474" cy="6398113"/>
          </a:xfrm>
          <a:prstGeom prst="rect">
            <a:avLst/>
          </a:prstGeom>
        </p:spPr>
      </p:pic>
      <p:pic>
        <p:nvPicPr>
          <p:cNvPr id="16" name="Picture 15" descr="An orange arrow pointing at something&#10;&#10;AI-generated content may be incorrect.">
            <a:extLst>
              <a:ext uri="{FF2B5EF4-FFF2-40B4-BE49-F238E27FC236}">
                <a16:creationId xmlns:a16="http://schemas.microsoft.com/office/drawing/2014/main" id="{85F59BF6-0B97-E522-ED28-7C632FE3D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98998">
            <a:off x="7180690" y="3676470"/>
            <a:ext cx="530542" cy="422635"/>
          </a:xfrm>
          <a:prstGeom prst="rect">
            <a:avLst/>
          </a:prstGeom>
        </p:spPr>
      </p:pic>
      <p:sp>
        <p:nvSpPr>
          <p:cNvPr id="17" name="Rectangle 16">
            <a:extLst>
              <a:ext uri="{FF2B5EF4-FFF2-40B4-BE49-F238E27FC236}">
                <a16:creationId xmlns:a16="http://schemas.microsoft.com/office/drawing/2014/main" id="{9914C710-C4BB-E44A-CFB8-CF19FEFA0976}"/>
              </a:ext>
            </a:extLst>
          </p:cNvPr>
          <p:cNvSpPr/>
          <p:nvPr/>
        </p:nvSpPr>
        <p:spPr>
          <a:xfrm>
            <a:off x="4253215" y="3631214"/>
            <a:ext cx="2568633" cy="4399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4" name="Slide Number Placeholder 3">
            <a:extLst>
              <a:ext uri="{FF2B5EF4-FFF2-40B4-BE49-F238E27FC236}">
                <a16:creationId xmlns:a16="http://schemas.microsoft.com/office/drawing/2014/main" id="{772FD26D-5ABE-FA12-AE86-0AADEAACCA1F}"/>
              </a:ext>
            </a:extLst>
          </p:cNvPr>
          <p:cNvSpPr>
            <a:spLocks noGrp="1"/>
          </p:cNvSpPr>
          <p:nvPr>
            <p:ph type="sldNum" sz="quarter" idx="12"/>
          </p:nvPr>
        </p:nvSpPr>
        <p:spPr/>
        <p:txBody>
          <a:bodyPr/>
          <a:lstStyle/>
          <a:p>
            <a:fld id="{757993B9-1E1D-498A-9135-8F4EE768927A}" type="slidenum">
              <a:rPr lang="en-HK" smtClean="0"/>
              <a:pPr/>
              <a:t>293</a:t>
            </a:fld>
            <a:endParaRPr lang="en-HK" dirty="0"/>
          </a:p>
        </p:txBody>
      </p:sp>
    </p:spTree>
    <p:extLst>
      <p:ext uri="{BB962C8B-B14F-4D97-AF65-F5344CB8AC3E}">
        <p14:creationId xmlns:p14="http://schemas.microsoft.com/office/powerpoint/2010/main" val="389091471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678B65-E0F4-F016-FC6B-AF1E27D16871}"/>
              </a:ext>
            </a:extLst>
          </p:cNvPr>
          <p:cNvPicPr>
            <a:picLocks noChangeAspect="1"/>
          </p:cNvPicPr>
          <p:nvPr/>
        </p:nvPicPr>
        <p:blipFill>
          <a:blip r:embed="rId2"/>
          <a:srcRect l="6652" r="458"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DC436373-37F7-5E8B-AD83-B2DC425ECECD}"/>
              </a:ext>
            </a:extLst>
          </p:cNvPr>
          <p:cNvSpPr/>
          <p:nvPr/>
        </p:nvSpPr>
        <p:spPr>
          <a:xfrm>
            <a:off x="763331" y="1750037"/>
            <a:ext cx="9593452" cy="13647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07118A54-451B-B41C-D30C-B360601DB62E}"/>
              </a:ext>
            </a:extLst>
          </p:cNvPr>
          <p:cNvSpPr/>
          <p:nvPr/>
        </p:nvSpPr>
        <p:spPr>
          <a:xfrm>
            <a:off x="8984829" y="3757159"/>
            <a:ext cx="1266075" cy="4392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D48CB4DA-8782-991E-89D1-6CC0ED323509}"/>
              </a:ext>
            </a:extLst>
          </p:cNvPr>
          <p:cNvSpPr txBox="1"/>
          <p:nvPr/>
        </p:nvSpPr>
        <p:spPr>
          <a:xfrm>
            <a:off x="692694" y="3550073"/>
            <a:ext cx="461479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 貿易單一窗口網站帳戶的「用戶名稱」和「密碼」，以綁定到智方便帳戶</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002B75E0-9F1B-6CE9-C313-4BF72AAA5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52483">
            <a:off x="5417730" y="3338756"/>
            <a:ext cx="530542" cy="422635"/>
          </a:xfrm>
          <a:prstGeom prst="rect">
            <a:avLst/>
          </a:prstGeom>
        </p:spPr>
      </p:pic>
      <p:sp>
        <p:nvSpPr>
          <p:cNvPr id="10" name="文字方塊 1">
            <a:extLst>
              <a:ext uri="{FF2B5EF4-FFF2-40B4-BE49-F238E27FC236}">
                <a16:creationId xmlns:a16="http://schemas.microsoft.com/office/drawing/2014/main" id="{62BA7C22-E817-BCD4-D41E-CD8B3A808155}"/>
              </a:ext>
            </a:extLst>
          </p:cNvPr>
          <p:cNvSpPr txBox="1"/>
          <p:nvPr/>
        </p:nvSpPr>
        <p:spPr>
          <a:xfrm>
            <a:off x="6655555" y="4303913"/>
            <a:ext cx="158124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點擊「登入」</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F1514400-11A1-4D20-6C12-227391EF3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57633">
            <a:off x="8345541" y="4092596"/>
            <a:ext cx="530542" cy="422635"/>
          </a:xfrm>
          <a:prstGeom prst="rect">
            <a:avLst/>
          </a:prstGeom>
        </p:spPr>
      </p:pic>
      <p:sp>
        <p:nvSpPr>
          <p:cNvPr id="3" name="Slide Number Placeholder 2">
            <a:extLst>
              <a:ext uri="{FF2B5EF4-FFF2-40B4-BE49-F238E27FC236}">
                <a16:creationId xmlns:a16="http://schemas.microsoft.com/office/drawing/2014/main" id="{BB4453BD-0B4E-B132-080E-3900BD160F22}"/>
              </a:ext>
            </a:extLst>
          </p:cNvPr>
          <p:cNvSpPr>
            <a:spLocks noGrp="1"/>
          </p:cNvSpPr>
          <p:nvPr>
            <p:ph type="sldNum" sz="quarter" idx="12"/>
          </p:nvPr>
        </p:nvSpPr>
        <p:spPr/>
        <p:txBody>
          <a:bodyPr/>
          <a:lstStyle/>
          <a:p>
            <a:fld id="{757993B9-1E1D-498A-9135-8F4EE768927A}" type="slidenum">
              <a:rPr lang="en-HK" smtClean="0"/>
              <a:pPr/>
              <a:t>294</a:t>
            </a:fld>
            <a:endParaRPr lang="en-HK" dirty="0"/>
          </a:p>
        </p:txBody>
      </p:sp>
    </p:spTree>
    <p:extLst>
      <p:ext uri="{BB962C8B-B14F-4D97-AF65-F5344CB8AC3E}">
        <p14:creationId xmlns:p14="http://schemas.microsoft.com/office/powerpoint/2010/main" val="88463310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94AB3D-4C8A-1DCC-94C5-A16D12875A35}"/>
              </a:ext>
            </a:extLst>
          </p:cNvPr>
          <p:cNvPicPr>
            <a:picLocks noChangeAspect="1"/>
          </p:cNvPicPr>
          <p:nvPr/>
        </p:nvPicPr>
        <p:blipFill>
          <a:blip r:embed="rId2"/>
          <a:srcRect l="3544" r="2234"/>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168C2B31-8DF2-3B89-0F51-5AE30B4A802C}"/>
              </a:ext>
            </a:extLst>
          </p:cNvPr>
          <p:cNvSpPr/>
          <p:nvPr/>
        </p:nvSpPr>
        <p:spPr>
          <a:xfrm>
            <a:off x="670011" y="1914724"/>
            <a:ext cx="10042907" cy="5396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6B9C0889-46CE-083C-361B-68A53AB214D2}"/>
              </a:ext>
            </a:extLst>
          </p:cNvPr>
          <p:cNvSpPr/>
          <p:nvPr/>
        </p:nvSpPr>
        <p:spPr>
          <a:xfrm>
            <a:off x="9582912" y="3065621"/>
            <a:ext cx="1271016" cy="4273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39A0E7C8-610B-43D5-58D2-73D4528C5E9F}"/>
              </a:ext>
            </a:extLst>
          </p:cNvPr>
          <p:cNvSpPr txBox="1"/>
          <p:nvPr/>
        </p:nvSpPr>
        <p:spPr>
          <a:xfrm>
            <a:off x="1256959" y="2792860"/>
            <a:ext cx="504747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系統已綁定貿易單一窗口網站帳戶到智方便帳戶</a:t>
            </a:r>
            <a:endParaRPr lang="en-HK" b="0" dirty="0">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5F4296E2-AEB1-3C98-E342-97074BDF93C9}"/>
              </a:ext>
            </a:extLst>
          </p:cNvPr>
          <p:cNvSpPr txBox="1"/>
          <p:nvPr/>
        </p:nvSpPr>
        <p:spPr>
          <a:xfrm>
            <a:off x="8404775" y="4398287"/>
            <a:ext cx="244915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點擊「以智方便繼續」</a:t>
            </a:r>
            <a:endParaRPr lang="en-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A42C771D-FE4B-AEAC-A269-AC65A2BD9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16108">
            <a:off x="9953149" y="3758382"/>
            <a:ext cx="530542" cy="422635"/>
          </a:xfrm>
          <a:prstGeom prst="rect">
            <a:avLst/>
          </a:prstGeom>
        </p:spPr>
      </p:pic>
      <p:sp>
        <p:nvSpPr>
          <p:cNvPr id="3" name="Slide Number Placeholder 2">
            <a:extLst>
              <a:ext uri="{FF2B5EF4-FFF2-40B4-BE49-F238E27FC236}">
                <a16:creationId xmlns:a16="http://schemas.microsoft.com/office/drawing/2014/main" id="{26D90A68-B2E9-16BB-560A-E16173276221}"/>
              </a:ext>
            </a:extLst>
          </p:cNvPr>
          <p:cNvSpPr>
            <a:spLocks noGrp="1"/>
          </p:cNvSpPr>
          <p:nvPr>
            <p:ph type="sldNum" sz="quarter" idx="12"/>
          </p:nvPr>
        </p:nvSpPr>
        <p:spPr/>
        <p:txBody>
          <a:bodyPr/>
          <a:lstStyle/>
          <a:p>
            <a:fld id="{757993B9-1E1D-498A-9135-8F4EE768927A}" type="slidenum">
              <a:rPr lang="en-HK" smtClean="0"/>
              <a:pPr/>
              <a:t>295</a:t>
            </a:fld>
            <a:endParaRPr lang="en-HK" dirty="0"/>
          </a:p>
        </p:txBody>
      </p:sp>
    </p:spTree>
    <p:extLst>
      <p:ext uri="{BB962C8B-B14F-4D97-AF65-F5344CB8AC3E}">
        <p14:creationId xmlns:p14="http://schemas.microsoft.com/office/powerpoint/2010/main" val="249678944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DB4054-F5E5-023C-9D3D-3C279E32BA23}"/>
              </a:ext>
            </a:extLst>
          </p:cNvPr>
          <p:cNvPicPr>
            <a:picLocks noChangeAspect="1"/>
          </p:cNvPicPr>
          <p:nvPr/>
        </p:nvPicPr>
        <p:blipFill>
          <a:blip r:embed="rId2"/>
          <a:srcRect b="7408"/>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FD89AB62-952C-CADF-A5BB-103358C768FB}"/>
              </a:ext>
            </a:extLst>
          </p:cNvPr>
          <p:cNvSpPr/>
          <p:nvPr/>
        </p:nvSpPr>
        <p:spPr>
          <a:xfrm>
            <a:off x="1193061" y="803827"/>
            <a:ext cx="9375477" cy="5822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B5AAEACB-8695-FBB2-78BB-3DF971529470}"/>
              </a:ext>
            </a:extLst>
          </p:cNvPr>
          <p:cNvSpPr txBox="1"/>
          <p:nvPr/>
        </p:nvSpPr>
        <p:spPr>
          <a:xfrm>
            <a:off x="3604061" y="94141"/>
            <a:ext cx="362451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系統登入貿易單一窗口網站帳戶</a:t>
            </a:r>
            <a:endParaRPr lang="en-HK" b="0" dirty="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9692BF03-3904-957E-0405-8D3FAC44A4AE}"/>
              </a:ext>
            </a:extLst>
          </p:cNvPr>
          <p:cNvSpPr txBox="1"/>
          <p:nvPr/>
        </p:nvSpPr>
        <p:spPr>
          <a:xfrm>
            <a:off x="357189" y="2189855"/>
            <a:ext cx="2684394" cy="1754326"/>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頁面頂部顯示貿易單一窗口網站帳戶已綁定到智方便帳戶的確認訊息（該訊息在下次登入貿易單一窗口網站帳戶時將不會再顯示）</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EB63247D-AD7C-329A-B4FB-29AFE24C3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24815">
            <a:off x="1697126" y="1530085"/>
            <a:ext cx="615553" cy="515724"/>
          </a:xfrm>
          <a:prstGeom prst="rect">
            <a:avLst/>
          </a:prstGeom>
        </p:spPr>
      </p:pic>
      <p:sp>
        <p:nvSpPr>
          <p:cNvPr id="3" name="Slide Number Placeholder 2">
            <a:extLst>
              <a:ext uri="{FF2B5EF4-FFF2-40B4-BE49-F238E27FC236}">
                <a16:creationId xmlns:a16="http://schemas.microsoft.com/office/drawing/2014/main" id="{A2E6BB97-4DEB-2197-AF08-A10887DF551C}"/>
              </a:ext>
            </a:extLst>
          </p:cNvPr>
          <p:cNvSpPr>
            <a:spLocks noGrp="1"/>
          </p:cNvSpPr>
          <p:nvPr>
            <p:ph type="sldNum" sz="quarter" idx="12"/>
          </p:nvPr>
        </p:nvSpPr>
        <p:spPr/>
        <p:txBody>
          <a:bodyPr/>
          <a:lstStyle/>
          <a:p>
            <a:fld id="{757993B9-1E1D-498A-9135-8F4EE768927A}" type="slidenum">
              <a:rPr lang="en-HK" smtClean="0"/>
              <a:pPr/>
              <a:t>296</a:t>
            </a:fld>
            <a:endParaRPr lang="en-HK" dirty="0"/>
          </a:p>
        </p:txBody>
      </p:sp>
    </p:spTree>
    <p:extLst>
      <p:ext uri="{BB962C8B-B14F-4D97-AF65-F5344CB8AC3E}">
        <p14:creationId xmlns:p14="http://schemas.microsoft.com/office/powerpoint/2010/main" val="14368438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03B240B-7CEC-1D4B-7CB7-09DA62CFE0CB}"/>
              </a:ext>
            </a:extLst>
          </p:cNvPr>
          <p:cNvPicPr>
            <a:picLocks noChangeAspect="1"/>
          </p:cNvPicPr>
          <p:nvPr/>
        </p:nvPicPr>
        <p:blipFill>
          <a:blip r:embed="rId2"/>
          <a:stretch>
            <a:fillRect/>
          </a:stretch>
        </p:blipFill>
        <p:spPr>
          <a:xfrm>
            <a:off x="-20" y="786163"/>
            <a:ext cx="12192000" cy="6288079"/>
          </a:xfrm>
          <a:prstGeom prst="rect">
            <a:avLst/>
          </a:prstGeom>
        </p:spPr>
      </p:pic>
      <p:sp>
        <p:nvSpPr>
          <p:cNvPr id="2" name="Rectangle 1">
            <a:extLst>
              <a:ext uri="{FF2B5EF4-FFF2-40B4-BE49-F238E27FC236}">
                <a16:creationId xmlns:a16="http://schemas.microsoft.com/office/drawing/2014/main" id="{D2CEBE10-85E2-06B0-7C17-1201A3CC3A78}"/>
              </a:ext>
            </a:extLst>
          </p:cNvPr>
          <p:cNvSpPr/>
          <p:nvPr/>
        </p:nvSpPr>
        <p:spPr>
          <a:xfrm>
            <a:off x="8788972" y="794114"/>
            <a:ext cx="188603" cy="2408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4" name="Rectangle 3">
            <a:extLst>
              <a:ext uri="{FF2B5EF4-FFF2-40B4-BE49-F238E27FC236}">
                <a16:creationId xmlns:a16="http://schemas.microsoft.com/office/drawing/2014/main" id="{551CE4F2-2838-2825-BE4B-B03B05C283B9}"/>
              </a:ext>
            </a:extLst>
          </p:cNvPr>
          <p:cNvSpPr/>
          <p:nvPr/>
        </p:nvSpPr>
        <p:spPr>
          <a:xfrm>
            <a:off x="8456634" y="1269544"/>
            <a:ext cx="821473" cy="2408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文字方塊 1">
            <a:extLst>
              <a:ext uri="{FF2B5EF4-FFF2-40B4-BE49-F238E27FC236}">
                <a16:creationId xmlns:a16="http://schemas.microsoft.com/office/drawing/2014/main" id="{B78725AA-0C76-F10D-BE5A-F9BE6FFA03C5}"/>
              </a:ext>
            </a:extLst>
          </p:cNvPr>
          <p:cNvSpPr txBox="1"/>
          <p:nvPr/>
        </p:nvSpPr>
        <p:spPr>
          <a:xfrm>
            <a:off x="5009322" y="1586768"/>
            <a:ext cx="242332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點擊右上角的「     」。</a:t>
            </a:r>
            <a:endParaRPr lang="en-US"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點擊「我的帳戶」</a:t>
            </a:r>
            <a:endParaRPr lang="en-HK" b="0" dirty="0">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D7A8BA77-AD0A-E878-C155-431386BA0D42}"/>
              </a:ext>
            </a:extLst>
          </p:cNvPr>
          <p:cNvPicPr>
            <a:picLocks noChangeAspect="1"/>
          </p:cNvPicPr>
          <p:nvPr/>
        </p:nvPicPr>
        <p:blipFill>
          <a:blip r:embed="rId3"/>
          <a:stretch>
            <a:fillRect/>
          </a:stretch>
        </p:blipFill>
        <p:spPr>
          <a:xfrm>
            <a:off x="6717652" y="1627186"/>
            <a:ext cx="259648" cy="288497"/>
          </a:xfrm>
          <a:prstGeom prst="rect">
            <a:avLst/>
          </a:prstGeom>
        </p:spPr>
      </p:pic>
      <p:pic>
        <p:nvPicPr>
          <p:cNvPr id="8" name="Picture 7" descr="An orange arrow pointing at something&#10;&#10;AI-generated content may be incorrect.">
            <a:extLst>
              <a:ext uri="{FF2B5EF4-FFF2-40B4-BE49-F238E27FC236}">
                <a16:creationId xmlns:a16="http://schemas.microsoft.com/office/drawing/2014/main" id="{D692BB38-5A1F-501D-487C-6DCC71D75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34336">
            <a:off x="7506494" y="1564972"/>
            <a:ext cx="530542" cy="422635"/>
          </a:xfrm>
          <a:prstGeom prst="rect">
            <a:avLst/>
          </a:prstGeom>
        </p:spPr>
      </p:pic>
      <p:sp>
        <p:nvSpPr>
          <p:cNvPr id="9" name="Rectangle 8">
            <a:extLst>
              <a:ext uri="{FF2B5EF4-FFF2-40B4-BE49-F238E27FC236}">
                <a16:creationId xmlns:a16="http://schemas.microsoft.com/office/drawing/2014/main" id="{94F21DE9-C1E2-6713-1DB3-373A302A411B}"/>
              </a:ext>
            </a:extLst>
          </p:cNvPr>
          <p:cNvSpPr/>
          <p:nvPr/>
        </p:nvSpPr>
        <p:spPr>
          <a:xfrm>
            <a:off x="0" y="136"/>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9.2.2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 </a:t>
            </a:r>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方法二 </a:t>
            </a:r>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透過更新帳戶</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a:t>
            </a:r>
            <a:endPar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sp>
        <p:nvSpPr>
          <p:cNvPr id="7" name="Slide Number Placeholder 6">
            <a:extLst>
              <a:ext uri="{FF2B5EF4-FFF2-40B4-BE49-F238E27FC236}">
                <a16:creationId xmlns:a16="http://schemas.microsoft.com/office/drawing/2014/main" id="{B394CEC7-270A-4719-E9F8-8DACE5AED082}"/>
              </a:ext>
            </a:extLst>
          </p:cNvPr>
          <p:cNvSpPr>
            <a:spLocks noGrp="1"/>
          </p:cNvSpPr>
          <p:nvPr>
            <p:ph type="sldNum" sz="quarter" idx="12"/>
          </p:nvPr>
        </p:nvSpPr>
        <p:spPr/>
        <p:txBody>
          <a:bodyPr/>
          <a:lstStyle/>
          <a:p>
            <a:fld id="{757993B9-1E1D-498A-9135-8F4EE768927A}" type="slidenum">
              <a:rPr lang="en-HK" smtClean="0"/>
              <a:pPr/>
              <a:t>297</a:t>
            </a:fld>
            <a:endParaRPr lang="en-HK" dirty="0"/>
          </a:p>
        </p:txBody>
      </p:sp>
    </p:spTree>
    <p:extLst>
      <p:ext uri="{BB962C8B-B14F-4D97-AF65-F5344CB8AC3E}">
        <p14:creationId xmlns:p14="http://schemas.microsoft.com/office/powerpoint/2010/main" val="76817280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FF922-769D-6541-4C15-D1BFF196596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465B57C-EE31-0EFD-37C4-B21EAB5ED734}"/>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086B3F5-C95E-44E0-EA25-7017EDDABF4E}"/>
              </a:ext>
            </a:extLst>
          </p:cNvPr>
          <p:cNvSpPr/>
          <p:nvPr/>
        </p:nvSpPr>
        <p:spPr>
          <a:xfrm>
            <a:off x="8633637" y="5178056"/>
            <a:ext cx="1084520" cy="3615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4148A76C-E85A-6A2D-01E9-1D11DE575EBA}"/>
              </a:ext>
            </a:extLst>
          </p:cNvPr>
          <p:cNvSpPr txBox="1"/>
          <p:nvPr/>
        </p:nvSpPr>
        <p:spPr>
          <a:xfrm>
            <a:off x="4058732" y="5040242"/>
            <a:ext cx="346563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點擊「綁定智方便帳戶」以前往有二維碼的頁面</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E2FD8F67-3F46-EDC6-E4CF-D41FD8099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34336">
            <a:off x="7860095" y="5145749"/>
            <a:ext cx="530542" cy="422635"/>
          </a:xfrm>
          <a:prstGeom prst="rect">
            <a:avLst/>
          </a:prstGeom>
        </p:spPr>
      </p:pic>
      <p:pic>
        <p:nvPicPr>
          <p:cNvPr id="7" name="Picture 6">
            <a:extLst>
              <a:ext uri="{FF2B5EF4-FFF2-40B4-BE49-F238E27FC236}">
                <a16:creationId xmlns:a16="http://schemas.microsoft.com/office/drawing/2014/main" id="{C94DEBB0-5433-691F-EE8E-5A04D9619FCE}"/>
              </a:ext>
            </a:extLst>
          </p:cNvPr>
          <p:cNvPicPr>
            <a:picLocks noChangeAspect="1"/>
          </p:cNvPicPr>
          <p:nvPr/>
        </p:nvPicPr>
        <p:blipFill>
          <a:blip r:embed="rId5"/>
          <a:stretch>
            <a:fillRect/>
          </a:stretch>
        </p:blipFill>
        <p:spPr>
          <a:xfrm>
            <a:off x="2147783" y="0"/>
            <a:ext cx="1495634" cy="266737"/>
          </a:xfrm>
          <a:prstGeom prst="rect">
            <a:avLst/>
          </a:prstGeom>
        </p:spPr>
      </p:pic>
      <p:sp>
        <p:nvSpPr>
          <p:cNvPr id="6" name="Slide Number Placeholder 5">
            <a:extLst>
              <a:ext uri="{FF2B5EF4-FFF2-40B4-BE49-F238E27FC236}">
                <a16:creationId xmlns:a16="http://schemas.microsoft.com/office/drawing/2014/main" id="{54108461-C4F5-00F4-0832-AC96BC55F108}"/>
              </a:ext>
            </a:extLst>
          </p:cNvPr>
          <p:cNvSpPr>
            <a:spLocks noGrp="1"/>
          </p:cNvSpPr>
          <p:nvPr>
            <p:ph type="sldNum" sz="quarter" idx="12"/>
          </p:nvPr>
        </p:nvSpPr>
        <p:spPr/>
        <p:txBody>
          <a:bodyPr/>
          <a:lstStyle/>
          <a:p>
            <a:fld id="{757993B9-1E1D-498A-9135-8F4EE768927A}" type="slidenum">
              <a:rPr lang="en-HK" smtClean="0"/>
              <a:pPr/>
              <a:t>298</a:t>
            </a:fld>
            <a:endParaRPr lang="en-HK" dirty="0"/>
          </a:p>
        </p:txBody>
      </p:sp>
    </p:spTree>
    <p:extLst>
      <p:ext uri="{BB962C8B-B14F-4D97-AF65-F5344CB8AC3E}">
        <p14:creationId xmlns:p14="http://schemas.microsoft.com/office/powerpoint/2010/main" val="1237609072"/>
      </p:ext>
    </p:extLst>
  </p:cSld>
  <p:clrMapOvr>
    <a:masterClrMapping/>
  </p:clrMapOvr>
  <p:extLst>
    <p:ext uri="{6950BFC3-D8DA-4A85-94F7-54DA5524770B}">
      <p188:commentRel xmlns:p188="http://schemas.microsoft.com/office/powerpoint/2018/8/main" r:id="rId2"/>
    </p:ext>
  </p:extLs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F2A5-0E6C-CB26-C027-FF57D80A419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61C78EF-C436-3703-2279-89CA3A90E0B7}"/>
              </a:ext>
            </a:extLst>
          </p:cNvPr>
          <p:cNvPicPr>
            <a:picLocks noChangeAspect="1"/>
          </p:cNvPicPr>
          <p:nvPr/>
        </p:nvPicPr>
        <p:blipFill>
          <a:blip r:embed="rId2"/>
          <a:stretch>
            <a:fillRect/>
          </a:stretch>
        </p:blipFill>
        <p:spPr>
          <a:xfrm>
            <a:off x="400629" y="1598696"/>
            <a:ext cx="7121400" cy="3683234"/>
          </a:xfrm>
          <a:prstGeom prst="rect">
            <a:avLst/>
          </a:prstGeom>
        </p:spPr>
      </p:pic>
      <p:pic>
        <p:nvPicPr>
          <p:cNvPr id="6" name="Picture 5">
            <a:extLst>
              <a:ext uri="{FF2B5EF4-FFF2-40B4-BE49-F238E27FC236}">
                <a16:creationId xmlns:a16="http://schemas.microsoft.com/office/drawing/2014/main" id="{ECDC7E75-F860-4D61-7405-9C1D86A7B115}"/>
              </a:ext>
            </a:extLst>
          </p:cNvPr>
          <p:cNvPicPr>
            <a:picLocks noChangeAspect="1"/>
          </p:cNvPicPr>
          <p:nvPr/>
        </p:nvPicPr>
        <p:blipFill>
          <a:blip r:embed="rId3"/>
          <a:stretch>
            <a:fillRect/>
          </a:stretch>
        </p:blipFill>
        <p:spPr>
          <a:xfrm>
            <a:off x="7963193" y="223728"/>
            <a:ext cx="2962218" cy="6410544"/>
          </a:xfrm>
          <a:prstGeom prst="rect">
            <a:avLst/>
          </a:prstGeom>
        </p:spPr>
      </p:pic>
      <p:sp>
        <p:nvSpPr>
          <p:cNvPr id="10" name="文字方塊 1">
            <a:extLst>
              <a:ext uri="{FF2B5EF4-FFF2-40B4-BE49-F238E27FC236}">
                <a16:creationId xmlns:a16="http://schemas.microsoft.com/office/drawing/2014/main" id="{A8A9C014-EC02-23E5-AA54-19AFBF8668A9}"/>
              </a:ext>
            </a:extLst>
          </p:cNvPr>
          <p:cNvSpPr txBox="1"/>
          <p:nvPr/>
        </p:nvSpPr>
        <p:spPr>
          <a:xfrm>
            <a:off x="643056" y="694482"/>
            <a:ext cx="60138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按照第 </a:t>
            </a:r>
            <a:r>
              <a:rPr lang="en-US" altLang="zh-TW" b="0" dirty="0">
                <a:latin typeface="Microsoft JhengHei" panose="020B0604030504040204" pitchFamily="34" charset="-120"/>
                <a:ea typeface="Microsoft JhengHei" panose="020B0604030504040204" pitchFamily="34" charset="-120"/>
              </a:rPr>
              <a:t>9.2.1 </a:t>
            </a:r>
            <a:r>
              <a:rPr lang="ja-JP" altLang="en-US" b="0">
                <a:latin typeface="Microsoft JhengHei" panose="020B0604030504040204" pitchFamily="34" charset="-120"/>
                <a:ea typeface="Microsoft JhengHei" panose="020B0604030504040204" pitchFamily="34" charset="-120"/>
              </a:rPr>
              <a:t>節</a:t>
            </a:r>
            <a:r>
              <a:rPr lang="zh-TW" altLang="en-US" b="0">
                <a:latin typeface="Microsoft JhengHei" panose="020B0604030504040204" pitchFamily="34" charset="-120"/>
                <a:ea typeface="Microsoft JhengHei" panose="020B0604030504040204" pitchFamily="34" charset="-120"/>
              </a:rPr>
              <a:t>中提到的步驟繼續綁定貿易單一窗口帳戶到智方便賬戶</a:t>
            </a:r>
          </a:p>
        </p:txBody>
      </p:sp>
      <p:sp>
        <p:nvSpPr>
          <p:cNvPr id="4" name="Slide Number Placeholder 3">
            <a:extLst>
              <a:ext uri="{FF2B5EF4-FFF2-40B4-BE49-F238E27FC236}">
                <a16:creationId xmlns:a16="http://schemas.microsoft.com/office/drawing/2014/main" id="{1891E8AC-3B9D-6669-EEE3-345D48403AAA}"/>
              </a:ext>
            </a:extLst>
          </p:cNvPr>
          <p:cNvSpPr>
            <a:spLocks noGrp="1"/>
          </p:cNvSpPr>
          <p:nvPr>
            <p:ph type="sldNum" sz="quarter" idx="12"/>
          </p:nvPr>
        </p:nvSpPr>
        <p:spPr/>
        <p:txBody>
          <a:bodyPr/>
          <a:lstStyle/>
          <a:p>
            <a:fld id="{757993B9-1E1D-498A-9135-8F4EE768927A}" type="slidenum">
              <a:rPr lang="en-HK" smtClean="0"/>
              <a:pPr/>
              <a:t>299</a:t>
            </a:fld>
            <a:endParaRPr lang="en-HK" dirty="0"/>
          </a:p>
        </p:txBody>
      </p:sp>
    </p:spTree>
    <p:extLst>
      <p:ext uri="{BB962C8B-B14F-4D97-AF65-F5344CB8AC3E}">
        <p14:creationId xmlns:p14="http://schemas.microsoft.com/office/powerpoint/2010/main" val="194818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15D21-DF8A-9E9D-F827-D5201C8771E8}"/>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FBEA0502-6FCA-D57B-2593-673BD96CA271}"/>
              </a:ext>
            </a:extLst>
          </p:cNvPr>
          <p:cNvSpPr>
            <a:spLocks noGrp="1" noChangeArrowheads="1"/>
          </p:cNvSpPr>
          <p:nvPr>
            <p:ph idx="1"/>
          </p:nvPr>
        </p:nvSpPr>
        <p:spPr bwMode="auto">
          <a:xfrm>
            <a:off x="95363" y="117455"/>
            <a:ext cx="11304587" cy="4157166"/>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第一章 </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系統簡介</a:t>
            </a:r>
            <a:endParaRPr lang="en-HK" altLang="ja-JP"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1.1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系統基本流程 </a:t>
            </a:r>
            <a:endParaRPr lang="en-HK" altLang="zh-CN" sz="2500" dirty="0">
              <a:solidFill>
                <a:schemeClr val="bg1">
                  <a:lumMod val="6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與道路貨物資料系統</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(ROCARS)</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的直接切換安排 </a:t>
            </a:r>
            <a:endParaRPr lang="en-HK" sz="2500" dirty="0">
              <a:solidFill>
                <a:srgbClr val="FF0000"/>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1.3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啟動</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從 </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ROCARS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轉移的帳戶</a:t>
            </a:r>
            <a:endParaRPr lang="en-HK" sz="2500" dirty="0">
              <a:solidFill>
                <a:srgbClr val="FF0000"/>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1.4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啟動</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從貿易單一窗口轉移的帳戶</a:t>
            </a:r>
            <a:endParaRPr lang="en-HK" sz="2500" dirty="0">
              <a:solidFill>
                <a:srgbClr val="FF0000"/>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1.5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啟動</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從 </a:t>
            </a:r>
            <a:r>
              <a:rPr lang="en-HK"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RCOCARS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和</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貿易單一窗口轉移的帳戶</a:t>
            </a:r>
            <a:endParaRPr lang="en-HK" sz="2500" dirty="0">
              <a:solidFill>
                <a:schemeClr val="bg1">
                  <a:lumMod val="6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endParaRPr lang="en-HK" sz="2500" dirty="0">
              <a:solidFill>
                <a:srgbClr val="FF0000"/>
              </a:solidFill>
              <a:latin typeface="Microsoft JhengHei" panose="020B0604030504040204" pitchFamily="34" charset="-120"/>
              <a:ea typeface="Microsoft JhengHei" panose="020B0604030504040204" pitchFamily="34" charset="-120"/>
            </a:endParaRPr>
          </a:p>
          <a:p>
            <a:pPr marL="0" indent="0" algn="ctr" eaLnBrk="1" hangingPunct="1">
              <a:spcBef>
                <a:spcPts val="365"/>
              </a:spcBef>
              <a:buClr>
                <a:srgbClr val="286BAC"/>
              </a:buClr>
              <a:buNone/>
              <a:defRPr/>
            </a:pPr>
            <a:endPar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3" name="Slide Number Placeholder 2">
            <a:extLst>
              <a:ext uri="{FF2B5EF4-FFF2-40B4-BE49-F238E27FC236}">
                <a16:creationId xmlns:a16="http://schemas.microsoft.com/office/drawing/2014/main" id="{18CA7044-03E8-4469-5474-4861543B5FBC}"/>
              </a:ext>
            </a:extLst>
          </p:cNvPr>
          <p:cNvSpPr>
            <a:spLocks noGrp="1"/>
          </p:cNvSpPr>
          <p:nvPr>
            <p:ph type="sldNum" sz="quarter" idx="12"/>
          </p:nvPr>
        </p:nvSpPr>
        <p:spPr/>
        <p:txBody>
          <a:bodyPr/>
          <a:lstStyle/>
          <a:p>
            <a:fld id="{757993B9-1E1D-498A-9135-8F4EE768927A}" type="slidenum">
              <a:rPr lang="en-HK" smtClean="0"/>
              <a:pPr/>
              <a:t>3</a:t>
            </a:fld>
            <a:endParaRPr lang="en-HK" dirty="0"/>
          </a:p>
        </p:txBody>
      </p:sp>
    </p:spTree>
    <p:extLst>
      <p:ext uri="{BB962C8B-B14F-4D97-AF65-F5344CB8AC3E}">
        <p14:creationId xmlns:p14="http://schemas.microsoft.com/office/powerpoint/2010/main" val="2734337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1D62E-D489-D3CD-2F34-E1AB07F8BFDB}"/>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1190F364-A258-D755-B796-B6AD4765B313}"/>
              </a:ext>
            </a:extLst>
          </p:cNvPr>
          <p:cNvSpPr txBox="1"/>
          <p:nvPr/>
        </p:nvSpPr>
        <p:spPr>
          <a:xfrm>
            <a:off x="4916129" y="2024825"/>
            <a:ext cx="18584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閱讀條款及條件</a:t>
            </a:r>
            <a:endParaRPr lang="zh-HK" altLang="en-US"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18585960-542D-A98A-2196-17ABD493426C}"/>
              </a:ext>
            </a:extLst>
          </p:cNvPr>
          <p:cNvSpPr>
            <a:spLocks noGrp="1"/>
          </p:cNvSpPr>
          <p:nvPr>
            <p:ph type="sldNum" sz="quarter" idx="12"/>
          </p:nvPr>
        </p:nvSpPr>
        <p:spPr/>
        <p:txBody>
          <a:bodyPr/>
          <a:lstStyle/>
          <a:p>
            <a:fld id="{757993B9-1E1D-498A-9135-8F4EE768927A}" type="slidenum">
              <a:rPr lang="en-HK" smtClean="0"/>
              <a:pPr/>
              <a:t>30</a:t>
            </a:fld>
            <a:endParaRPr lang="en-HK" dirty="0"/>
          </a:p>
        </p:txBody>
      </p:sp>
    </p:spTree>
    <p:extLst>
      <p:ext uri="{BB962C8B-B14F-4D97-AF65-F5344CB8AC3E}">
        <p14:creationId xmlns:p14="http://schemas.microsoft.com/office/powerpoint/2010/main" val="100987686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0EC026-277D-76D6-36E4-01A3CCD6BAFC}"/>
              </a:ext>
            </a:extLst>
          </p:cNvPr>
          <p:cNvPicPr>
            <a:picLocks noChangeAspect="1"/>
          </p:cNvPicPr>
          <p:nvPr/>
        </p:nvPicPr>
        <p:blipFill>
          <a:blip r:embed="rId3"/>
          <a:stretch>
            <a:fillRect/>
          </a:stretch>
        </p:blipFill>
        <p:spPr>
          <a:xfrm>
            <a:off x="0" y="1470493"/>
            <a:ext cx="12192000" cy="5386052"/>
          </a:xfrm>
          <a:prstGeom prst="rect">
            <a:avLst/>
          </a:prstGeom>
        </p:spPr>
      </p:pic>
      <p:sp>
        <p:nvSpPr>
          <p:cNvPr id="2" name="Rectangle 1">
            <a:extLst>
              <a:ext uri="{FF2B5EF4-FFF2-40B4-BE49-F238E27FC236}">
                <a16:creationId xmlns:a16="http://schemas.microsoft.com/office/drawing/2014/main" id="{A1AFC55C-0979-D2AC-5717-C2B2A9FE7E21}"/>
              </a:ext>
            </a:extLst>
          </p:cNvPr>
          <p:cNvSpPr/>
          <p:nvPr/>
        </p:nvSpPr>
        <p:spPr>
          <a:xfrm>
            <a:off x="9170825" y="5566113"/>
            <a:ext cx="1286540" cy="4529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6162CEFA-917F-E8A0-F59E-E6C99536B322}"/>
              </a:ext>
            </a:extLst>
          </p:cNvPr>
          <p:cNvSpPr txBox="1"/>
          <p:nvPr/>
        </p:nvSpPr>
        <p:spPr>
          <a:xfrm>
            <a:off x="4804708" y="5466973"/>
            <a:ext cx="324112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點擊「以智方便繼續」以前往有二維碼的頁面</a:t>
            </a:r>
            <a:endParaRPr lang="en-HK" b="0" dirty="0">
              <a:latin typeface="Microsoft JhengHei" panose="020B0604030504040204" pitchFamily="34" charset="-120"/>
              <a:ea typeface="Microsoft JhengHei" panose="020B0604030504040204" pitchFamily="34" charset="-120"/>
            </a:endParaRPr>
          </a:p>
        </p:txBody>
      </p:sp>
      <p:pic>
        <p:nvPicPr>
          <p:cNvPr id="4" name="Picture 3" descr="An orange arrow pointing at something&#10;&#10;AI-generated content may be incorrect.">
            <a:extLst>
              <a:ext uri="{FF2B5EF4-FFF2-40B4-BE49-F238E27FC236}">
                <a16:creationId xmlns:a16="http://schemas.microsoft.com/office/drawing/2014/main" id="{366EA102-6451-7AEC-3891-5B07C296D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700660">
            <a:off x="8309382" y="5580891"/>
            <a:ext cx="530542" cy="422635"/>
          </a:xfrm>
          <a:prstGeom prst="rect">
            <a:avLst/>
          </a:prstGeom>
        </p:spPr>
      </p:pic>
      <p:sp>
        <p:nvSpPr>
          <p:cNvPr id="6" name="Rectangle 5">
            <a:extLst>
              <a:ext uri="{FF2B5EF4-FFF2-40B4-BE49-F238E27FC236}">
                <a16:creationId xmlns:a16="http://schemas.microsoft.com/office/drawing/2014/main" id="{B7482D12-793A-56DB-7C07-D465D04DB6CB}"/>
              </a:ext>
            </a:extLst>
          </p:cNvPr>
          <p:cNvSpPr/>
          <p:nvPr/>
        </p:nvSpPr>
        <p:spPr>
          <a:xfrm>
            <a:off x="20" y="-15797"/>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9.3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用智方便登入</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網站</a:t>
            </a:r>
            <a:endParaRPr lang="en-HK"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8" name="Slide Number Placeholder 7">
            <a:extLst>
              <a:ext uri="{FF2B5EF4-FFF2-40B4-BE49-F238E27FC236}">
                <a16:creationId xmlns:a16="http://schemas.microsoft.com/office/drawing/2014/main" id="{5B5CA64F-CED4-1776-1BD7-9860B81B2F8D}"/>
              </a:ext>
            </a:extLst>
          </p:cNvPr>
          <p:cNvSpPr>
            <a:spLocks noGrp="1"/>
          </p:cNvSpPr>
          <p:nvPr>
            <p:ph type="sldNum" sz="quarter" idx="12"/>
          </p:nvPr>
        </p:nvSpPr>
        <p:spPr/>
        <p:txBody>
          <a:bodyPr/>
          <a:lstStyle/>
          <a:p>
            <a:fld id="{757993B9-1E1D-498A-9135-8F4EE768927A}" type="slidenum">
              <a:rPr lang="en-HK" smtClean="0"/>
              <a:pPr/>
              <a:t>300</a:t>
            </a:fld>
            <a:endParaRPr lang="en-HK" dirty="0"/>
          </a:p>
        </p:txBody>
      </p:sp>
    </p:spTree>
    <p:extLst>
      <p:ext uri="{BB962C8B-B14F-4D97-AF65-F5344CB8AC3E}">
        <p14:creationId xmlns:p14="http://schemas.microsoft.com/office/powerpoint/2010/main" val="2608584998"/>
      </p:ext>
    </p:extLst>
  </p:cSld>
  <p:clrMapOvr>
    <a:masterClrMapping/>
  </p:clrMapOvr>
  <p:extLst>
    <p:ext uri="{6950BFC3-D8DA-4A85-94F7-54DA5524770B}">
      <p188:commentRel xmlns:p188="http://schemas.microsoft.com/office/powerpoint/2018/8/main" r:id="rId2"/>
    </p:ext>
  </p:extLs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2A33A-6BAD-E313-E91B-8BBD64C46BE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2459ED-17AD-9992-70C7-D47D021A496C}"/>
              </a:ext>
            </a:extLst>
          </p:cNvPr>
          <p:cNvPicPr>
            <a:picLocks noChangeAspect="1"/>
          </p:cNvPicPr>
          <p:nvPr/>
        </p:nvPicPr>
        <p:blipFill>
          <a:blip r:embed="rId2"/>
          <a:stretch>
            <a:fillRect/>
          </a:stretch>
        </p:blipFill>
        <p:spPr>
          <a:xfrm>
            <a:off x="7963193" y="223728"/>
            <a:ext cx="2962218" cy="6410544"/>
          </a:xfrm>
          <a:prstGeom prst="rect">
            <a:avLst/>
          </a:prstGeom>
        </p:spPr>
      </p:pic>
      <p:pic>
        <p:nvPicPr>
          <p:cNvPr id="8" name="Picture 7">
            <a:extLst>
              <a:ext uri="{FF2B5EF4-FFF2-40B4-BE49-F238E27FC236}">
                <a16:creationId xmlns:a16="http://schemas.microsoft.com/office/drawing/2014/main" id="{60EDDF1A-29A1-89CD-AD41-79C21876E911}"/>
              </a:ext>
            </a:extLst>
          </p:cNvPr>
          <p:cNvPicPr>
            <a:picLocks noChangeAspect="1"/>
          </p:cNvPicPr>
          <p:nvPr/>
        </p:nvPicPr>
        <p:blipFill>
          <a:blip r:embed="rId3"/>
          <a:stretch>
            <a:fillRect/>
          </a:stretch>
        </p:blipFill>
        <p:spPr>
          <a:xfrm>
            <a:off x="400629" y="1598696"/>
            <a:ext cx="7121400" cy="3683234"/>
          </a:xfrm>
          <a:prstGeom prst="rect">
            <a:avLst/>
          </a:prstGeom>
        </p:spPr>
      </p:pic>
      <p:sp>
        <p:nvSpPr>
          <p:cNvPr id="6" name="文字方塊 1">
            <a:extLst>
              <a:ext uri="{FF2B5EF4-FFF2-40B4-BE49-F238E27FC236}">
                <a16:creationId xmlns:a16="http://schemas.microsoft.com/office/drawing/2014/main" id="{90D9D325-FE37-1FA0-87D8-6B4F982AADF9}"/>
              </a:ext>
            </a:extLst>
          </p:cNvPr>
          <p:cNvSpPr txBox="1"/>
          <p:nvPr/>
        </p:nvSpPr>
        <p:spPr>
          <a:xfrm>
            <a:off x="1510048" y="4352772"/>
            <a:ext cx="241818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掃描網站頁面二維碼</a:t>
            </a:r>
            <a:endParaRPr lang="zh-HK" altLang="en-US"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C2AB60D1-D87F-0F71-63B9-D3AB8BAA136E}"/>
              </a:ext>
            </a:extLst>
          </p:cNvPr>
          <p:cNvSpPr/>
          <p:nvPr/>
        </p:nvSpPr>
        <p:spPr>
          <a:xfrm>
            <a:off x="4803350" y="2632428"/>
            <a:ext cx="2109077" cy="21734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AFB145AA-F471-7692-6CE0-A4AE734AADAF}"/>
              </a:ext>
            </a:extLst>
          </p:cNvPr>
          <p:cNvSpPr/>
          <p:nvPr/>
        </p:nvSpPr>
        <p:spPr>
          <a:xfrm>
            <a:off x="9191941" y="5835639"/>
            <a:ext cx="504722" cy="686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6A744D0E-D146-68FB-791C-EB10B7C99D7A}"/>
              </a:ext>
            </a:extLst>
          </p:cNvPr>
          <p:cNvSpPr txBox="1"/>
          <p:nvPr/>
        </p:nvSpPr>
        <p:spPr>
          <a:xfrm>
            <a:off x="2761831" y="303106"/>
            <a:ext cx="415059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在智方便手機應用程式登入已經綁定到貿易單一窗口網站帳戶的智方便賬戶</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1785CFB2-B1B1-C473-1219-510747DFC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51123">
            <a:off x="7106482" y="519193"/>
            <a:ext cx="530542" cy="422635"/>
          </a:xfrm>
          <a:prstGeom prst="rect">
            <a:avLst/>
          </a:prstGeom>
        </p:spPr>
      </p:pic>
      <p:sp>
        <p:nvSpPr>
          <p:cNvPr id="12" name="文字方塊 1">
            <a:extLst>
              <a:ext uri="{FF2B5EF4-FFF2-40B4-BE49-F238E27FC236}">
                <a16:creationId xmlns:a16="http://schemas.microsoft.com/office/drawing/2014/main" id="{30197D7C-92E1-5AC6-1FFE-EDE8CF63C050}"/>
              </a:ext>
            </a:extLst>
          </p:cNvPr>
          <p:cNvSpPr txBox="1"/>
          <p:nvPr/>
        </p:nvSpPr>
        <p:spPr>
          <a:xfrm>
            <a:off x="9615828" y="4770370"/>
            <a:ext cx="1453021" cy="369333"/>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點擊「掃描」</a:t>
            </a:r>
            <a:endParaRPr lang="en-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42C7389D-0E66-77CB-BC4F-1A7A41585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581993" y="5312346"/>
            <a:ext cx="530542" cy="422635"/>
          </a:xfrm>
          <a:prstGeom prst="rect">
            <a:avLst/>
          </a:prstGeom>
        </p:spPr>
      </p:pic>
      <p:pic>
        <p:nvPicPr>
          <p:cNvPr id="14" name="Picture 13" descr="An orange arrow pointing at something&#10;&#10;AI-generated content may be incorrect.">
            <a:extLst>
              <a:ext uri="{FF2B5EF4-FFF2-40B4-BE49-F238E27FC236}">
                <a16:creationId xmlns:a16="http://schemas.microsoft.com/office/drawing/2014/main" id="{F1064917-FC01-8C0E-04DE-91E3FDA18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58852">
            <a:off x="4078754" y="4061380"/>
            <a:ext cx="530542" cy="422635"/>
          </a:xfrm>
          <a:prstGeom prst="rect">
            <a:avLst/>
          </a:prstGeom>
        </p:spPr>
      </p:pic>
      <p:sp>
        <p:nvSpPr>
          <p:cNvPr id="3" name="Slide Number Placeholder 2">
            <a:extLst>
              <a:ext uri="{FF2B5EF4-FFF2-40B4-BE49-F238E27FC236}">
                <a16:creationId xmlns:a16="http://schemas.microsoft.com/office/drawing/2014/main" id="{92A32AFF-DAF6-0736-6F38-4518163BD2E6}"/>
              </a:ext>
            </a:extLst>
          </p:cNvPr>
          <p:cNvSpPr>
            <a:spLocks noGrp="1"/>
          </p:cNvSpPr>
          <p:nvPr>
            <p:ph type="sldNum" sz="quarter" idx="12"/>
          </p:nvPr>
        </p:nvSpPr>
        <p:spPr/>
        <p:txBody>
          <a:bodyPr/>
          <a:lstStyle/>
          <a:p>
            <a:fld id="{757993B9-1E1D-498A-9135-8F4EE768927A}" type="slidenum">
              <a:rPr lang="en-HK" smtClean="0"/>
              <a:pPr/>
              <a:t>301</a:t>
            </a:fld>
            <a:endParaRPr lang="en-HK" dirty="0"/>
          </a:p>
        </p:txBody>
      </p:sp>
    </p:spTree>
    <p:extLst>
      <p:ext uri="{BB962C8B-B14F-4D97-AF65-F5344CB8AC3E}">
        <p14:creationId xmlns:p14="http://schemas.microsoft.com/office/powerpoint/2010/main" val="43986956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52E8E-EFEB-5C76-BA75-4885CA0A7F4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98A374A-102A-FF39-C827-3C0D3525C596}"/>
              </a:ext>
            </a:extLst>
          </p:cNvPr>
          <p:cNvPicPr>
            <a:picLocks noChangeAspect="1"/>
          </p:cNvPicPr>
          <p:nvPr/>
        </p:nvPicPr>
        <p:blipFill>
          <a:blip r:embed="rId2"/>
          <a:stretch>
            <a:fillRect/>
          </a:stretch>
        </p:blipFill>
        <p:spPr>
          <a:xfrm>
            <a:off x="7919512" y="379339"/>
            <a:ext cx="2852120" cy="6172279"/>
          </a:xfrm>
          <a:prstGeom prst="rect">
            <a:avLst/>
          </a:prstGeom>
        </p:spPr>
      </p:pic>
      <p:sp>
        <p:nvSpPr>
          <p:cNvPr id="2" name="文字方塊 1">
            <a:extLst>
              <a:ext uri="{FF2B5EF4-FFF2-40B4-BE49-F238E27FC236}">
                <a16:creationId xmlns:a16="http://schemas.microsoft.com/office/drawing/2014/main" id="{4334A597-65EC-F252-0D18-A6771833B11C}"/>
              </a:ext>
            </a:extLst>
          </p:cNvPr>
          <p:cNvSpPr txBox="1"/>
          <p:nvPr/>
        </p:nvSpPr>
        <p:spPr>
          <a:xfrm>
            <a:off x="5184206" y="5457307"/>
            <a:ext cx="171552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點擊「繼續」</a:t>
            </a:r>
            <a:endParaRPr lang="en-HK" b="0" dirty="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4A8BC8FF-18F3-5C91-2E2C-4EE30FBEF40D}"/>
              </a:ext>
            </a:extLst>
          </p:cNvPr>
          <p:cNvPicPr>
            <a:picLocks noChangeAspect="1"/>
          </p:cNvPicPr>
          <p:nvPr/>
        </p:nvPicPr>
        <p:blipFill>
          <a:blip r:embed="rId3"/>
          <a:stretch>
            <a:fillRect/>
          </a:stretch>
        </p:blipFill>
        <p:spPr>
          <a:xfrm>
            <a:off x="479278" y="1945177"/>
            <a:ext cx="6420450" cy="2967643"/>
          </a:xfrm>
          <a:prstGeom prst="rect">
            <a:avLst/>
          </a:prstGeom>
        </p:spPr>
      </p:pic>
      <p:pic>
        <p:nvPicPr>
          <p:cNvPr id="4" name="Picture 3" descr="An orange arrow pointing at something&#10;&#10;AI-generated content may be incorrect.">
            <a:extLst>
              <a:ext uri="{FF2B5EF4-FFF2-40B4-BE49-F238E27FC236}">
                <a16:creationId xmlns:a16="http://schemas.microsoft.com/office/drawing/2014/main" id="{13A3C3D5-113F-8B11-EE65-F8BE0E53B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53291">
            <a:off x="7144350" y="5437033"/>
            <a:ext cx="530542" cy="422635"/>
          </a:xfrm>
          <a:prstGeom prst="rect">
            <a:avLst/>
          </a:prstGeom>
        </p:spPr>
      </p:pic>
      <p:sp>
        <p:nvSpPr>
          <p:cNvPr id="5" name="Rectangle 4">
            <a:extLst>
              <a:ext uri="{FF2B5EF4-FFF2-40B4-BE49-F238E27FC236}">
                <a16:creationId xmlns:a16="http://schemas.microsoft.com/office/drawing/2014/main" id="{91B58840-EF23-9207-4505-14137EA407BA}"/>
              </a:ext>
            </a:extLst>
          </p:cNvPr>
          <p:cNvSpPr/>
          <p:nvPr/>
        </p:nvSpPr>
        <p:spPr>
          <a:xfrm>
            <a:off x="7930342" y="5398283"/>
            <a:ext cx="2841290" cy="500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6" name="Picture 15">
            <a:extLst>
              <a:ext uri="{FF2B5EF4-FFF2-40B4-BE49-F238E27FC236}">
                <a16:creationId xmlns:a16="http://schemas.microsoft.com/office/drawing/2014/main" id="{A083A514-3EDE-AF42-DD5F-347AFB092638}"/>
              </a:ext>
            </a:extLst>
          </p:cNvPr>
          <p:cNvPicPr>
            <a:picLocks noChangeAspect="1"/>
          </p:cNvPicPr>
          <p:nvPr/>
        </p:nvPicPr>
        <p:blipFill>
          <a:blip r:embed="rId5"/>
          <a:stretch>
            <a:fillRect/>
          </a:stretch>
        </p:blipFill>
        <p:spPr>
          <a:xfrm>
            <a:off x="829809" y="1977342"/>
            <a:ext cx="887160" cy="304681"/>
          </a:xfrm>
          <a:prstGeom prst="rect">
            <a:avLst/>
          </a:prstGeom>
        </p:spPr>
      </p:pic>
      <p:pic>
        <p:nvPicPr>
          <p:cNvPr id="18" name="Picture 17">
            <a:extLst>
              <a:ext uri="{FF2B5EF4-FFF2-40B4-BE49-F238E27FC236}">
                <a16:creationId xmlns:a16="http://schemas.microsoft.com/office/drawing/2014/main" id="{D4D373F3-C180-F676-3618-7D0BE875E30F}"/>
              </a:ext>
            </a:extLst>
          </p:cNvPr>
          <p:cNvPicPr>
            <a:picLocks noChangeAspect="1"/>
          </p:cNvPicPr>
          <p:nvPr/>
        </p:nvPicPr>
        <p:blipFill>
          <a:blip r:embed="rId6"/>
          <a:stretch>
            <a:fillRect/>
          </a:stretch>
        </p:blipFill>
        <p:spPr>
          <a:xfrm>
            <a:off x="5797762" y="2011135"/>
            <a:ext cx="809772" cy="227748"/>
          </a:xfrm>
          <a:prstGeom prst="rect">
            <a:avLst/>
          </a:prstGeom>
        </p:spPr>
      </p:pic>
      <p:pic>
        <p:nvPicPr>
          <p:cNvPr id="20" name="Picture 19">
            <a:extLst>
              <a:ext uri="{FF2B5EF4-FFF2-40B4-BE49-F238E27FC236}">
                <a16:creationId xmlns:a16="http://schemas.microsoft.com/office/drawing/2014/main" id="{D2AFE647-38DE-A6C1-8297-E8522905A50A}"/>
              </a:ext>
            </a:extLst>
          </p:cNvPr>
          <p:cNvPicPr>
            <a:picLocks noChangeAspect="1"/>
          </p:cNvPicPr>
          <p:nvPr/>
        </p:nvPicPr>
        <p:blipFill>
          <a:blip r:embed="rId7"/>
          <a:stretch>
            <a:fillRect/>
          </a:stretch>
        </p:blipFill>
        <p:spPr>
          <a:xfrm>
            <a:off x="715618" y="2432545"/>
            <a:ext cx="3626701" cy="2012234"/>
          </a:xfrm>
          <a:prstGeom prst="rect">
            <a:avLst/>
          </a:prstGeom>
        </p:spPr>
      </p:pic>
      <p:sp>
        <p:nvSpPr>
          <p:cNvPr id="7" name="Slide Number Placeholder 6">
            <a:extLst>
              <a:ext uri="{FF2B5EF4-FFF2-40B4-BE49-F238E27FC236}">
                <a16:creationId xmlns:a16="http://schemas.microsoft.com/office/drawing/2014/main" id="{ADB4BD12-A720-BD34-847E-84B74E3DC4C2}"/>
              </a:ext>
            </a:extLst>
          </p:cNvPr>
          <p:cNvSpPr>
            <a:spLocks noGrp="1"/>
          </p:cNvSpPr>
          <p:nvPr>
            <p:ph type="sldNum" sz="quarter" idx="12"/>
          </p:nvPr>
        </p:nvSpPr>
        <p:spPr/>
        <p:txBody>
          <a:bodyPr/>
          <a:lstStyle/>
          <a:p>
            <a:fld id="{757993B9-1E1D-498A-9135-8F4EE768927A}" type="slidenum">
              <a:rPr lang="en-HK" smtClean="0"/>
              <a:pPr/>
              <a:t>302</a:t>
            </a:fld>
            <a:endParaRPr lang="en-HK" dirty="0"/>
          </a:p>
        </p:txBody>
      </p:sp>
    </p:spTree>
    <p:extLst>
      <p:ext uri="{BB962C8B-B14F-4D97-AF65-F5344CB8AC3E}">
        <p14:creationId xmlns:p14="http://schemas.microsoft.com/office/powerpoint/2010/main" val="238319995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1A20A-D395-29D1-DDA5-ED63AE6BAEA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D9E5539-2976-B875-3D08-154A7A212D1F}"/>
              </a:ext>
            </a:extLst>
          </p:cNvPr>
          <p:cNvPicPr>
            <a:picLocks noChangeAspect="1"/>
          </p:cNvPicPr>
          <p:nvPr/>
        </p:nvPicPr>
        <p:blipFill>
          <a:blip r:embed="rId2"/>
          <a:stretch>
            <a:fillRect/>
          </a:stretch>
        </p:blipFill>
        <p:spPr>
          <a:xfrm>
            <a:off x="4077583" y="160104"/>
            <a:ext cx="2956474" cy="6398113"/>
          </a:xfrm>
          <a:prstGeom prst="rect">
            <a:avLst/>
          </a:prstGeom>
        </p:spPr>
      </p:pic>
      <p:sp>
        <p:nvSpPr>
          <p:cNvPr id="2" name="文字方塊 1">
            <a:extLst>
              <a:ext uri="{FF2B5EF4-FFF2-40B4-BE49-F238E27FC236}">
                <a16:creationId xmlns:a16="http://schemas.microsoft.com/office/drawing/2014/main" id="{F58D2A94-4635-3208-8BB4-70F7C51458A4}"/>
              </a:ext>
            </a:extLst>
          </p:cNvPr>
          <p:cNvSpPr txBox="1"/>
          <p:nvPr/>
        </p:nvSpPr>
        <p:spPr>
          <a:xfrm>
            <a:off x="7568338" y="3678673"/>
            <a:ext cx="15038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點擊「返回」</a:t>
            </a:r>
            <a:endParaRPr lang="en-US" b="0"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7346DCE6-F8E3-EC21-AF95-B74F0669C8D1}"/>
              </a:ext>
            </a:extLst>
          </p:cNvPr>
          <p:cNvSpPr/>
          <p:nvPr/>
        </p:nvSpPr>
        <p:spPr>
          <a:xfrm>
            <a:off x="4255677" y="3571240"/>
            <a:ext cx="2600285" cy="5841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2BCDA27B-C010-9E4E-5A79-BE012E54E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26453">
            <a:off x="6946879" y="3687158"/>
            <a:ext cx="530542" cy="422635"/>
          </a:xfrm>
          <a:prstGeom prst="rect">
            <a:avLst/>
          </a:prstGeom>
        </p:spPr>
      </p:pic>
      <p:sp>
        <p:nvSpPr>
          <p:cNvPr id="4" name="Slide Number Placeholder 3">
            <a:extLst>
              <a:ext uri="{FF2B5EF4-FFF2-40B4-BE49-F238E27FC236}">
                <a16:creationId xmlns:a16="http://schemas.microsoft.com/office/drawing/2014/main" id="{A7CBD61C-011E-458A-3728-96842EE249B5}"/>
              </a:ext>
            </a:extLst>
          </p:cNvPr>
          <p:cNvSpPr>
            <a:spLocks noGrp="1"/>
          </p:cNvSpPr>
          <p:nvPr>
            <p:ph type="sldNum" sz="quarter" idx="12"/>
          </p:nvPr>
        </p:nvSpPr>
        <p:spPr/>
        <p:txBody>
          <a:bodyPr/>
          <a:lstStyle/>
          <a:p>
            <a:fld id="{757993B9-1E1D-498A-9135-8F4EE768927A}" type="slidenum">
              <a:rPr lang="en-HK" smtClean="0"/>
              <a:pPr/>
              <a:t>303</a:t>
            </a:fld>
            <a:endParaRPr lang="en-HK" dirty="0"/>
          </a:p>
        </p:txBody>
      </p:sp>
    </p:spTree>
    <p:extLst>
      <p:ext uri="{BB962C8B-B14F-4D97-AF65-F5344CB8AC3E}">
        <p14:creationId xmlns:p14="http://schemas.microsoft.com/office/powerpoint/2010/main" val="1001714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F793A-86FB-6674-7315-E8C66AEFA34E}"/>
              </a:ext>
            </a:extLst>
          </p:cNvPr>
          <p:cNvPicPr>
            <a:picLocks noChangeAspect="1"/>
          </p:cNvPicPr>
          <p:nvPr/>
        </p:nvPicPr>
        <p:blipFill>
          <a:blip r:embed="rId3"/>
          <a:srcRect b="2598"/>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78133159-8426-EA81-7E7B-991C738544BE}"/>
              </a:ext>
            </a:extLst>
          </p:cNvPr>
          <p:cNvSpPr txBox="1"/>
          <p:nvPr/>
        </p:nvSpPr>
        <p:spPr>
          <a:xfrm>
            <a:off x="3071037" y="4153355"/>
            <a:ext cx="351976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系統將會登入貿易單一窗口帳戶並進入貿易單一窗口網站主頁</a:t>
            </a:r>
          </a:p>
        </p:txBody>
      </p:sp>
      <p:sp>
        <p:nvSpPr>
          <p:cNvPr id="3" name="Slide Number Placeholder 2">
            <a:extLst>
              <a:ext uri="{FF2B5EF4-FFF2-40B4-BE49-F238E27FC236}">
                <a16:creationId xmlns:a16="http://schemas.microsoft.com/office/drawing/2014/main" id="{418E3A1E-2F99-D20F-F609-25C73A0015A7}"/>
              </a:ext>
            </a:extLst>
          </p:cNvPr>
          <p:cNvSpPr>
            <a:spLocks noGrp="1"/>
          </p:cNvSpPr>
          <p:nvPr>
            <p:ph type="sldNum" sz="quarter" idx="12"/>
          </p:nvPr>
        </p:nvSpPr>
        <p:spPr/>
        <p:txBody>
          <a:bodyPr/>
          <a:lstStyle/>
          <a:p>
            <a:fld id="{757993B9-1E1D-498A-9135-8F4EE768927A}" type="slidenum">
              <a:rPr lang="en-HK" smtClean="0"/>
              <a:pPr/>
              <a:t>304</a:t>
            </a:fld>
            <a:endParaRPr lang="en-HK" dirty="0"/>
          </a:p>
        </p:txBody>
      </p:sp>
    </p:spTree>
    <p:extLst>
      <p:ext uri="{BB962C8B-B14F-4D97-AF65-F5344CB8AC3E}">
        <p14:creationId xmlns:p14="http://schemas.microsoft.com/office/powerpoint/2010/main" val="2021558559"/>
      </p:ext>
    </p:extLst>
  </p:cSld>
  <p:clrMapOvr>
    <a:masterClrMapping/>
  </p:clrMapOvr>
  <p:extLst>
    <p:ext uri="{6950BFC3-D8DA-4A85-94F7-54DA5524770B}">
      <p188:commentRel xmlns:p188="http://schemas.microsoft.com/office/powerpoint/2018/8/main" r:id="rId2"/>
    </p:ext>
  </p:extLs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DA90-EC26-9CCF-B694-45C201B9AC0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7109EC7-A70A-0B6F-3BEC-B9BA6F37D2FA}"/>
              </a:ext>
            </a:extLst>
          </p:cNvPr>
          <p:cNvPicPr>
            <a:picLocks noChangeAspect="1"/>
          </p:cNvPicPr>
          <p:nvPr/>
        </p:nvPicPr>
        <p:blipFill>
          <a:blip r:embed="rId2"/>
          <a:stretch>
            <a:fillRect/>
          </a:stretch>
        </p:blipFill>
        <p:spPr>
          <a:xfrm>
            <a:off x="-35143" y="770230"/>
            <a:ext cx="12192000" cy="6660515"/>
          </a:xfrm>
          <a:prstGeom prst="rect">
            <a:avLst/>
          </a:prstGeom>
        </p:spPr>
      </p:pic>
      <p:sp>
        <p:nvSpPr>
          <p:cNvPr id="2" name="Rectangle 1">
            <a:extLst>
              <a:ext uri="{FF2B5EF4-FFF2-40B4-BE49-F238E27FC236}">
                <a16:creationId xmlns:a16="http://schemas.microsoft.com/office/drawing/2014/main" id="{9CB5AAAF-1104-AD5A-1188-F53BAB517B03}"/>
              </a:ext>
            </a:extLst>
          </p:cNvPr>
          <p:cNvSpPr/>
          <p:nvPr/>
        </p:nvSpPr>
        <p:spPr>
          <a:xfrm>
            <a:off x="9354632" y="1031358"/>
            <a:ext cx="618707" cy="3659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6CB99EDD-762B-BEF8-97BD-C57F18D4D337}"/>
              </a:ext>
            </a:extLst>
          </p:cNvPr>
          <p:cNvSpPr/>
          <p:nvPr/>
        </p:nvSpPr>
        <p:spPr>
          <a:xfrm>
            <a:off x="2057206" y="1938541"/>
            <a:ext cx="547771" cy="2610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1FF3F476-A4CD-5DE7-58CA-B055BBE9F6AC}"/>
              </a:ext>
            </a:extLst>
          </p:cNvPr>
          <p:cNvSpPr/>
          <p:nvPr/>
        </p:nvSpPr>
        <p:spPr>
          <a:xfrm>
            <a:off x="4736614" y="2144018"/>
            <a:ext cx="1324243" cy="2610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A4201526-178E-4D5B-39B6-0A85111EB6E9}"/>
              </a:ext>
            </a:extLst>
          </p:cNvPr>
          <p:cNvSpPr/>
          <p:nvPr/>
        </p:nvSpPr>
        <p:spPr>
          <a:xfrm>
            <a:off x="7442790" y="2149677"/>
            <a:ext cx="1265276" cy="2737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BCC28F1B-27BE-A657-7CB4-2439ACA37A99}"/>
              </a:ext>
            </a:extLst>
          </p:cNvPr>
          <p:cNvSpPr txBox="1"/>
          <p:nvPr/>
        </p:nvSpPr>
        <p:spPr>
          <a:xfrm>
            <a:off x="4484335" y="3415188"/>
            <a:ext cx="5745595"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根據第</a:t>
            </a:r>
            <a:r>
              <a:rPr lang="en-US" b="0" dirty="0">
                <a:latin typeface="Microsoft JhengHei" panose="020B0604030504040204" pitchFamily="34" charset="-120"/>
                <a:ea typeface="Microsoft JhengHei" panose="020B0604030504040204" pitchFamily="34" charset="-120"/>
              </a:rPr>
              <a:t>9.3 </a:t>
            </a:r>
            <a:r>
              <a:rPr lang="zh-TW" altLang="en-US" b="0">
                <a:latin typeface="Microsoft JhengHei" panose="020B0604030504040204" pitchFamily="34" charset="-120"/>
                <a:ea typeface="Microsoft JhengHei" panose="020B0604030504040204" pitchFamily="34" charset="-120"/>
              </a:rPr>
              <a:t>節的步驟，使用智方便登入帳戶。</a:t>
            </a:r>
            <a:endParaRPr lang="en-GB"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點擊「貨物資料」</a:t>
            </a:r>
            <a:r>
              <a:rPr lang="en-GB" b="0" dirty="0">
                <a:latin typeface="Microsoft JhengHei" panose="020B0604030504040204" pitchFamily="34" charset="-120"/>
                <a:ea typeface="Microsoft JhengHei" panose="020B0604030504040204" pitchFamily="34" charset="-120"/>
              </a:rPr>
              <a:t>&gt; </a:t>
            </a:r>
            <a:r>
              <a:rPr lang="zh-TW" altLang="en-US" b="0">
                <a:latin typeface="Microsoft JhengHei" panose="020B0604030504040204" pitchFamily="34" charset="-120"/>
                <a:ea typeface="Microsoft JhengHei" panose="020B0604030504040204" pitchFamily="34" charset="-120"/>
              </a:rPr>
              <a:t>「道路」</a:t>
            </a:r>
            <a:r>
              <a:rPr lang="en-GB" b="0" dirty="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 預報貨物資料（道路）」</a:t>
            </a:r>
            <a:r>
              <a:rPr lang="en-GB" b="0" dirty="0">
                <a:latin typeface="Microsoft JhengHei" panose="020B0604030504040204" pitchFamily="34" charset="-120"/>
                <a:ea typeface="Microsoft JhengHei" panose="020B0604030504040204" pitchFamily="34" charset="-120"/>
              </a:rPr>
              <a:t>&gt; </a:t>
            </a:r>
            <a:r>
              <a:rPr lang="zh-TW" altLang="en-US" b="0">
                <a:latin typeface="Microsoft JhengHei" panose="020B0604030504040204" pitchFamily="34" charset="-120"/>
                <a:ea typeface="Microsoft JhengHei" panose="020B0604030504040204" pitchFamily="34" charset="-120"/>
              </a:rPr>
              <a:t>「 預報貨物資料（道路）」</a:t>
            </a:r>
            <a:endParaRPr lang="en-US" b="0"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62F7DC95-92F4-1A52-066A-34F65F0044BA}"/>
              </a:ext>
            </a:extLst>
          </p:cNvPr>
          <p:cNvSpPr/>
          <p:nvPr/>
        </p:nvSpPr>
        <p:spPr>
          <a:xfrm>
            <a:off x="20" y="-15797"/>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9.4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用智方便提交文件</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10" name="Picture 9" descr="An orange arrow pointing at something&#10;&#10;AI-generated content may be incorrect.">
            <a:extLst>
              <a:ext uri="{FF2B5EF4-FFF2-40B4-BE49-F238E27FC236}">
                <a16:creationId xmlns:a16="http://schemas.microsoft.com/office/drawing/2014/main" id="{69EE082B-FB4B-AA70-08D0-9C758EAA1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9270">
            <a:off x="8776527" y="2487753"/>
            <a:ext cx="530542" cy="422635"/>
          </a:xfrm>
          <a:prstGeom prst="rect">
            <a:avLst/>
          </a:prstGeom>
        </p:spPr>
      </p:pic>
      <p:sp>
        <p:nvSpPr>
          <p:cNvPr id="8" name="Slide Number Placeholder 7">
            <a:extLst>
              <a:ext uri="{FF2B5EF4-FFF2-40B4-BE49-F238E27FC236}">
                <a16:creationId xmlns:a16="http://schemas.microsoft.com/office/drawing/2014/main" id="{307F2661-B076-12E5-21ED-84E9FE8C97DD}"/>
              </a:ext>
            </a:extLst>
          </p:cNvPr>
          <p:cNvSpPr>
            <a:spLocks noGrp="1"/>
          </p:cNvSpPr>
          <p:nvPr>
            <p:ph type="sldNum" sz="quarter" idx="12"/>
          </p:nvPr>
        </p:nvSpPr>
        <p:spPr/>
        <p:txBody>
          <a:bodyPr/>
          <a:lstStyle/>
          <a:p>
            <a:fld id="{757993B9-1E1D-498A-9135-8F4EE768927A}" type="slidenum">
              <a:rPr lang="en-HK" smtClean="0"/>
              <a:pPr/>
              <a:t>305</a:t>
            </a:fld>
            <a:endParaRPr lang="en-HK" dirty="0"/>
          </a:p>
        </p:txBody>
      </p:sp>
    </p:spTree>
    <p:extLst>
      <p:ext uri="{BB962C8B-B14F-4D97-AF65-F5344CB8AC3E}">
        <p14:creationId xmlns:p14="http://schemas.microsoft.com/office/powerpoint/2010/main" val="191491344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6FA5B5-3C5D-46A0-50B0-CC51F9AE8886}"/>
              </a:ext>
            </a:extLst>
          </p:cNvPr>
          <p:cNvPicPr>
            <a:picLocks noChangeAspect="1"/>
          </p:cNvPicPr>
          <p:nvPr/>
        </p:nvPicPr>
        <p:blipFill>
          <a:blip r:embed="rId2"/>
          <a:srcRect l="1778" r="1" b="1"/>
          <a:stretch>
            <a:fillRect/>
          </a:stretch>
        </p:blipFill>
        <p:spPr>
          <a:xfrm>
            <a:off x="20" y="10"/>
            <a:ext cx="12191980" cy="6857990"/>
          </a:xfrm>
          <a:prstGeom prst="rect">
            <a:avLst/>
          </a:prstGeom>
          <a:noFill/>
        </p:spPr>
      </p:pic>
      <p:sp>
        <p:nvSpPr>
          <p:cNvPr id="10" name="Rectangle 9">
            <a:extLst>
              <a:ext uri="{FF2B5EF4-FFF2-40B4-BE49-F238E27FC236}">
                <a16:creationId xmlns:a16="http://schemas.microsoft.com/office/drawing/2014/main" id="{353F4757-B17D-18F2-1E8E-603215471E6A}"/>
              </a:ext>
            </a:extLst>
          </p:cNvPr>
          <p:cNvSpPr/>
          <p:nvPr/>
        </p:nvSpPr>
        <p:spPr>
          <a:xfrm flipV="1">
            <a:off x="9076623" y="3118584"/>
            <a:ext cx="1597794" cy="3669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1" name="文字方塊 1">
            <a:extLst>
              <a:ext uri="{FF2B5EF4-FFF2-40B4-BE49-F238E27FC236}">
                <a16:creationId xmlns:a16="http://schemas.microsoft.com/office/drawing/2014/main" id="{24B7D24D-0B15-8D74-2325-D9DD4B946A63}"/>
              </a:ext>
            </a:extLst>
          </p:cNvPr>
          <p:cNvSpPr txBox="1"/>
          <p:nvPr/>
        </p:nvSpPr>
        <p:spPr>
          <a:xfrm>
            <a:off x="4868576" y="3603436"/>
            <a:ext cx="357831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檢視輸入的信息，點擊「以智方便儲存並提交」</a:t>
            </a:r>
            <a:endParaRPr lang="en-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169FEFE0-8F4F-16FB-A0AF-CE0F4E218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57453">
            <a:off x="8493914" y="3510404"/>
            <a:ext cx="530542" cy="422635"/>
          </a:xfrm>
          <a:prstGeom prst="rect">
            <a:avLst/>
          </a:prstGeom>
        </p:spPr>
      </p:pic>
      <p:sp>
        <p:nvSpPr>
          <p:cNvPr id="3" name="Slide Number Placeholder 2">
            <a:extLst>
              <a:ext uri="{FF2B5EF4-FFF2-40B4-BE49-F238E27FC236}">
                <a16:creationId xmlns:a16="http://schemas.microsoft.com/office/drawing/2014/main" id="{9D38A6D3-AD27-799F-76DA-717639A6CB1F}"/>
              </a:ext>
            </a:extLst>
          </p:cNvPr>
          <p:cNvSpPr>
            <a:spLocks noGrp="1"/>
          </p:cNvSpPr>
          <p:nvPr>
            <p:ph type="sldNum" sz="quarter" idx="12"/>
          </p:nvPr>
        </p:nvSpPr>
        <p:spPr/>
        <p:txBody>
          <a:bodyPr/>
          <a:lstStyle/>
          <a:p>
            <a:fld id="{757993B9-1E1D-498A-9135-8F4EE768927A}" type="slidenum">
              <a:rPr lang="en-HK" smtClean="0"/>
              <a:pPr/>
              <a:t>306</a:t>
            </a:fld>
            <a:endParaRPr lang="en-HK" dirty="0"/>
          </a:p>
        </p:txBody>
      </p:sp>
    </p:spTree>
    <p:extLst>
      <p:ext uri="{BB962C8B-B14F-4D97-AF65-F5344CB8AC3E}">
        <p14:creationId xmlns:p14="http://schemas.microsoft.com/office/powerpoint/2010/main" val="275203460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118EAC-2E28-C3E3-1233-B3AA704214F9}"/>
              </a:ext>
            </a:extLst>
          </p:cNvPr>
          <p:cNvPicPr>
            <a:picLocks noChangeAspect="1"/>
          </p:cNvPicPr>
          <p:nvPr/>
        </p:nvPicPr>
        <p:blipFill>
          <a:blip r:embed="rId2"/>
          <a:srcRect l="3942" r="8948"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69876745-50D8-9A49-04C0-2A71B825D4B8}"/>
              </a:ext>
            </a:extLst>
          </p:cNvPr>
          <p:cNvSpPr/>
          <p:nvPr/>
        </p:nvSpPr>
        <p:spPr>
          <a:xfrm>
            <a:off x="4211990" y="3210158"/>
            <a:ext cx="2400566" cy="13364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4A7E359A-8ACA-B0BB-2C02-3A642FA19DAB}"/>
              </a:ext>
            </a:extLst>
          </p:cNvPr>
          <p:cNvSpPr txBox="1"/>
          <p:nvPr/>
        </p:nvSpPr>
        <p:spPr>
          <a:xfrm>
            <a:off x="4032126" y="5517657"/>
            <a:ext cx="314597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螢幕上將會顯示操作說明</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0671E1AF-7506-A120-0E9A-1210A153F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57453">
            <a:off x="4318647" y="4718751"/>
            <a:ext cx="530542" cy="422635"/>
          </a:xfrm>
          <a:prstGeom prst="rect">
            <a:avLst/>
          </a:prstGeom>
        </p:spPr>
      </p:pic>
      <p:sp>
        <p:nvSpPr>
          <p:cNvPr id="9" name="文字方塊 1">
            <a:extLst>
              <a:ext uri="{FF2B5EF4-FFF2-40B4-BE49-F238E27FC236}">
                <a16:creationId xmlns:a16="http://schemas.microsoft.com/office/drawing/2014/main" id="{1EE599E0-9AB3-65BC-4BBE-26560D108039}"/>
              </a:ext>
            </a:extLst>
          </p:cNvPr>
          <p:cNvSpPr txBox="1"/>
          <p:nvPr/>
        </p:nvSpPr>
        <p:spPr>
          <a:xfrm>
            <a:off x="7621087" y="5517657"/>
            <a:ext cx="314597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行動裝置會收到智方便應用程式的身份驗證請求</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D42E0A41-FB28-A2FC-2731-177614EEAB05}"/>
              </a:ext>
            </a:extLst>
          </p:cNvPr>
          <p:cNvSpPr>
            <a:spLocks noGrp="1"/>
          </p:cNvSpPr>
          <p:nvPr>
            <p:ph type="sldNum" sz="quarter" idx="12"/>
          </p:nvPr>
        </p:nvSpPr>
        <p:spPr/>
        <p:txBody>
          <a:bodyPr/>
          <a:lstStyle/>
          <a:p>
            <a:fld id="{757993B9-1E1D-498A-9135-8F4EE768927A}" type="slidenum">
              <a:rPr lang="en-HK" smtClean="0"/>
              <a:pPr/>
              <a:t>307</a:t>
            </a:fld>
            <a:endParaRPr lang="en-HK" dirty="0"/>
          </a:p>
        </p:txBody>
      </p:sp>
    </p:spTree>
    <p:extLst>
      <p:ext uri="{BB962C8B-B14F-4D97-AF65-F5344CB8AC3E}">
        <p14:creationId xmlns:p14="http://schemas.microsoft.com/office/powerpoint/2010/main" val="349425351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4C112C-A1D8-EBED-E860-13C2CB348A0F}"/>
              </a:ext>
            </a:extLst>
          </p:cNvPr>
          <p:cNvPicPr>
            <a:picLocks noChangeAspect="1"/>
          </p:cNvPicPr>
          <p:nvPr/>
        </p:nvPicPr>
        <p:blipFill>
          <a:blip r:embed="rId2"/>
          <a:stretch>
            <a:fillRect/>
          </a:stretch>
        </p:blipFill>
        <p:spPr>
          <a:xfrm>
            <a:off x="1827505" y="0"/>
            <a:ext cx="3168981" cy="6858000"/>
          </a:xfrm>
          <a:prstGeom prst="rect">
            <a:avLst/>
          </a:prstGeom>
        </p:spPr>
      </p:pic>
      <p:pic>
        <p:nvPicPr>
          <p:cNvPr id="8" name="Picture 7">
            <a:extLst>
              <a:ext uri="{FF2B5EF4-FFF2-40B4-BE49-F238E27FC236}">
                <a16:creationId xmlns:a16="http://schemas.microsoft.com/office/drawing/2014/main" id="{40358325-2366-0B03-5EE0-7D6A4B973B24}"/>
              </a:ext>
            </a:extLst>
          </p:cNvPr>
          <p:cNvPicPr>
            <a:picLocks noChangeAspect="1"/>
          </p:cNvPicPr>
          <p:nvPr/>
        </p:nvPicPr>
        <p:blipFill>
          <a:blip r:embed="rId3"/>
          <a:stretch>
            <a:fillRect/>
          </a:stretch>
        </p:blipFill>
        <p:spPr>
          <a:xfrm>
            <a:off x="1948545" y="763890"/>
            <a:ext cx="1296612" cy="320511"/>
          </a:xfrm>
          <a:prstGeom prst="rect">
            <a:avLst/>
          </a:prstGeom>
        </p:spPr>
      </p:pic>
      <p:sp>
        <p:nvSpPr>
          <p:cNvPr id="9" name="文字方塊 1">
            <a:extLst>
              <a:ext uri="{FF2B5EF4-FFF2-40B4-BE49-F238E27FC236}">
                <a16:creationId xmlns:a16="http://schemas.microsoft.com/office/drawing/2014/main" id="{FBEF772E-14CC-8A8F-EA85-8AEB46F66E05}"/>
              </a:ext>
            </a:extLst>
          </p:cNvPr>
          <p:cNvSpPr txBox="1"/>
          <p:nvPr/>
        </p:nvSpPr>
        <p:spPr>
          <a:xfrm>
            <a:off x="232520" y="166842"/>
            <a:ext cx="233733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登入智方便應用程式。閱讀待辦事項</a:t>
            </a:r>
            <a:endParaRPr lang="en-HK" b="0" dirty="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B2B3BE94-8976-DB2E-DD57-0BDBAB2E63D2}"/>
              </a:ext>
            </a:extLst>
          </p:cNvPr>
          <p:cNvSpPr/>
          <p:nvPr/>
        </p:nvSpPr>
        <p:spPr>
          <a:xfrm>
            <a:off x="2050098" y="3389407"/>
            <a:ext cx="2695638" cy="4327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E06B36A4-5E5C-2BE5-CF01-11BA65A19406}"/>
              </a:ext>
            </a:extLst>
          </p:cNvPr>
          <p:cNvSpPr txBox="1"/>
          <p:nvPr/>
        </p:nvSpPr>
        <p:spPr>
          <a:xfrm>
            <a:off x="172514" y="3982594"/>
            <a:ext cx="139048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點擊「繼續驗證」</a:t>
            </a:r>
            <a:endParaRPr lang="en-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05394823-8D43-5C6D-FB32-2C3658D05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31481">
            <a:off x="1353375" y="3515161"/>
            <a:ext cx="530542" cy="422635"/>
          </a:xfrm>
          <a:prstGeom prst="rect">
            <a:avLst/>
          </a:prstGeom>
        </p:spPr>
      </p:pic>
      <p:pic>
        <p:nvPicPr>
          <p:cNvPr id="15" name="Picture 14">
            <a:extLst>
              <a:ext uri="{FF2B5EF4-FFF2-40B4-BE49-F238E27FC236}">
                <a16:creationId xmlns:a16="http://schemas.microsoft.com/office/drawing/2014/main" id="{E8B34395-2378-9B3B-5955-0FC4D71F0B7C}"/>
              </a:ext>
            </a:extLst>
          </p:cNvPr>
          <p:cNvPicPr>
            <a:picLocks noChangeAspect="1"/>
          </p:cNvPicPr>
          <p:nvPr/>
        </p:nvPicPr>
        <p:blipFill>
          <a:blip r:embed="rId5"/>
          <a:stretch>
            <a:fillRect/>
          </a:stretch>
        </p:blipFill>
        <p:spPr>
          <a:xfrm>
            <a:off x="6486613" y="0"/>
            <a:ext cx="3168981" cy="6858000"/>
          </a:xfrm>
          <a:prstGeom prst="rect">
            <a:avLst/>
          </a:prstGeom>
        </p:spPr>
      </p:pic>
      <p:sp>
        <p:nvSpPr>
          <p:cNvPr id="16" name="Rectangle 15">
            <a:extLst>
              <a:ext uri="{FF2B5EF4-FFF2-40B4-BE49-F238E27FC236}">
                <a16:creationId xmlns:a16="http://schemas.microsoft.com/office/drawing/2014/main" id="{4760B89D-303D-7FBF-8A4D-2439E64A5CED}"/>
              </a:ext>
            </a:extLst>
          </p:cNvPr>
          <p:cNvSpPr/>
          <p:nvPr/>
        </p:nvSpPr>
        <p:spPr>
          <a:xfrm>
            <a:off x="6591470" y="5586984"/>
            <a:ext cx="2918289" cy="5402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7" name="文字方塊 1">
            <a:extLst>
              <a:ext uri="{FF2B5EF4-FFF2-40B4-BE49-F238E27FC236}">
                <a16:creationId xmlns:a16="http://schemas.microsoft.com/office/drawing/2014/main" id="{FD0533C9-02DC-D6F5-DE39-84AB68FBF765}"/>
              </a:ext>
            </a:extLst>
          </p:cNvPr>
          <p:cNvSpPr txBox="1"/>
          <p:nvPr/>
        </p:nvSpPr>
        <p:spPr>
          <a:xfrm>
            <a:off x="9249457" y="4628925"/>
            <a:ext cx="189626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點擊「驗證身分」</a:t>
            </a:r>
            <a:endParaRPr lang="en-HK" b="0" dirty="0">
              <a:latin typeface="Microsoft JhengHei" panose="020B0604030504040204" pitchFamily="34" charset="-120"/>
              <a:ea typeface="Microsoft JhengHei" panose="020B0604030504040204" pitchFamily="34" charset="-120"/>
            </a:endParaRPr>
          </a:p>
        </p:txBody>
      </p:sp>
      <p:pic>
        <p:nvPicPr>
          <p:cNvPr id="18" name="Picture 17" descr="An orange arrow pointing at something&#10;&#10;AI-generated content may be incorrect.">
            <a:extLst>
              <a:ext uri="{FF2B5EF4-FFF2-40B4-BE49-F238E27FC236}">
                <a16:creationId xmlns:a16="http://schemas.microsoft.com/office/drawing/2014/main" id="{025335E8-359F-F887-419D-311C6B94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39738">
            <a:off x="8601875" y="4961038"/>
            <a:ext cx="530542" cy="422635"/>
          </a:xfrm>
          <a:prstGeom prst="rect">
            <a:avLst/>
          </a:prstGeom>
        </p:spPr>
      </p:pic>
      <p:sp>
        <p:nvSpPr>
          <p:cNvPr id="3" name="Slide Number Placeholder 2">
            <a:extLst>
              <a:ext uri="{FF2B5EF4-FFF2-40B4-BE49-F238E27FC236}">
                <a16:creationId xmlns:a16="http://schemas.microsoft.com/office/drawing/2014/main" id="{1C074340-8AEF-065E-C8C6-30368719C4BA}"/>
              </a:ext>
            </a:extLst>
          </p:cNvPr>
          <p:cNvSpPr>
            <a:spLocks noGrp="1"/>
          </p:cNvSpPr>
          <p:nvPr>
            <p:ph type="sldNum" sz="quarter" idx="12"/>
          </p:nvPr>
        </p:nvSpPr>
        <p:spPr/>
        <p:txBody>
          <a:bodyPr/>
          <a:lstStyle/>
          <a:p>
            <a:fld id="{757993B9-1E1D-498A-9135-8F4EE768927A}" type="slidenum">
              <a:rPr lang="en-HK" smtClean="0"/>
              <a:pPr/>
              <a:t>308</a:t>
            </a:fld>
            <a:endParaRPr lang="en-HK" dirty="0"/>
          </a:p>
        </p:txBody>
      </p:sp>
    </p:spTree>
    <p:extLst>
      <p:ext uri="{BB962C8B-B14F-4D97-AF65-F5344CB8AC3E}">
        <p14:creationId xmlns:p14="http://schemas.microsoft.com/office/powerpoint/2010/main" val="384625099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8028FB-2B6E-6AB1-F1BC-CB469B320B43}"/>
              </a:ext>
            </a:extLst>
          </p:cNvPr>
          <p:cNvPicPr>
            <a:picLocks noChangeAspect="1"/>
          </p:cNvPicPr>
          <p:nvPr/>
        </p:nvPicPr>
        <p:blipFill>
          <a:blip r:embed="rId2"/>
          <a:stretch>
            <a:fillRect/>
          </a:stretch>
        </p:blipFill>
        <p:spPr>
          <a:xfrm>
            <a:off x="1483230" y="0"/>
            <a:ext cx="3168981" cy="6858000"/>
          </a:xfrm>
          <a:prstGeom prst="rect">
            <a:avLst/>
          </a:prstGeom>
        </p:spPr>
      </p:pic>
      <p:sp>
        <p:nvSpPr>
          <p:cNvPr id="8" name="文字方塊 1">
            <a:extLst>
              <a:ext uri="{FF2B5EF4-FFF2-40B4-BE49-F238E27FC236}">
                <a16:creationId xmlns:a16="http://schemas.microsoft.com/office/drawing/2014/main" id="{FC3EAFEF-9455-0396-8AB1-D1FF77AA763E}"/>
              </a:ext>
            </a:extLst>
          </p:cNvPr>
          <p:cNvSpPr txBox="1"/>
          <p:nvPr/>
        </p:nvSpPr>
        <p:spPr>
          <a:xfrm>
            <a:off x="3986494" y="3595063"/>
            <a:ext cx="119510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驗證身份</a:t>
            </a:r>
            <a:endParaRPr lang="en-GB" altLang="zh-HK" b="0" dirty="0">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002F5FE2-F62B-098B-32E1-3AD789C28437}"/>
              </a:ext>
            </a:extLst>
          </p:cNvPr>
          <p:cNvPicPr>
            <a:picLocks noChangeAspect="1"/>
          </p:cNvPicPr>
          <p:nvPr/>
        </p:nvPicPr>
        <p:blipFill>
          <a:blip r:embed="rId3"/>
          <a:stretch>
            <a:fillRect/>
          </a:stretch>
        </p:blipFill>
        <p:spPr>
          <a:xfrm>
            <a:off x="6559765" y="0"/>
            <a:ext cx="3168981" cy="6858000"/>
          </a:xfrm>
          <a:prstGeom prst="rect">
            <a:avLst/>
          </a:prstGeom>
        </p:spPr>
      </p:pic>
      <p:sp>
        <p:nvSpPr>
          <p:cNvPr id="12" name="Rectangle 11">
            <a:extLst>
              <a:ext uri="{FF2B5EF4-FFF2-40B4-BE49-F238E27FC236}">
                <a16:creationId xmlns:a16="http://schemas.microsoft.com/office/drawing/2014/main" id="{E9F90DE5-91D2-FCE3-11E4-534FB76DD30A}"/>
              </a:ext>
            </a:extLst>
          </p:cNvPr>
          <p:cNvSpPr/>
          <p:nvPr/>
        </p:nvSpPr>
        <p:spPr>
          <a:xfrm>
            <a:off x="6658058" y="6063556"/>
            <a:ext cx="3070688" cy="5932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5A65A1BD-53CA-8C34-06E6-8D4471FFCFBE}"/>
              </a:ext>
            </a:extLst>
          </p:cNvPr>
          <p:cNvSpPr txBox="1"/>
          <p:nvPr/>
        </p:nvSpPr>
        <p:spPr>
          <a:xfrm>
            <a:off x="8918999" y="5378051"/>
            <a:ext cx="161949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點擊「確定」</a:t>
            </a:r>
            <a:endParaRPr lang="en-GB" altLang="zh-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35B6B33A-32E4-7F57-244C-DE1BEEA99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39738">
            <a:off x="8312553" y="5536066"/>
            <a:ext cx="530542" cy="422635"/>
          </a:xfrm>
          <a:prstGeom prst="rect">
            <a:avLst/>
          </a:prstGeom>
        </p:spPr>
      </p:pic>
      <p:sp>
        <p:nvSpPr>
          <p:cNvPr id="3" name="Slide Number Placeholder 2">
            <a:extLst>
              <a:ext uri="{FF2B5EF4-FFF2-40B4-BE49-F238E27FC236}">
                <a16:creationId xmlns:a16="http://schemas.microsoft.com/office/drawing/2014/main" id="{49E8E8DF-D1BB-B553-3CB1-894612B79BCF}"/>
              </a:ext>
            </a:extLst>
          </p:cNvPr>
          <p:cNvSpPr>
            <a:spLocks noGrp="1"/>
          </p:cNvSpPr>
          <p:nvPr>
            <p:ph type="sldNum" sz="quarter" idx="12"/>
          </p:nvPr>
        </p:nvSpPr>
        <p:spPr/>
        <p:txBody>
          <a:bodyPr/>
          <a:lstStyle/>
          <a:p>
            <a:fld id="{757993B9-1E1D-498A-9135-8F4EE768927A}" type="slidenum">
              <a:rPr lang="en-HK" smtClean="0"/>
              <a:pPr/>
              <a:t>309</a:t>
            </a:fld>
            <a:endParaRPr lang="en-HK" dirty="0"/>
          </a:p>
        </p:txBody>
      </p:sp>
    </p:spTree>
    <p:extLst>
      <p:ext uri="{BB962C8B-B14F-4D97-AF65-F5344CB8AC3E}">
        <p14:creationId xmlns:p14="http://schemas.microsoft.com/office/powerpoint/2010/main" val="246601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CF506-1CE6-2800-082E-A44B4E5E1694}"/>
              </a:ext>
            </a:extLst>
          </p:cNvPr>
          <p:cNvPicPr>
            <a:picLocks noChangeAspect="1"/>
          </p:cNvPicPr>
          <p:nvPr/>
        </p:nvPicPr>
        <p:blipFill>
          <a:blip r:embed="rId2"/>
          <a:srcRect l="499" r="10612"/>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E1180512-9E74-8CA5-EA41-9DD5DEFC8E04}"/>
              </a:ext>
            </a:extLst>
          </p:cNvPr>
          <p:cNvSpPr/>
          <p:nvPr/>
        </p:nvSpPr>
        <p:spPr>
          <a:xfrm>
            <a:off x="892361" y="4965289"/>
            <a:ext cx="307174" cy="285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F25AD57F-F885-2BB4-6DEC-E95D2F052D60}"/>
              </a:ext>
            </a:extLst>
          </p:cNvPr>
          <p:cNvSpPr txBox="1"/>
          <p:nvPr/>
        </p:nvSpPr>
        <p:spPr>
          <a:xfrm>
            <a:off x="1781794" y="5456944"/>
            <a:ext cx="263103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剔選方格以表示同意</a:t>
            </a:r>
            <a:endParaRPr lang="zh-HK" altLang="en-US"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98284CBA-697E-845E-F1DC-16D733DF89DB}"/>
              </a:ext>
            </a:extLst>
          </p:cNvPr>
          <p:cNvSpPr txBox="1"/>
          <p:nvPr/>
        </p:nvSpPr>
        <p:spPr>
          <a:xfrm>
            <a:off x="9803512" y="4566809"/>
            <a:ext cx="171913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zh-HK" alt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025EBAA8-C9D5-C967-E37B-22A040371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0750">
            <a:off x="1225394" y="5283978"/>
            <a:ext cx="530542" cy="422635"/>
          </a:xfrm>
          <a:prstGeom prst="rect">
            <a:avLst/>
          </a:prstGeom>
        </p:spPr>
      </p:pic>
      <p:sp>
        <p:nvSpPr>
          <p:cNvPr id="9" name="Rectangle 8">
            <a:extLst>
              <a:ext uri="{FF2B5EF4-FFF2-40B4-BE49-F238E27FC236}">
                <a16:creationId xmlns:a16="http://schemas.microsoft.com/office/drawing/2014/main" id="{1D5C6523-42F2-F511-18A1-E769BB9F4AAF}"/>
              </a:ext>
            </a:extLst>
          </p:cNvPr>
          <p:cNvSpPr/>
          <p:nvPr/>
        </p:nvSpPr>
        <p:spPr>
          <a:xfrm>
            <a:off x="9989575" y="5789326"/>
            <a:ext cx="1347020" cy="4738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0" name="Picture 9" descr="An orange arrow pointing at something&#10;&#10;AI-generated content may be incorrect.">
            <a:extLst>
              <a:ext uri="{FF2B5EF4-FFF2-40B4-BE49-F238E27FC236}">
                <a16:creationId xmlns:a16="http://schemas.microsoft.com/office/drawing/2014/main" id="{1A58E71C-F354-D833-F62D-9E370B3B5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39558">
            <a:off x="10397811" y="5122256"/>
            <a:ext cx="530542" cy="422635"/>
          </a:xfrm>
          <a:prstGeom prst="rect">
            <a:avLst/>
          </a:prstGeom>
        </p:spPr>
      </p:pic>
      <p:sp>
        <p:nvSpPr>
          <p:cNvPr id="3" name="Slide Number Placeholder 2">
            <a:extLst>
              <a:ext uri="{FF2B5EF4-FFF2-40B4-BE49-F238E27FC236}">
                <a16:creationId xmlns:a16="http://schemas.microsoft.com/office/drawing/2014/main" id="{5BBC7F94-2D99-DEE4-0B3C-53108B638953}"/>
              </a:ext>
            </a:extLst>
          </p:cNvPr>
          <p:cNvSpPr>
            <a:spLocks noGrp="1"/>
          </p:cNvSpPr>
          <p:nvPr>
            <p:ph type="sldNum" sz="quarter" idx="12"/>
          </p:nvPr>
        </p:nvSpPr>
        <p:spPr/>
        <p:txBody>
          <a:bodyPr/>
          <a:lstStyle/>
          <a:p>
            <a:fld id="{757993B9-1E1D-498A-9135-8F4EE768927A}" type="slidenum">
              <a:rPr lang="en-HK" smtClean="0"/>
              <a:pPr/>
              <a:t>31</a:t>
            </a:fld>
            <a:endParaRPr lang="en-HK" dirty="0"/>
          </a:p>
        </p:txBody>
      </p:sp>
    </p:spTree>
    <p:extLst>
      <p:ext uri="{BB962C8B-B14F-4D97-AF65-F5344CB8AC3E}">
        <p14:creationId xmlns:p14="http://schemas.microsoft.com/office/powerpoint/2010/main" val="409931470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6E0025-3B0B-04E4-123C-04298E42AA6F}"/>
              </a:ext>
            </a:extLst>
          </p:cNvPr>
          <p:cNvPicPr>
            <a:picLocks noChangeAspect="1"/>
          </p:cNvPicPr>
          <p:nvPr/>
        </p:nvPicPr>
        <p:blipFill>
          <a:blip r:embed="rId2"/>
          <a:srcRect b="10359"/>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F650805C-FF7C-2895-773F-82F25DBDB67E}"/>
              </a:ext>
            </a:extLst>
          </p:cNvPr>
          <p:cNvSpPr txBox="1"/>
          <p:nvPr/>
        </p:nvSpPr>
        <p:spPr>
          <a:xfrm>
            <a:off x="7187227" y="2918637"/>
            <a:ext cx="121376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提交成功</a:t>
            </a:r>
            <a:endParaRPr lang="en-HK"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6D91DF55-EB3D-9400-64F2-A7498518E6EE}"/>
              </a:ext>
            </a:extLst>
          </p:cNvPr>
          <p:cNvSpPr txBox="1"/>
          <p:nvPr/>
        </p:nvSpPr>
        <p:spPr>
          <a:xfrm>
            <a:off x="7187227" y="3754697"/>
            <a:ext cx="3945663"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lvl="0" indent="-285750">
              <a:buFont typeface="Wingdings" panose="05000000000000000000" pitchFamily="2" charset="2"/>
              <a:buChar char="v"/>
            </a:pPr>
            <a:r>
              <a:rPr lang="zh-TW" altLang="en-US" b="0">
                <a:latin typeface="Microsoft JhengHei" panose="020B0604030504040204" pitchFamily="34" charset="-120"/>
                <a:ea typeface="Microsoft JhengHei" panose="020B0604030504040204" pitchFamily="34" charset="-120"/>
              </a:rPr>
              <a:t>可以採用相同的方式使用智方便提交其他文件</a:t>
            </a:r>
            <a:endParaRPr lang="en-US" altLang="zh-TW" b="0" dirty="0">
              <a:latin typeface="Microsoft JhengHei" panose="020B0604030504040204" pitchFamily="34" charset="-120"/>
              <a:ea typeface="Microsoft JhengHei" panose="020B0604030504040204" pitchFamily="34" charset="-120"/>
            </a:endParaRPr>
          </a:p>
          <a:p>
            <a:pPr lvl="0"/>
            <a:endParaRPr lang="en-HK" b="0" dirty="0">
              <a:latin typeface="Microsoft JhengHei" panose="020B0604030504040204" pitchFamily="34" charset="-120"/>
              <a:ea typeface="Microsoft JhengHei" panose="020B0604030504040204" pitchFamily="34" charset="-120"/>
            </a:endParaRPr>
          </a:p>
          <a:p>
            <a:pPr marL="285750" indent="-285750">
              <a:buFont typeface="Wingdings" panose="05000000000000000000" pitchFamily="2" charset="2"/>
              <a:buChar char="v"/>
            </a:pPr>
            <a:r>
              <a:rPr lang="zh-TW" altLang="en-US" b="0">
                <a:latin typeface="Microsoft JhengHei" panose="020B0604030504040204" pitchFamily="34" charset="-120"/>
                <a:ea typeface="Microsoft JhengHei" panose="020B0604030504040204" pitchFamily="34" charset="-120"/>
              </a:rPr>
              <a:t>只有在使用智方便登入帳戶後，才能使用智方便確認提交文件</a:t>
            </a:r>
            <a:endParaRPr lang="en-US" altLang="zh-TW"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5D97745-9DF8-AD90-1CD3-A7C33DA72781}"/>
              </a:ext>
            </a:extLst>
          </p:cNvPr>
          <p:cNvSpPr>
            <a:spLocks noGrp="1"/>
          </p:cNvSpPr>
          <p:nvPr>
            <p:ph type="sldNum" sz="quarter" idx="12"/>
          </p:nvPr>
        </p:nvSpPr>
        <p:spPr/>
        <p:txBody>
          <a:bodyPr/>
          <a:lstStyle/>
          <a:p>
            <a:fld id="{757993B9-1E1D-498A-9135-8F4EE768927A}" type="slidenum">
              <a:rPr lang="en-HK" smtClean="0"/>
              <a:pPr/>
              <a:t>310</a:t>
            </a:fld>
            <a:endParaRPr lang="en-HK" dirty="0"/>
          </a:p>
        </p:txBody>
      </p:sp>
    </p:spTree>
    <p:extLst>
      <p:ext uri="{BB962C8B-B14F-4D97-AF65-F5344CB8AC3E}">
        <p14:creationId xmlns:p14="http://schemas.microsoft.com/office/powerpoint/2010/main" val="51736224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B626-A2EF-6EE1-F013-FE006EC6EA6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9D33DEE-F464-7F42-B83C-F26AB6B527E9}"/>
              </a:ext>
            </a:extLst>
          </p:cNvPr>
          <p:cNvPicPr>
            <a:picLocks noChangeAspect="1"/>
          </p:cNvPicPr>
          <p:nvPr/>
        </p:nvPicPr>
        <p:blipFill>
          <a:blip r:embed="rId2"/>
          <a:stretch>
            <a:fillRect/>
          </a:stretch>
        </p:blipFill>
        <p:spPr>
          <a:xfrm>
            <a:off x="-20" y="786163"/>
            <a:ext cx="12192000" cy="6288079"/>
          </a:xfrm>
          <a:prstGeom prst="rect">
            <a:avLst/>
          </a:prstGeom>
        </p:spPr>
      </p:pic>
      <p:sp>
        <p:nvSpPr>
          <p:cNvPr id="2" name="Rectangle 1">
            <a:extLst>
              <a:ext uri="{FF2B5EF4-FFF2-40B4-BE49-F238E27FC236}">
                <a16:creationId xmlns:a16="http://schemas.microsoft.com/office/drawing/2014/main" id="{2C1E67D9-03BF-A816-6996-4B1E8A0BB077}"/>
              </a:ext>
            </a:extLst>
          </p:cNvPr>
          <p:cNvSpPr/>
          <p:nvPr/>
        </p:nvSpPr>
        <p:spPr>
          <a:xfrm>
            <a:off x="8750595" y="786027"/>
            <a:ext cx="222219" cy="2346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58220A73-6E89-0B09-3B8B-2F40159EB258}"/>
              </a:ext>
            </a:extLst>
          </p:cNvPr>
          <p:cNvSpPr/>
          <p:nvPr/>
        </p:nvSpPr>
        <p:spPr>
          <a:xfrm>
            <a:off x="8415710" y="1250671"/>
            <a:ext cx="744962" cy="2515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43BAE28E-BAB6-757B-EE00-C24B09265841}"/>
              </a:ext>
            </a:extLst>
          </p:cNvPr>
          <p:cNvSpPr txBox="1"/>
          <p:nvPr/>
        </p:nvSpPr>
        <p:spPr>
          <a:xfrm>
            <a:off x="4338591" y="1246215"/>
            <a:ext cx="305897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點擊頁面右上角的「    」。</a:t>
            </a:r>
            <a:endParaRPr lang="en-US"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點擊「我的帳戶」</a:t>
            </a:r>
            <a:endParaRPr lang="en-HK" b="0" dirty="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732736E0-7F5E-CDC1-63B5-7BD27AB0C0E0}"/>
              </a:ext>
            </a:extLst>
          </p:cNvPr>
          <p:cNvPicPr>
            <a:picLocks noChangeAspect="1"/>
          </p:cNvPicPr>
          <p:nvPr/>
        </p:nvPicPr>
        <p:blipFill>
          <a:blip r:embed="rId3"/>
          <a:stretch>
            <a:fillRect/>
          </a:stretch>
        </p:blipFill>
        <p:spPr>
          <a:xfrm>
            <a:off x="6462394" y="1291769"/>
            <a:ext cx="259648" cy="288497"/>
          </a:xfrm>
          <a:prstGeom prst="rect">
            <a:avLst/>
          </a:prstGeom>
        </p:spPr>
      </p:pic>
      <p:pic>
        <p:nvPicPr>
          <p:cNvPr id="6" name="Picture 5" descr="An orange arrow pointing at something&#10;&#10;AI-generated content may be incorrect.">
            <a:extLst>
              <a:ext uri="{FF2B5EF4-FFF2-40B4-BE49-F238E27FC236}">
                <a16:creationId xmlns:a16="http://schemas.microsoft.com/office/drawing/2014/main" id="{6F4631F7-45EC-F106-A068-855D9F441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34336">
            <a:off x="7641368" y="1290862"/>
            <a:ext cx="530542" cy="422635"/>
          </a:xfrm>
          <a:prstGeom prst="rect">
            <a:avLst/>
          </a:prstGeom>
        </p:spPr>
      </p:pic>
      <p:sp>
        <p:nvSpPr>
          <p:cNvPr id="10" name="Rectangle 9">
            <a:extLst>
              <a:ext uri="{FF2B5EF4-FFF2-40B4-BE49-F238E27FC236}">
                <a16:creationId xmlns:a16="http://schemas.microsoft.com/office/drawing/2014/main" id="{29B6BCAA-84F4-E1CA-C662-F4369A563C8B}"/>
              </a:ext>
            </a:extLst>
          </p:cNvPr>
          <p:cNvSpPr/>
          <p:nvPr/>
        </p:nvSpPr>
        <p:spPr>
          <a:xfrm>
            <a:off x="-20" y="68"/>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9.5 </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解除綁定</a:t>
            </a:r>
            <a:endPar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sp>
        <p:nvSpPr>
          <p:cNvPr id="9" name="Slide Number Placeholder 8">
            <a:extLst>
              <a:ext uri="{FF2B5EF4-FFF2-40B4-BE49-F238E27FC236}">
                <a16:creationId xmlns:a16="http://schemas.microsoft.com/office/drawing/2014/main" id="{070BD457-83EF-94DD-CE6D-5C6F8B709B42}"/>
              </a:ext>
            </a:extLst>
          </p:cNvPr>
          <p:cNvSpPr>
            <a:spLocks noGrp="1"/>
          </p:cNvSpPr>
          <p:nvPr>
            <p:ph type="sldNum" sz="quarter" idx="12"/>
          </p:nvPr>
        </p:nvSpPr>
        <p:spPr/>
        <p:txBody>
          <a:bodyPr/>
          <a:lstStyle/>
          <a:p>
            <a:fld id="{757993B9-1E1D-498A-9135-8F4EE768927A}" type="slidenum">
              <a:rPr lang="en-HK" smtClean="0"/>
              <a:pPr/>
              <a:t>311</a:t>
            </a:fld>
            <a:endParaRPr lang="en-HK" dirty="0"/>
          </a:p>
        </p:txBody>
      </p:sp>
    </p:spTree>
    <p:extLst>
      <p:ext uri="{BB962C8B-B14F-4D97-AF65-F5344CB8AC3E}">
        <p14:creationId xmlns:p14="http://schemas.microsoft.com/office/powerpoint/2010/main" val="51954152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AD4585-1DC8-26D8-EC69-9CB670AC16E5}"/>
              </a:ext>
            </a:extLst>
          </p:cNvPr>
          <p:cNvPicPr>
            <a:picLocks noChangeAspect="1"/>
          </p:cNvPicPr>
          <p:nvPr/>
        </p:nvPicPr>
        <p:blipFill>
          <a:blip r:embed="rId2"/>
          <a:srcRect t="10714"/>
          <a:stretch>
            <a:fillRect/>
          </a:stretch>
        </p:blipFill>
        <p:spPr>
          <a:xfrm>
            <a:off x="20" y="10"/>
            <a:ext cx="12191980" cy="6857990"/>
          </a:xfrm>
          <a:prstGeom prst="rect">
            <a:avLst/>
          </a:prstGeom>
          <a:noFill/>
        </p:spPr>
      </p:pic>
      <p:sp>
        <p:nvSpPr>
          <p:cNvPr id="10" name="Rectangle 9">
            <a:extLst>
              <a:ext uri="{FF2B5EF4-FFF2-40B4-BE49-F238E27FC236}">
                <a16:creationId xmlns:a16="http://schemas.microsoft.com/office/drawing/2014/main" id="{BB08A419-7AB8-2E28-8F37-2C630D2AD115}"/>
              </a:ext>
            </a:extLst>
          </p:cNvPr>
          <p:cNvSpPr/>
          <p:nvPr/>
        </p:nvSpPr>
        <p:spPr>
          <a:xfrm>
            <a:off x="8941869" y="5101924"/>
            <a:ext cx="1387642" cy="342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E5501C0F-58A8-8547-C175-8A8832581F2D}"/>
              </a:ext>
            </a:extLst>
          </p:cNvPr>
          <p:cNvSpPr txBox="1"/>
          <p:nvPr/>
        </p:nvSpPr>
        <p:spPr>
          <a:xfrm>
            <a:off x="5735974" y="3960533"/>
            <a:ext cx="339587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 解除綁定智方便帳戶」</a:t>
            </a:r>
            <a:endParaRPr lang="en-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8CD85954-A86F-D12B-6921-E712D1245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20130">
            <a:off x="8683511" y="4504577"/>
            <a:ext cx="530542" cy="422635"/>
          </a:xfrm>
          <a:prstGeom prst="rect">
            <a:avLst/>
          </a:prstGeom>
        </p:spPr>
      </p:pic>
      <p:sp>
        <p:nvSpPr>
          <p:cNvPr id="3" name="Slide Number Placeholder 2">
            <a:extLst>
              <a:ext uri="{FF2B5EF4-FFF2-40B4-BE49-F238E27FC236}">
                <a16:creationId xmlns:a16="http://schemas.microsoft.com/office/drawing/2014/main" id="{F8E684C2-D2F0-C1FC-8630-B28F82FB8DC8}"/>
              </a:ext>
            </a:extLst>
          </p:cNvPr>
          <p:cNvSpPr>
            <a:spLocks noGrp="1"/>
          </p:cNvSpPr>
          <p:nvPr>
            <p:ph type="sldNum" sz="quarter" idx="12"/>
          </p:nvPr>
        </p:nvSpPr>
        <p:spPr/>
        <p:txBody>
          <a:bodyPr/>
          <a:lstStyle/>
          <a:p>
            <a:fld id="{757993B9-1E1D-498A-9135-8F4EE768927A}" type="slidenum">
              <a:rPr lang="en-HK" smtClean="0"/>
              <a:pPr/>
              <a:t>312</a:t>
            </a:fld>
            <a:endParaRPr lang="en-HK" dirty="0"/>
          </a:p>
        </p:txBody>
      </p:sp>
    </p:spTree>
    <p:extLst>
      <p:ext uri="{BB962C8B-B14F-4D97-AF65-F5344CB8AC3E}">
        <p14:creationId xmlns:p14="http://schemas.microsoft.com/office/powerpoint/2010/main" val="9532637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CDA31-1EF3-9606-9A74-5AB35F8300FF}"/>
              </a:ext>
            </a:extLst>
          </p:cNvPr>
          <p:cNvPicPr>
            <a:picLocks noChangeAspect="1"/>
          </p:cNvPicPr>
          <p:nvPr/>
        </p:nvPicPr>
        <p:blipFill>
          <a:blip r:embed="rId2"/>
          <a:srcRect t="2136" b="2525"/>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40622E7C-7E6A-9834-23EE-6809C1341735}"/>
              </a:ext>
            </a:extLst>
          </p:cNvPr>
          <p:cNvSpPr/>
          <p:nvPr/>
        </p:nvSpPr>
        <p:spPr>
          <a:xfrm>
            <a:off x="8666881" y="3842753"/>
            <a:ext cx="1170138" cy="330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01C73897-D111-DA11-8CEA-5CB84B11EFE8}"/>
              </a:ext>
            </a:extLst>
          </p:cNvPr>
          <p:cNvSpPr txBox="1"/>
          <p:nvPr/>
        </p:nvSpPr>
        <p:spPr>
          <a:xfrm>
            <a:off x="8378402" y="2876377"/>
            <a:ext cx="16001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點擊「確定」</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08DEABA-AD7C-B219-D23E-993E8AB6C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25071">
            <a:off x="8822523" y="3333502"/>
            <a:ext cx="530542" cy="422635"/>
          </a:xfrm>
          <a:prstGeom prst="rect">
            <a:avLst/>
          </a:prstGeom>
        </p:spPr>
      </p:pic>
      <p:sp>
        <p:nvSpPr>
          <p:cNvPr id="3" name="Slide Number Placeholder 2">
            <a:extLst>
              <a:ext uri="{FF2B5EF4-FFF2-40B4-BE49-F238E27FC236}">
                <a16:creationId xmlns:a16="http://schemas.microsoft.com/office/drawing/2014/main" id="{AE20903B-E9C3-A069-5C29-883D95A5E0D6}"/>
              </a:ext>
            </a:extLst>
          </p:cNvPr>
          <p:cNvSpPr>
            <a:spLocks noGrp="1"/>
          </p:cNvSpPr>
          <p:nvPr>
            <p:ph type="sldNum" sz="quarter" idx="12"/>
          </p:nvPr>
        </p:nvSpPr>
        <p:spPr/>
        <p:txBody>
          <a:bodyPr/>
          <a:lstStyle/>
          <a:p>
            <a:fld id="{757993B9-1E1D-498A-9135-8F4EE768927A}" type="slidenum">
              <a:rPr lang="en-HK" smtClean="0"/>
              <a:pPr/>
              <a:t>313</a:t>
            </a:fld>
            <a:endParaRPr lang="en-HK" dirty="0"/>
          </a:p>
        </p:txBody>
      </p:sp>
    </p:spTree>
    <p:extLst>
      <p:ext uri="{BB962C8B-B14F-4D97-AF65-F5344CB8AC3E}">
        <p14:creationId xmlns:p14="http://schemas.microsoft.com/office/powerpoint/2010/main" val="392845232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FCEC9-5E99-AC55-A990-1DC234FCBC48}"/>
              </a:ext>
            </a:extLst>
          </p:cNvPr>
          <p:cNvPicPr>
            <a:picLocks noChangeAspect="1"/>
          </p:cNvPicPr>
          <p:nvPr/>
        </p:nvPicPr>
        <p:blipFill>
          <a:blip r:embed="rId2"/>
          <a:srcRect l="5778"/>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A85D0EB-FFA7-643E-D1F3-11973A6BBF59}"/>
              </a:ext>
            </a:extLst>
          </p:cNvPr>
          <p:cNvSpPr txBox="1"/>
          <p:nvPr/>
        </p:nvSpPr>
        <p:spPr>
          <a:xfrm>
            <a:off x="2346251" y="3657600"/>
            <a:ext cx="274319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此帳戶僅可使用密碼登入</a:t>
            </a:r>
            <a:endParaRPr lang="en-HK"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750DCD65-A534-2509-2CCE-D1A72D3D5C44}"/>
              </a:ext>
            </a:extLst>
          </p:cNvPr>
          <p:cNvSpPr txBox="1"/>
          <p:nvPr/>
        </p:nvSpPr>
        <p:spPr>
          <a:xfrm>
            <a:off x="2346251" y="4774595"/>
            <a:ext cx="478819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如有需要，請依照第</a:t>
            </a:r>
            <a:r>
              <a:rPr lang="en-GB" b="0" dirty="0">
                <a:latin typeface="Microsoft JhengHei" panose="020B0604030504040204" pitchFamily="34" charset="-120"/>
                <a:ea typeface="Microsoft JhengHei" panose="020B0604030504040204" pitchFamily="34" charset="-120"/>
              </a:rPr>
              <a:t>9.2.1 </a:t>
            </a:r>
            <a:r>
              <a:rPr lang="zh-TW" altLang="en-US" b="0">
                <a:latin typeface="Microsoft JhengHei" panose="020B0604030504040204" pitchFamily="34" charset="-120"/>
                <a:ea typeface="Microsoft JhengHei" panose="020B0604030504040204" pitchFamily="34" charset="-120"/>
              </a:rPr>
              <a:t>節或第</a:t>
            </a:r>
            <a:r>
              <a:rPr lang="en-GB" b="0" dirty="0">
                <a:latin typeface="Microsoft JhengHei" panose="020B0604030504040204" pitchFamily="34" charset="-120"/>
                <a:ea typeface="Microsoft JhengHei" panose="020B0604030504040204" pitchFamily="34" charset="-120"/>
              </a:rPr>
              <a:t>9.2.2 </a:t>
            </a:r>
            <a:r>
              <a:rPr lang="zh-TW" altLang="en-US" b="0">
                <a:latin typeface="Microsoft JhengHei" panose="020B0604030504040204" pitchFamily="34" charset="-120"/>
                <a:ea typeface="Microsoft JhengHei" panose="020B0604030504040204" pitchFamily="34" charset="-120"/>
              </a:rPr>
              <a:t>節中的步驟重新綁定智方便帳戶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996442A4-B134-E459-B496-5641451D7EF9}"/>
              </a:ext>
            </a:extLst>
          </p:cNvPr>
          <p:cNvSpPr>
            <a:spLocks noGrp="1"/>
          </p:cNvSpPr>
          <p:nvPr>
            <p:ph type="sldNum" sz="quarter" idx="12"/>
          </p:nvPr>
        </p:nvSpPr>
        <p:spPr/>
        <p:txBody>
          <a:bodyPr/>
          <a:lstStyle/>
          <a:p>
            <a:fld id="{757993B9-1E1D-498A-9135-8F4EE768927A}" type="slidenum">
              <a:rPr lang="en-HK" smtClean="0"/>
              <a:pPr/>
              <a:t>314</a:t>
            </a:fld>
            <a:endParaRPr lang="en-HK" dirty="0"/>
          </a:p>
        </p:txBody>
      </p:sp>
    </p:spTree>
    <p:extLst>
      <p:ext uri="{BB962C8B-B14F-4D97-AF65-F5344CB8AC3E}">
        <p14:creationId xmlns:p14="http://schemas.microsoft.com/office/powerpoint/2010/main" val="261838615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5FA1D-D111-3DBE-8061-3A94EF39B97E}"/>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610BBFC1-9788-E098-B631-42BC257C14F2}"/>
              </a:ext>
            </a:extLst>
          </p:cNvPr>
          <p:cNvSpPr>
            <a:spLocks noGrp="1" noChangeArrowheads="1"/>
          </p:cNvSpPr>
          <p:nvPr>
            <p:ph idx="1"/>
          </p:nvPr>
        </p:nvSpPr>
        <p:spPr bwMode="auto">
          <a:xfrm>
            <a:off x="123666" y="112230"/>
            <a:ext cx="11304587" cy="3439239"/>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第十章</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 </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其他工具</a:t>
            </a:r>
            <a:endPar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10.1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查核許可證或牌照的有效性</a:t>
            </a: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endParaRPr lang="en-HK" altLang="zh-CN" sz="2500" dirty="0">
              <a:solidFill>
                <a:schemeClr val="bg1">
                  <a:lumMod val="6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buNone/>
            </a:pPr>
            <a:r>
              <a:rPr lang="en-HK"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貿易單一窗口的</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實用工具</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3000" b="1"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3000" b="1"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3" name="Slide Number Placeholder 2">
            <a:extLst>
              <a:ext uri="{FF2B5EF4-FFF2-40B4-BE49-F238E27FC236}">
                <a16:creationId xmlns:a16="http://schemas.microsoft.com/office/drawing/2014/main" id="{06FA2215-D81D-51CD-2592-7953B539F614}"/>
              </a:ext>
            </a:extLst>
          </p:cNvPr>
          <p:cNvSpPr>
            <a:spLocks noGrp="1"/>
          </p:cNvSpPr>
          <p:nvPr>
            <p:ph type="sldNum" sz="quarter" idx="12"/>
          </p:nvPr>
        </p:nvSpPr>
        <p:spPr/>
        <p:txBody>
          <a:bodyPr/>
          <a:lstStyle/>
          <a:p>
            <a:fld id="{757993B9-1E1D-498A-9135-8F4EE768927A}" type="slidenum">
              <a:rPr lang="en-HK" smtClean="0"/>
              <a:pPr/>
              <a:t>315</a:t>
            </a:fld>
            <a:endParaRPr lang="en-HK" dirty="0"/>
          </a:p>
        </p:txBody>
      </p:sp>
    </p:spTree>
    <p:extLst>
      <p:ext uri="{BB962C8B-B14F-4D97-AF65-F5344CB8AC3E}">
        <p14:creationId xmlns:p14="http://schemas.microsoft.com/office/powerpoint/2010/main" val="314592093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CECBED-FB12-B46D-D707-9AD322BD399B}"/>
              </a:ext>
            </a:extLst>
          </p:cNvPr>
          <p:cNvPicPr>
            <a:picLocks noChangeAspect="1"/>
          </p:cNvPicPr>
          <p:nvPr/>
        </p:nvPicPr>
        <p:blipFill>
          <a:blip r:embed="rId2"/>
          <a:stretch>
            <a:fillRect/>
          </a:stretch>
        </p:blipFill>
        <p:spPr>
          <a:xfrm>
            <a:off x="0" y="816429"/>
            <a:ext cx="12192000" cy="6041571"/>
          </a:xfrm>
          <a:prstGeom prst="rect">
            <a:avLst/>
          </a:prstGeom>
        </p:spPr>
      </p:pic>
      <p:sp>
        <p:nvSpPr>
          <p:cNvPr id="2" name="Rectangle 1">
            <a:extLst>
              <a:ext uri="{FF2B5EF4-FFF2-40B4-BE49-F238E27FC236}">
                <a16:creationId xmlns:a16="http://schemas.microsoft.com/office/drawing/2014/main" id="{114A6976-603B-B2CC-757F-4005264DEFAD}"/>
              </a:ext>
            </a:extLst>
          </p:cNvPr>
          <p:cNvSpPr/>
          <p:nvPr/>
        </p:nvSpPr>
        <p:spPr>
          <a:xfrm>
            <a:off x="7227717" y="5150014"/>
            <a:ext cx="2236323" cy="4735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B73FA7D3-FE92-BE8F-F40B-AC48DC9D2045}"/>
              </a:ext>
            </a:extLst>
          </p:cNvPr>
          <p:cNvPicPr>
            <a:picLocks noChangeAspect="1"/>
          </p:cNvPicPr>
          <p:nvPr/>
        </p:nvPicPr>
        <p:blipFill>
          <a:blip r:embed="rId3"/>
          <a:stretch>
            <a:fillRect/>
          </a:stretch>
        </p:blipFill>
        <p:spPr>
          <a:xfrm>
            <a:off x="8952614" y="668710"/>
            <a:ext cx="712383" cy="233367"/>
          </a:xfrm>
          <a:prstGeom prst="rect">
            <a:avLst/>
          </a:prstGeom>
        </p:spPr>
      </p:pic>
      <p:sp>
        <p:nvSpPr>
          <p:cNvPr id="3" name="文字方塊 1">
            <a:extLst>
              <a:ext uri="{FF2B5EF4-FFF2-40B4-BE49-F238E27FC236}">
                <a16:creationId xmlns:a16="http://schemas.microsoft.com/office/drawing/2014/main" id="{0465F31D-13BE-1AAB-D9F9-A23829113302}"/>
              </a:ext>
            </a:extLst>
          </p:cNvPr>
          <p:cNvSpPr txBox="1"/>
          <p:nvPr/>
        </p:nvSpPr>
        <p:spPr>
          <a:xfrm>
            <a:off x="2360710" y="5001927"/>
            <a:ext cx="388620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輸入要查核的牌照</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許可證的驗證碼。</a:t>
            </a:r>
          </a:p>
          <a:p>
            <a:pPr lvl="0"/>
            <a:r>
              <a:rPr lang="zh-TW" altLang="en-US" b="0">
                <a:latin typeface="Microsoft JhengHei" panose="020B0604030504040204" pitchFamily="34" charset="-120"/>
                <a:ea typeface="Microsoft JhengHei" panose="020B0604030504040204" pitchFamily="34" charset="-120"/>
              </a:rPr>
              <a:t>點擊「     」</a:t>
            </a:r>
          </a:p>
        </p:txBody>
      </p:sp>
      <p:pic>
        <p:nvPicPr>
          <p:cNvPr id="4" name="Picture 3">
            <a:extLst>
              <a:ext uri="{FF2B5EF4-FFF2-40B4-BE49-F238E27FC236}">
                <a16:creationId xmlns:a16="http://schemas.microsoft.com/office/drawing/2014/main" id="{9E1FC552-CC86-96D5-0924-6BC10A111F14}"/>
              </a:ext>
            </a:extLst>
          </p:cNvPr>
          <p:cNvPicPr>
            <a:picLocks noChangeAspect="1"/>
          </p:cNvPicPr>
          <p:nvPr/>
        </p:nvPicPr>
        <p:blipFill>
          <a:blip r:embed="rId4"/>
          <a:stretch>
            <a:fillRect/>
          </a:stretch>
        </p:blipFill>
        <p:spPr>
          <a:xfrm>
            <a:off x="3141725" y="5347904"/>
            <a:ext cx="260169" cy="275655"/>
          </a:xfrm>
          <a:prstGeom prst="rect">
            <a:avLst/>
          </a:prstGeom>
        </p:spPr>
      </p:pic>
      <p:pic>
        <p:nvPicPr>
          <p:cNvPr id="7" name="Picture 6" descr="An orange arrow pointing at something&#10;&#10;AI-generated content may be incorrect.">
            <a:extLst>
              <a:ext uri="{FF2B5EF4-FFF2-40B4-BE49-F238E27FC236}">
                <a16:creationId xmlns:a16="http://schemas.microsoft.com/office/drawing/2014/main" id="{5547F3FF-71E6-C55F-0AF4-74EB848773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62176">
            <a:off x="6472043" y="5175468"/>
            <a:ext cx="530542" cy="422635"/>
          </a:xfrm>
          <a:prstGeom prst="rect">
            <a:avLst/>
          </a:prstGeom>
        </p:spPr>
      </p:pic>
      <p:sp>
        <p:nvSpPr>
          <p:cNvPr id="8" name="Rectangle 7">
            <a:extLst>
              <a:ext uri="{FF2B5EF4-FFF2-40B4-BE49-F238E27FC236}">
                <a16:creationId xmlns:a16="http://schemas.microsoft.com/office/drawing/2014/main" id="{233E3DED-5CDF-C674-5A17-47B4EF84BEAF}"/>
              </a:ext>
            </a:extLst>
          </p:cNvPr>
          <p:cNvSpPr/>
          <p:nvPr/>
        </p:nvSpPr>
        <p:spPr>
          <a:xfrm>
            <a:off x="21791" y="-634"/>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查核許可證或牌照的有效性</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10" name="Slide Number Placeholder 9">
            <a:extLst>
              <a:ext uri="{FF2B5EF4-FFF2-40B4-BE49-F238E27FC236}">
                <a16:creationId xmlns:a16="http://schemas.microsoft.com/office/drawing/2014/main" id="{BDD888FD-9704-C686-A266-CEE21A342CE3}"/>
              </a:ext>
            </a:extLst>
          </p:cNvPr>
          <p:cNvSpPr>
            <a:spLocks noGrp="1"/>
          </p:cNvSpPr>
          <p:nvPr>
            <p:ph type="sldNum" sz="quarter" idx="12"/>
          </p:nvPr>
        </p:nvSpPr>
        <p:spPr/>
        <p:txBody>
          <a:bodyPr/>
          <a:lstStyle/>
          <a:p>
            <a:fld id="{757993B9-1E1D-498A-9135-8F4EE768927A}" type="slidenum">
              <a:rPr lang="en-HK" smtClean="0"/>
              <a:pPr/>
              <a:t>316</a:t>
            </a:fld>
            <a:endParaRPr lang="en-HK" dirty="0"/>
          </a:p>
        </p:txBody>
      </p:sp>
    </p:spTree>
    <p:extLst>
      <p:ext uri="{BB962C8B-B14F-4D97-AF65-F5344CB8AC3E}">
        <p14:creationId xmlns:p14="http://schemas.microsoft.com/office/powerpoint/2010/main" val="305101060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77156E-2AB7-F19C-0ED9-6EDC90F0F64E}"/>
              </a:ext>
            </a:extLst>
          </p:cNvPr>
          <p:cNvPicPr>
            <a:picLocks noChangeAspect="1"/>
          </p:cNvPicPr>
          <p:nvPr/>
        </p:nvPicPr>
        <p:blipFill>
          <a:blip r:embed="rId2"/>
          <a:srcRect l="6064" r="5491" b="-1"/>
          <a:stretch>
            <a:fillRect/>
          </a:stretch>
        </p:blipFill>
        <p:spPr>
          <a:xfrm>
            <a:off x="-14156" y="10"/>
            <a:ext cx="12191980" cy="6857990"/>
          </a:xfrm>
          <a:prstGeom prst="rect">
            <a:avLst/>
          </a:prstGeom>
          <a:noFill/>
        </p:spPr>
      </p:pic>
      <p:pic>
        <p:nvPicPr>
          <p:cNvPr id="6" name="Picture 5">
            <a:extLst>
              <a:ext uri="{FF2B5EF4-FFF2-40B4-BE49-F238E27FC236}">
                <a16:creationId xmlns:a16="http://schemas.microsoft.com/office/drawing/2014/main" id="{AC96C39B-9C1C-041D-95CF-7D571D188E2E}"/>
              </a:ext>
            </a:extLst>
          </p:cNvPr>
          <p:cNvPicPr>
            <a:picLocks noChangeAspect="1"/>
          </p:cNvPicPr>
          <p:nvPr/>
        </p:nvPicPr>
        <p:blipFill>
          <a:blip r:embed="rId3"/>
          <a:stretch>
            <a:fillRect/>
          </a:stretch>
        </p:blipFill>
        <p:spPr>
          <a:xfrm>
            <a:off x="4905476" y="4129282"/>
            <a:ext cx="2225426" cy="187537"/>
          </a:xfrm>
          <a:prstGeom prst="rect">
            <a:avLst/>
          </a:prstGeom>
        </p:spPr>
      </p:pic>
      <p:pic>
        <p:nvPicPr>
          <p:cNvPr id="7" name="Picture 6">
            <a:extLst>
              <a:ext uri="{FF2B5EF4-FFF2-40B4-BE49-F238E27FC236}">
                <a16:creationId xmlns:a16="http://schemas.microsoft.com/office/drawing/2014/main" id="{B206CBC6-30A4-E996-D224-2046226A3D17}"/>
              </a:ext>
            </a:extLst>
          </p:cNvPr>
          <p:cNvPicPr>
            <a:picLocks noChangeAspect="1"/>
          </p:cNvPicPr>
          <p:nvPr/>
        </p:nvPicPr>
        <p:blipFill>
          <a:blip r:embed="rId4"/>
          <a:stretch>
            <a:fillRect/>
          </a:stretch>
        </p:blipFill>
        <p:spPr>
          <a:xfrm>
            <a:off x="5328341" y="4019443"/>
            <a:ext cx="391975" cy="109839"/>
          </a:xfrm>
          <a:prstGeom prst="rect">
            <a:avLst/>
          </a:prstGeom>
        </p:spPr>
      </p:pic>
      <p:pic>
        <p:nvPicPr>
          <p:cNvPr id="9" name="Picture 8">
            <a:extLst>
              <a:ext uri="{FF2B5EF4-FFF2-40B4-BE49-F238E27FC236}">
                <a16:creationId xmlns:a16="http://schemas.microsoft.com/office/drawing/2014/main" id="{58404F58-9ABF-1F55-D0D0-8D3C1818E1A2}"/>
              </a:ext>
            </a:extLst>
          </p:cNvPr>
          <p:cNvPicPr>
            <a:picLocks noChangeAspect="1"/>
          </p:cNvPicPr>
          <p:nvPr/>
        </p:nvPicPr>
        <p:blipFill>
          <a:blip r:embed="rId5"/>
          <a:stretch>
            <a:fillRect/>
          </a:stretch>
        </p:blipFill>
        <p:spPr>
          <a:xfrm>
            <a:off x="4293448" y="1786681"/>
            <a:ext cx="1152525" cy="109839"/>
          </a:xfrm>
          <a:prstGeom prst="rect">
            <a:avLst/>
          </a:prstGeom>
        </p:spPr>
      </p:pic>
      <p:pic>
        <p:nvPicPr>
          <p:cNvPr id="13" name="Picture 12">
            <a:extLst>
              <a:ext uri="{FF2B5EF4-FFF2-40B4-BE49-F238E27FC236}">
                <a16:creationId xmlns:a16="http://schemas.microsoft.com/office/drawing/2014/main" id="{B5BC939F-5888-FB48-2ABD-721CE8FC124D}"/>
              </a:ext>
            </a:extLst>
          </p:cNvPr>
          <p:cNvPicPr>
            <a:picLocks noChangeAspect="1"/>
          </p:cNvPicPr>
          <p:nvPr/>
        </p:nvPicPr>
        <p:blipFill>
          <a:blip r:embed="rId6"/>
          <a:stretch>
            <a:fillRect/>
          </a:stretch>
        </p:blipFill>
        <p:spPr>
          <a:xfrm>
            <a:off x="3497779" y="1665768"/>
            <a:ext cx="191319" cy="111992"/>
          </a:xfrm>
          <a:prstGeom prst="rect">
            <a:avLst/>
          </a:prstGeom>
        </p:spPr>
      </p:pic>
      <p:pic>
        <p:nvPicPr>
          <p:cNvPr id="15" name="Picture 14">
            <a:extLst>
              <a:ext uri="{FF2B5EF4-FFF2-40B4-BE49-F238E27FC236}">
                <a16:creationId xmlns:a16="http://schemas.microsoft.com/office/drawing/2014/main" id="{FAF0B112-3B52-55D4-FC03-1C12C611ADA9}"/>
              </a:ext>
            </a:extLst>
          </p:cNvPr>
          <p:cNvPicPr>
            <a:picLocks noChangeAspect="1"/>
          </p:cNvPicPr>
          <p:nvPr/>
        </p:nvPicPr>
        <p:blipFill>
          <a:blip r:embed="rId6"/>
          <a:stretch>
            <a:fillRect/>
          </a:stretch>
        </p:blipFill>
        <p:spPr>
          <a:xfrm>
            <a:off x="4076921" y="1670548"/>
            <a:ext cx="191319" cy="111992"/>
          </a:xfrm>
          <a:prstGeom prst="rect">
            <a:avLst/>
          </a:prstGeom>
        </p:spPr>
      </p:pic>
      <p:pic>
        <p:nvPicPr>
          <p:cNvPr id="17" name="Picture 16">
            <a:extLst>
              <a:ext uri="{FF2B5EF4-FFF2-40B4-BE49-F238E27FC236}">
                <a16:creationId xmlns:a16="http://schemas.microsoft.com/office/drawing/2014/main" id="{44E2A8E5-E111-DD0B-D0C1-DE389C58A69A}"/>
              </a:ext>
            </a:extLst>
          </p:cNvPr>
          <p:cNvPicPr>
            <a:picLocks noChangeAspect="1"/>
          </p:cNvPicPr>
          <p:nvPr/>
        </p:nvPicPr>
        <p:blipFill>
          <a:blip r:embed="rId6"/>
          <a:stretch>
            <a:fillRect/>
          </a:stretch>
        </p:blipFill>
        <p:spPr>
          <a:xfrm>
            <a:off x="4575212" y="2414477"/>
            <a:ext cx="390525" cy="114300"/>
          </a:xfrm>
          <a:prstGeom prst="rect">
            <a:avLst/>
          </a:prstGeom>
        </p:spPr>
      </p:pic>
      <p:pic>
        <p:nvPicPr>
          <p:cNvPr id="19" name="Picture 18">
            <a:extLst>
              <a:ext uri="{FF2B5EF4-FFF2-40B4-BE49-F238E27FC236}">
                <a16:creationId xmlns:a16="http://schemas.microsoft.com/office/drawing/2014/main" id="{1AFBEE13-BD1E-62EE-74DC-5D640CAD803B}"/>
              </a:ext>
            </a:extLst>
          </p:cNvPr>
          <p:cNvPicPr>
            <a:picLocks noChangeAspect="1"/>
          </p:cNvPicPr>
          <p:nvPr/>
        </p:nvPicPr>
        <p:blipFill>
          <a:blip r:embed="rId6"/>
          <a:stretch>
            <a:fillRect/>
          </a:stretch>
        </p:blipFill>
        <p:spPr>
          <a:xfrm>
            <a:off x="5503064" y="2564217"/>
            <a:ext cx="390525" cy="114300"/>
          </a:xfrm>
          <a:prstGeom prst="rect">
            <a:avLst/>
          </a:prstGeom>
        </p:spPr>
      </p:pic>
      <p:pic>
        <p:nvPicPr>
          <p:cNvPr id="21" name="Picture 20">
            <a:extLst>
              <a:ext uri="{FF2B5EF4-FFF2-40B4-BE49-F238E27FC236}">
                <a16:creationId xmlns:a16="http://schemas.microsoft.com/office/drawing/2014/main" id="{88B03BEE-8E31-B5A9-7A71-ADFADF78A01E}"/>
              </a:ext>
            </a:extLst>
          </p:cNvPr>
          <p:cNvPicPr>
            <a:picLocks noChangeAspect="1"/>
          </p:cNvPicPr>
          <p:nvPr/>
        </p:nvPicPr>
        <p:blipFill>
          <a:blip r:embed="rId6"/>
          <a:stretch>
            <a:fillRect/>
          </a:stretch>
        </p:blipFill>
        <p:spPr>
          <a:xfrm>
            <a:off x="4098185" y="2564217"/>
            <a:ext cx="390525" cy="114300"/>
          </a:xfrm>
          <a:prstGeom prst="rect">
            <a:avLst/>
          </a:prstGeom>
        </p:spPr>
      </p:pic>
      <p:pic>
        <p:nvPicPr>
          <p:cNvPr id="23" name="Picture 22">
            <a:extLst>
              <a:ext uri="{FF2B5EF4-FFF2-40B4-BE49-F238E27FC236}">
                <a16:creationId xmlns:a16="http://schemas.microsoft.com/office/drawing/2014/main" id="{65E00FC4-EBEC-C377-195A-7F56C51D0DD7}"/>
              </a:ext>
            </a:extLst>
          </p:cNvPr>
          <p:cNvPicPr>
            <a:picLocks noChangeAspect="1"/>
          </p:cNvPicPr>
          <p:nvPr/>
        </p:nvPicPr>
        <p:blipFill>
          <a:blip r:embed="rId6"/>
          <a:stretch>
            <a:fillRect/>
          </a:stretch>
        </p:blipFill>
        <p:spPr>
          <a:xfrm>
            <a:off x="8445463" y="1074774"/>
            <a:ext cx="390525" cy="87718"/>
          </a:xfrm>
          <a:prstGeom prst="rect">
            <a:avLst/>
          </a:prstGeom>
        </p:spPr>
      </p:pic>
      <p:pic>
        <p:nvPicPr>
          <p:cNvPr id="25" name="Picture 24">
            <a:extLst>
              <a:ext uri="{FF2B5EF4-FFF2-40B4-BE49-F238E27FC236}">
                <a16:creationId xmlns:a16="http://schemas.microsoft.com/office/drawing/2014/main" id="{8A75B50C-2BF2-C1A0-C806-575F47423CCA}"/>
              </a:ext>
            </a:extLst>
          </p:cNvPr>
          <p:cNvPicPr>
            <a:picLocks noChangeAspect="1"/>
          </p:cNvPicPr>
          <p:nvPr/>
        </p:nvPicPr>
        <p:blipFill>
          <a:blip r:embed="rId6"/>
          <a:stretch>
            <a:fillRect/>
          </a:stretch>
        </p:blipFill>
        <p:spPr>
          <a:xfrm>
            <a:off x="8417106" y="854592"/>
            <a:ext cx="418882" cy="94087"/>
          </a:xfrm>
          <a:prstGeom prst="rect">
            <a:avLst/>
          </a:prstGeom>
        </p:spPr>
      </p:pic>
      <p:pic>
        <p:nvPicPr>
          <p:cNvPr id="27" name="Picture 26">
            <a:extLst>
              <a:ext uri="{FF2B5EF4-FFF2-40B4-BE49-F238E27FC236}">
                <a16:creationId xmlns:a16="http://schemas.microsoft.com/office/drawing/2014/main" id="{EA692FAA-41A0-C917-9194-E96A83A0E072}"/>
              </a:ext>
            </a:extLst>
          </p:cNvPr>
          <p:cNvPicPr>
            <a:picLocks noChangeAspect="1"/>
          </p:cNvPicPr>
          <p:nvPr/>
        </p:nvPicPr>
        <p:blipFill>
          <a:blip r:embed="rId6"/>
          <a:stretch>
            <a:fillRect/>
          </a:stretch>
        </p:blipFill>
        <p:spPr>
          <a:xfrm>
            <a:off x="3497779" y="821740"/>
            <a:ext cx="238766" cy="94087"/>
          </a:xfrm>
          <a:prstGeom prst="rect">
            <a:avLst/>
          </a:prstGeom>
        </p:spPr>
      </p:pic>
      <p:sp>
        <p:nvSpPr>
          <p:cNvPr id="2" name="文字方塊 1">
            <a:extLst>
              <a:ext uri="{FF2B5EF4-FFF2-40B4-BE49-F238E27FC236}">
                <a16:creationId xmlns:a16="http://schemas.microsoft.com/office/drawing/2014/main" id="{A276FE3D-2D31-F918-349E-2B3F1D9A555F}"/>
              </a:ext>
            </a:extLst>
          </p:cNvPr>
          <p:cNvSpPr txBox="1"/>
          <p:nvPr/>
        </p:nvSpPr>
        <p:spPr>
          <a:xfrm>
            <a:off x="574674" y="793160"/>
            <a:ext cx="275593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許可證或牌照的範本</a:t>
            </a:r>
            <a:r>
              <a:rPr lang="en-US" altLang="zh-TW" b="0" dirty="0">
                <a:latin typeface="Microsoft JhengHei" panose="020B0604030504040204" pitchFamily="34" charset="-120"/>
                <a:ea typeface="Microsoft JhengHei" panose="020B0604030504040204" pitchFamily="34" charset="-120"/>
              </a:rPr>
              <a:t>PDF</a:t>
            </a:r>
          </a:p>
        </p:txBody>
      </p:sp>
      <p:sp>
        <p:nvSpPr>
          <p:cNvPr id="4" name="Slide Number Placeholder 3">
            <a:extLst>
              <a:ext uri="{FF2B5EF4-FFF2-40B4-BE49-F238E27FC236}">
                <a16:creationId xmlns:a16="http://schemas.microsoft.com/office/drawing/2014/main" id="{945499A9-2AD6-60F7-E6A8-AF30187D9EC9}"/>
              </a:ext>
            </a:extLst>
          </p:cNvPr>
          <p:cNvSpPr>
            <a:spLocks noGrp="1"/>
          </p:cNvSpPr>
          <p:nvPr>
            <p:ph type="sldNum" sz="quarter" idx="12"/>
          </p:nvPr>
        </p:nvSpPr>
        <p:spPr/>
        <p:txBody>
          <a:bodyPr/>
          <a:lstStyle/>
          <a:p>
            <a:fld id="{757993B9-1E1D-498A-9135-8F4EE768927A}" type="slidenum">
              <a:rPr lang="en-HK" smtClean="0"/>
              <a:pPr/>
              <a:t>317</a:t>
            </a:fld>
            <a:endParaRPr lang="en-HK" dirty="0"/>
          </a:p>
        </p:txBody>
      </p:sp>
    </p:spTree>
    <p:extLst>
      <p:ext uri="{BB962C8B-B14F-4D97-AF65-F5344CB8AC3E}">
        <p14:creationId xmlns:p14="http://schemas.microsoft.com/office/powerpoint/2010/main" val="87625705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6C1B31-8DE1-E0C7-99E9-3A51909CECAA}"/>
              </a:ext>
            </a:extLst>
          </p:cNvPr>
          <p:cNvPicPr>
            <a:picLocks noChangeAspect="1"/>
          </p:cNvPicPr>
          <p:nvPr/>
        </p:nvPicPr>
        <p:blipFill>
          <a:blip r:embed="rId2"/>
          <a:stretch>
            <a:fillRect/>
          </a:stretch>
        </p:blipFill>
        <p:spPr>
          <a:xfrm>
            <a:off x="0" y="794802"/>
            <a:ext cx="12174649" cy="6077798"/>
          </a:xfrm>
          <a:prstGeom prst="rect">
            <a:avLst/>
          </a:prstGeom>
        </p:spPr>
      </p:pic>
      <p:sp>
        <p:nvSpPr>
          <p:cNvPr id="2" name="Rectangle 1">
            <a:extLst>
              <a:ext uri="{FF2B5EF4-FFF2-40B4-BE49-F238E27FC236}">
                <a16:creationId xmlns:a16="http://schemas.microsoft.com/office/drawing/2014/main" id="{051B419F-68FC-9BED-AC6C-C76CB2695E3A}"/>
              </a:ext>
            </a:extLst>
          </p:cNvPr>
          <p:cNvSpPr/>
          <p:nvPr/>
        </p:nvSpPr>
        <p:spPr>
          <a:xfrm>
            <a:off x="20"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貿易單一窗口的</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實用工具</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12" name="Rectangle 11">
            <a:extLst>
              <a:ext uri="{FF2B5EF4-FFF2-40B4-BE49-F238E27FC236}">
                <a16:creationId xmlns:a16="http://schemas.microsoft.com/office/drawing/2014/main" id="{C577E535-51F8-5DD5-EE9D-856E5FD3AE33}"/>
              </a:ext>
            </a:extLst>
          </p:cNvPr>
          <p:cNvSpPr/>
          <p:nvPr/>
        </p:nvSpPr>
        <p:spPr>
          <a:xfrm>
            <a:off x="7390317" y="1965908"/>
            <a:ext cx="2385064"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C5AB484E-90B5-4A9D-1C54-36A61DC16BC6}"/>
              </a:ext>
            </a:extLst>
          </p:cNvPr>
          <p:cNvSpPr/>
          <p:nvPr/>
        </p:nvSpPr>
        <p:spPr>
          <a:xfrm>
            <a:off x="7290577" y="3723889"/>
            <a:ext cx="2385063"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194B8AC2-DEC7-A2D4-21ED-37A93CB22392}"/>
              </a:ext>
            </a:extLst>
          </p:cNvPr>
          <p:cNvSpPr txBox="1"/>
          <p:nvPr/>
        </p:nvSpPr>
        <p:spPr>
          <a:xfrm>
            <a:off x="2739536" y="3539221"/>
            <a:ext cx="37351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點擊「有用資訊」＞「 用戶手冊」</a:t>
            </a:r>
            <a:endParaRPr lang="en-HK" b="0" dirty="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FDC04E59-3101-F760-9929-1AEF215B6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05012">
            <a:off x="6718663" y="3594396"/>
            <a:ext cx="530542" cy="422635"/>
          </a:xfrm>
          <a:prstGeom prst="rect">
            <a:avLst/>
          </a:prstGeom>
        </p:spPr>
      </p:pic>
      <p:sp>
        <p:nvSpPr>
          <p:cNvPr id="8" name="文字方塊 1">
            <a:extLst>
              <a:ext uri="{FF2B5EF4-FFF2-40B4-BE49-F238E27FC236}">
                <a16:creationId xmlns:a16="http://schemas.microsoft.com/office/drawing/2014/main" id="{2B417835-C45D-D31C-06D0-46180A6DCE33}"/>
              </a:ext>
            </a:extLst>
          </p:cNvPr>
          <p:cNvSpPr txBox="1"/>
          <p:nvPr/>
        </p:nvSpPr>
        <p:spPr>
          <a:xfrm>
            <a:off x="9977977" y="3327509"/>
            <a:ext cx="1994073" cy="38099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點擊「常見問題」</a:t>
            </a:r>
            <a:endParaRPr lang="en-HK" b="0" dirty="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0D980A67-85D3-D7F7-01D4-802EA2235B86}"/>
              </a:ext>
            </a:extLst>
          </p:cNvPr>
          <p:cNvSpPr/>
          <p:nvPr/>
        </p:nvSpPr>
        <p:spPr>
          <a:xfrm>
            <a:off x="9775381" y="1965908"/>
            <a:ext cx="2399268" cy="3809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23444AA9-0761-E012-52D5-EE9AD9FE9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3681">
            <a:off x="10709743" y="2639175"/>
            <a:ext cx="530542" cy="422635"/>
          </a:xfrm>
          <a:prstGeom prst="rect">
            <a:avLst/>
          </a:prstGeom>
        </p:spPr>
      </p:pic>
      <p:sp>
        <p:nvSpPr>
          <p:cNvPr id="4" name="Slide Number Placeholder 3">
            <a:extLst>
              <a:ext uri="{FF2B5EF4-FFF2-40B4-BE49-F238E27FC236}">
                <a16:creationId xmlns:a16="http://schemas.microsoft.com/office/drawing/2014/main" id="{84EC071D-A48C-A602-702A-EDFD34914A77}"/>
              </a:ext>
            </a:extLst>
          </p:cNvPr>
          <p:cNvSpPr>
            <a:spLocks noGrp="1"/>
          </p:cNvSpPr>
          <p:nvPr>
            <p:ph type="sldNum" sz="quarter" idx="12"/>
          </p:nvPr>
        </p:nvSpPr>
        <p:spPr/>
        <p:txBody>
          <a:bodyPr/>
          <a:lstStyle/>
          <a:p>
            <a:fld id="{757993B9-1E1D-498A-9135-8F4EE768927A}" type="slidenum">
              <a:rPr lang="en-HK" smtClean="0"/>
              <a:pPr/>
              <a:t>318</a:t>
            </a:fld>
            <a:endParaRPr lang="en-HK" dirty="0"/>
          </a:p>
        </p:txBody>
      </p:sp>
    </p:spTree>
    <p:extLst>
      <p:ext uri="{BB962C8B-B14F-4D97-AF65-F5344CB8AC3E}">
        <p14:creationId xmlns:p14="http://schemas.microsoft.com/office/powerpoint/2010/main" val="370169971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9C155-47E5-A7B4-EE89-C572FD8EFD22}"/>
              </a:ext>
            </a:extLst>
          </p:cNvPr>
          <p:cNvPicPr>
            <a:picLocks noChangeAspect="1"/>
          </p:cNvPicPr>
          <p:nvPr/>
        </p:nvPicPr>
        <p:blipFill>
          <a:blip r:embed="rId3"/>
          <a:stretch>
            <a:fillRect/>
          </a:stretch>
        </p:blipFill>
        <p:spPr>
          <a:xfrm>
            <a:off x="0" y="-1"/>
            <a:ext cx="12192000" cy="7541541"/>
          </a:xfrm>
          <a:prstGeom prst="rect">
            <a:avLst/>
          </a:prstGeom>
        </p:spPr>
      </p:pic>
      <p:sp>
        <p:nvSpPr>
          <p:cNvPr id="6" name="文字方塊 1">
            <a:extLst>
              <a:ext uri="{FF2B5EF4-FFF2-40B4-BE49-F238E27FC236}">
                <a16:creationId xmlns:a16="http://schemas.microsoft.com/office/drawing/2014/main" id="{BDA1B4DC-631A-962E-E99D-31304EF8A4AF}"/>
              </a:ext>
            </a:extLst>
          </p:cNvPr>
          <p:cNvSpPr txBox="1"/>
          <p:nvPr/>
        </p:nvSpPr>
        <p:spPr>
          <a:xfrm>
            <a:off x="6193972" y="2157871"/>
            <a:ext cx="293799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查看用戶手冊頁面上的資訊</a:t>
            </a:r>
            <a:endParaRPr lang="en-HK"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D2839820-652E-AB94-C268-3DA681A18DC3}"/>
              </a:ext>
            </a:extLst>
          </p:cNvPr>
          <p:cNvSpPr>
            <a:spLocks noGrp="1"/>
          </p:cNvSpPr>
          <p:nvPr>
            <p:ph type="sldNum" sz="quarter" idx="12"/>
          </p:nvPr>
        </p:nvSpPr>
        <p:spPr/>
        <p:txBody>
          <a:bodyPr/>
          <a:lstStyle/>
          <a:p>
            <a:fld id="{757993B9-1E1D-498A-9135-8F4EE768927A}" type="slidenum">
              <a:rPr lang="en-HK" smtClean="0"/>
              <a:pPr/>
              <a:t>319</a:t>
            </a:fld>
            <a:endParaRPr lang="en-HK" dirty="0"/>
          </a:p>
        </p:txBody>
      </p:sp>
    </p:spTree>
    <p:extLst>
      <p:ext uri="{BB962C8B-B14F-4D97-AF65-F5344CB8AC3E}">
        <p14:creationId xmlns:p14="http://schemas.microsoft.com/office/powerpoint/2010/main" val="2107507273"/>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6305CC-7EC4-846D-8445-0D6B0164DE39}"/>
              </a:ext>
            </a:extLst>
          </p:cNvPr>
          <p:cNvPicPr>
            <a:picLocks noChangeAspect="1"/>
          </p:cNvPicPr>
          <p:nvPr/>
        </p:nvPicPr>
        <p:blipFill>
          <a:blip r:embed="rId2"/>
          <a:srcRect b="443"/>
          <a:stretch>
            <a:fillRect/>
          </a:stretch>
        </p:blipFill>
        <p:spPr>
          <a:xfrm>
            <a:off x="20" y="10"/>
            <a:ext cx="12191980" cy="6857990"/>
          </a:xfrm>
          <a:prstGeom prst="rect">
            <a:avLst/>
          </a:prstGeom>
          <a:noFill/>
        </p:spPr>
      </p:pic>
      <p:pic>
        <p:nvPicPr>
          <p:cNvPr id="6" name="Picture 5">
            <a:extLst>
              <a:ext uri="{FF2B5EF4-FFF2-40B4-BE49-F238E27FC236}">
                <a16:creationId xmlns:a16="http://schemas.microsoft.com/office/drawing/2014/main" id="{45500ACC-544C-AC08-877B-5E25D748A5F0}"/>
              </a:ext>
            </a:extLst>
          </p:cNvPr>
          <p:cNvPicPr>
            <a:picLocks noChangeAspect="1"/>
          </p:cNvPicPr>
          <p:nvPr/>
        </p:nvPicPr>
        <p:blipFill>
          <a:blip r:embed="rId3"/>
          <a:stretch>
            <a:fillRect/>
          </a:stretch>
        </p:blipFill>
        <p:spPr>
          <a:xfrm>
            <a:off x="7291449" y="3310355"/>
            <a:ext cx="1734539" cy="572875"/>
          </a:xfrm>
          <a:prstGeom prst="rect">
            <a:avLst/>
          </a:prstGeom>
        </p:spPr>
      </p:pic>
      <p:sp>
        <p:nvSpPr>
          <p:cNvPr id="7" name="文字方塊 1">
            <a:extLst>
              <a:ext uri="{FF2B5EF4-FFF2-40B4-BE49-F238E27FC236}">
                <a16:creationId xmlns:a16="http://schemas.microsoft.com/office/drawing/2014/main" id="{C482DEF4-A528-710F-81C3-C3BDB98E63B6}"/>
              </a:ext>
            </a:extLst>
          </p:cNvPr>
          <p:cNvSpPr txBox="1"/>
          <p:nvPr/>
        </p:nvSpPr>
        <p:spPr>
          <a:xfrm>
            <a:off x="1577787" y="1828694"/>
            <a:ext cx="233776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輸入公司 </a:t>
            </a:r>
            <a:r>
              <a:rPr lang="en-HK"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機構詳情</a:t>
            </a:r>
            <a:endParaRPr lang="en-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B801EBFD-7567-B0B9-01C7-1536230FD75A}"/>
              </a:ext>
            </a:extLst>
          </p:cNvPr>
          <p:cNvSpPr/>
          <p:nvPr/>
        </p:nvSpPr>
        <p:spPr>
          <a:xfrm>
            <a:off x="684074" y="2323334"/>
            <a:ext cx="9954429" cy="24158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CB22BE1F-6CB4-0C87-B2B6-AAB9EE35D990}"/>
              </a:ext>
            </a:extLst>
          </p:cNvPr>
          <p:cNvSpPr txBox="1"/>
          <p:nvPr/>
        </p:nvSpPr>
        <p:spPr>
          <a:xfrm>
            <a:off x="2936496" y="4987810"/>
            <a:ext cx="5897041"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如您在「公司／機構註冊類別」選擇「香港商業登記」，您必須輸入商業登記號碼</a:t>
            </a:r>
            <a:endParaRPr lang="en-HK" altLang="zh-TW" b="0" dirty="0">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公司／機構名稱必須與香港商業登記記錄上的名稱相符。否則，登記表格將無法提交</a:t>
            </a:r>
            <a:endParaRPr lang="zh-HK" altLang="en-US"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942346EA-1E9D-2558-038E-7DD215FE2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70779">
            <a:off x="4085988" y="1845898"/>
            <a:ext cx="530542" cy="422635"/>
          </a:xfrm>
          <a:prstGeom prst="rect">
            <a:avLst/>
          </a:prstGeom>
        </p:spPr>
      </p:pic>
      <p:sp>
        <p:nvSpPr>
          <p:cNvPr id="3" name="Slide Number Placeholder 2">
            <a:extLst>
              <a:ext uri="{FF2B5EF4-FFF2-40B4-BE49-F238E27FC236}">
                <a16:creationId xmlns:a16="http://schemas.microsoft.com/office/drawing/2014/main" id="{2550F6B8-E595-053F-0E17-B7F8B8042950}"/>
              </a:ext>
            </a:extLst>
          </p:cNvPr>
          <p:cNvSpPr>
            <a:spLocks noGrp="1"/>
          </p:cNvSpPr>
          <p:nvPr>
            <p:ph type="sldNum" sz="quarter" idx="12"/>
          </p:nvPr>
        </p:nvSpPr>
        <p:spPr/>
        <p:txBody>
          <a:bodyPr/>
          <a:lstStyle/>
          <a:p>
            <a:fld id="{757993B9-1E1D-498A-9135-8F4EE768927A}" type="slidenum">
              <a:rPr lang="en-HK" smtClean="0"/>
              <a:pPr/>
              <a:t>32</a:t>
            </a:fld>
            <a:endParaRPr lang="en-HK" dirty="0"/>
          </a:p>
        </p:txBody>
      </p:sp>
    </p:spTree>
    <p:extLst>
      <p:ext uri="{BB962C8B-B14F-4D97-AF65-F5344CB8AC3E}">
        <p14:creationId xmlns:p14="http://schemas.microsoft.com/office/powerpoint/2010/main" val="143703076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5D67B-9B4E-65DD-5423-7008D8E840A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B3FE2F9-14DB-E0AF-F684-363B684C0564}"/>
              </a:ext>
            </a:extLst>
          </p:cNvPr>
          <p:cNvPicPr>
            <a:picLocks noChangeAspect="1"/>
          </p:cNvPicPr>
          <p:nvPr/>
        </p:nvPicPr>
        <p:blipFill>
          <a:blip r:embed="rId2"/>
          <a:srcRect r="7999" b="-1"/>
          <a:stretch>
            <a:fillRect/>
          </a:stretch>
        </p:blipFill>
        <p:spPr>
          <a:xfrm>
            <a:off x="20" y="10"/>
            <a:ext cx="12191980" cy="6857990"/>
          </a:xfrm>
          <a:prstGeom prst="rect">
            <a:avLst/>
          </a:prstGeom>
          <a:noFill/>
        </p:spPr>
      </p:pic>
      <p:sp>
        <p:nvSpPr>
          <p:cNvPr id="12" name="文字方塊 1">
            <a:extLst>
              <a:ext uri="{FF2B5EF4-FFF2-40B4-BE49-F238E27FC236}">
                <a16:creationId xmlns:a16="http://schemas.microsoft.com/office/drawing/2014/main" id="{04AE9786-247B-B076-6BB2-2F191F2ABA9B}"/>
              </a:ext>
            </a:extLst>
          </p:cNvPr>
          <p:cNvSpPr txBox="1"/>
          <p:nvPr/>
        </p:nvSpPr>
        <p:spPr>
          <a:xfrm>
            <a:off x="6448361" y="1702569"/>
            <a:ext cx="295697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查看常見問題頁面中的資訊</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BA5DB99A-A432-CB85-F9D7-F2C8BD204412}"/>
              </a:ext>
            </a:extLst>
          </p:cNvPr>
          <p:cNvSpPr>
            <a:spLocks noGrp="1"/>
          </p:cNvSpPr>
          <p:nvPr>
            <p:ph type="sldNum" sz="quarter" idx="12"/>
          </p:nvPr>
        </p:nvSpPr>
        <p:spPr/>
        <p:txBody>
          <a:bodyPr/>
          <a:lstStyle/>
          <a:p>
            <a:fld id="{757993B9-1E1D-498A-9135-8F4EE768927A}" type="slidenum">
              <a:rPr lang="en-HK" smtClean="0"/>
              <a:pPr/>
              <a:t>320</a:t>
            </a:fld>
            <a:endParaRPr lang="en-HK" dirty="0"/>
          </a:p>
        </p:txBody>
      </p:sp>
    </p:spTree>
    <p:extLst>
      <p:ext uri="{BB962C8B-B14F-4D97-AF65-F5344CB8AC3E}">
        <p14:creationId xmlns:p14="http://schemas.microsoft.com/office/powerpoint/2010/main" val="69860452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D4EDAEF6-09DE-EB04-9A66-07C0873414D2}"/>
              </a:ext>
            </a:extLst>
          </p:cNvPr>
          <p:cNvSpPr txBox="1">
            <a:spLocks noChangeArrowheads="1"/>
          </p:cNvSpPr>
          <p:nvPr/>
        </p:nvSpPr>
        <p:spPr bwMode="auto">
          <a:xfrm>
            <a:off x="4912335" y="2826282"/>
            <a:ext cx="2367330" cy="1205436"/>
          </a:xfrm>
          <a:prstGeom prst="roundRect">
            <a:avLst>
              <a:gd name="adj" fmla="val 16667"/>
            </a:avLst>
          </a:prstGeom>
          <a:noFill/>
          <a:ln w="9525">
            <a:noFill/>
            <a:round/>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365"/>
              </a:spcBef>
              <a:buClr>
                <a:srgbClr val="286BAC"/>
              </a:buClr>
              <a:defRPr/>
            </a:pPr>
            <a:r>
              <a:rPr lang="zh-TW" altLang="en-US" sz="72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謝謝</a:t>
            </a:r>
            <a:endParaRPr lang="en-HK" altLang="zh-CN" sz="72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p:txBody>
      </p:sp>
      <p:sp>
        <p:nvSpPr>
          <p:cNvPr id="3" name="Slide Number Placeholder 2">
            <a:extLst>
              <a:ext uri="{FF2B5EF4-FFF2-40B4-BE49-F238E27FC236}">
                <a16:creationId xmlns:a16="http://schemas.microsoft.com/office/drawing/2014/main" id="{9E9FBF56-C15D-E12A-3E14-4007397F13EB}"/>
              </a:ext>
            </a:extLst>
          </p:cNvPr>
          <p:cNvSpPr>
            <a:spLocks noGrp="1"/>
          </p:cNvSpPr>
          <p:nvPr>
            <p:ph type="sldNum" sz="quarter" idx="12"/>
          </p:nvPr>
        </p:nvSpPr>
        <p:spPr/>
        <p:txBody>
          <a:bodyPr/>
          <a:lstStyle/>
          <a:p>
            <a:fld id="{757993B9-1E1D-498A-9135-8F4EE768927A}" type="slidenum">
              <a:rPr lang="en-HK" smtClean="0"/>
              <a:pPr/>
              <a:t>321</a:t>
            </a:fld>
            <a:endParaRPr lang="en-HK" dirty="0"/>
          </a:p>
        </p:txBody>
      </p:sp>
    </p:spTree>
    <p:extLst>
      <p:ext uri="{BB962C8B-B14F-4D97-AF65-F5344CB8AC3E}">
        <p14:creationId xmlns:p14="http://schemas.microsoft.com/office/powerpoint/2010/main" val="1426187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78663B-DED9-8FB8-9FBA-45511DEBF151}"/>
              </a:ext>
            </a:extLst>
          </p:cNvPr>
          <p:cNvPicPr>
            <a:picLocks noChangeAspect="1"/>
          </p:cNvPicPr>
          <p:nvPr/>
        </p:nvPicPr>
        <p:blipFill>
          <a:blip r:embed="rId2"/>
          <a:srcRect b="443"/>
          <a:stretch>
            <a:fillRect/>
          </a:stretch>
        </p:blipFill>
        <p:spPr>
          <a:xfrm>
            <a:off x="20" y="10"/>
            <a:ext cx="12191980" cy="6857990"/>
          </a:xfrm>
          <a:prstGeom prst="rect">
            <a:avLst/>
          </a:prstGeom>
          <a:noFill/>
        </p:spPr>
      </p:pic>
      <p:pic>
        <p:nvPicPr>
          <p:cNvPr id="5" name="Picture 4">
            <a:extLst>
              <a:ext uri="{FF2B5EF4-FFF2-40B4-BE49-F238E27FC236}">
                <a16:creationId xmlns:a16="http://schemas.microsoft.com/office/drawing/2014/main" id="{A4B079DD-597E-F546-5B6A-251BB30D25AD}"/>
              </a:ext>
            </a:extLst>
          </p:cNvPr>
          <p:cNvPicPr>
            <a:picLocks noChangeAspect="1"/>
          </p:cNvPicPr>
          <p:nvPr/>
        </p:nvPicPr>
        <p:blipFill>
          <a:blip r:embed="rId3"/>
          <a:stretch>
            <a:fillRect/>
          </a:stretch>
        </p:blipFill>
        <p:spPr>
          <a:xfrm>
            <a:off x="7291449" y="3310355"/>
            <a:ext cx="1734539" cy="572875"/>
          </a:xfrm>
          <a:prstGeom prst="rect">
            <a:avLst/>
          </a:prstGeom>
        </p:spPr>
      </p:pic>
      <p:sp>
        <p:nvSpPr>
          <p:cNvPr id="6" name="Rectangle 5">
            <a:extLst>
              <a:ext uri="{FF2B5EF4-FFF2-40B4-BE49-F238E27FC236}">
                <a16:creationId xmlns:a16="http://schemas.microsoft.com/office/drawing/2014/main" id="{E13B4202-E5A6-71AF-37DC-5CFA504C185E}"/>
              </a:ext>
            </a:extLst>
          </p:cNvPr>
          <p:cNvSpPr/>
          <p:nvPr/>
        </p:nvSpPr>
        <p:spPr>
          <a:xfrm flipH="1">
            <a:off x="7261279" y="3363071"/>
            <a:ext cx="1577919" cy="5407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Rectangle 6">
            <a:extLst>
              <a:ext uri="{FF2B5EF4-FFF2-40B4-BE49-F238E27FC236}">
                <a16:creationId xmlns:a16="http://schemas.microsoft.com/office/drawing/2014/main" id="{80C22D37-337D-328A-EC81-FF8F4957250A}"/>
              </a:ext>
            </a:extLst>
          </p:cNvPr>
          <p:cNvSpPr/>
          <p:nvPr/>
        </p:nvSpPr>
        <p:spPr>
          <a:xfrm flipH="1">
            <a:off x="679083" y="2726759"/>
            <a:ext cx="3352142" cy="6559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C1088044-7670-7DD1-94D1-DBDCE632C757}"/>
              </a:ext>
            </a:extLst>
          </p:cNvPr>
          <p:cNvSpPr txBox="1"/>
          <p:nvPr/>
        </p:nvSpPr>
        <p:spPr>
          <a:xfrm>
            <a:off x="3400114" y="4760246"/>
            <a:ext cx="479522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dirty="0">
                <a:latin typeface="Microsoft JhengHei" panose="020B0604030504040204" pitchFamily="34" charset="-120"/>
                <a:ea typeface="Microsoft JhengHei" panose="020B0604030504040204" pitchFamily="34" charset="-120"/>
              </a:rPr>
              <a:t>請注意，只有在選擇「香港商業登記」作為「公司／機構登記類别」時，才能進行代理人登記。</a:t>
            </a:r>
            <a:endParaRPr lang="en-US" b="0" dirty="0">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D562D936-3001-F459-9093-D5F85A4D4FE0}"/>
              </a:ext>
            </a:extLst>
          </p:cNvPr>
          <p:cNvSpPr txBox="1"/>
          <p:nvPr/>
        </p:nvSpPr>
        <p:spPr>
          <a:xfrm>
            <a:off x="7564919" y="4139820"/>
            <a:ext cx="293117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選擇「是」申請成為代理人</a:t>
            </a:r>
            <a:endParaRPr lang="en-US"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25C8983F-05DE-5C15-F422-179C4B4C2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4044">
            <a:off x="9051457" y="3572209"/>
            <a:ext cx="530542" cy="422635"/>
          </a:xfrm>
          <a:prstGeom prst="rect">
            <a:avLst/>
          </a:prstGeom>
        </p:spPr>
      </p:pic>
      <p:sp>
        <p:nvSpPr>
          <p:cNvPr id="3" name="Slide Number Placeholder 2">
            <a:extLst>
              <a:ext uri="{FF2B5EF4-FFF2-40B4-BE49-F238E27FC236}">
                <a16:creationId xmlns:a16="http://schemas.microsoft.com/office/drawing/2014/main" id="{1E4E761B-1FF4-812C-A2A3-2FA9CF129B81}"/>
              </a:ext>
            </a:extLst>
          </p:cNvPr>
          <p:cNvSpPr>
            <a:spLocks noGrp="1"/>
          </p:cNvSpPr>
          <p:nvPr>
            <p:ph type="sldNum" sz="quarter" idx="12"/>
          </p:nvPr>
        </p:nvSpPr>
        <p:spPr/>
        <p:txBody>
          <a:bodyPr/>
          <a:lstStyle/>
          <a:p>
            <a:fld id="{757993B9-1E1D-498A-9135-8F4EE768927A}" type="slidenum">
              <a:rPr lang="en-HK" smtClean="0"/>
              <a:pPr/>
              <a:t>33</a:t>
            </a:fld>
            <a:endParaRPr lang="en-HK" dirty="0"/>
          </a:p>
        </p:txBody>
      </p:sp>
    </p:spTree>
    <p:extLst>
      <p:ext uri="{BB962C8B-B14F-4D97-AF65-F5344CB8AC3E}">
        <p14:creationId xmlns:p14="http://schemas.microsoft.com/office/powerpoint/2010/main" val="1105276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B9714E-8A84-8CC1-C7F8-60C53E40BE94}"/>
              </a:ext>
            </a:extLst>
          </p:cNvPr>
          <p:cNvPicPr>
            <a:picLocks noChangeAspect="1"/>
          </p:cNvPicPr>
          <p:nvPr/>
        </p:nvPicPr>
        <p:blipFill>
          <a:blip r:embed="rId2"/>
          <a:srcRect r="3557" b="1"/>
          <a:stretch>
            <a:fillRect/>
          </a:stretch>
        </p:blipFill>
        <p:spPr>
          <a:xfrm>
            <a:off x="20" y="10"/>
            <a:ext cx="12191980" cy="6857990"/>
          </a:xfrm>
          <a:prstGeom prst="rect">
            <a:avLst/>
          </a:prstGeom>
          <a:noFill/>
        </p:spPr>
      </p:pic>
      <p:pic>
        <p:nvPicPr>
          <p:cNvPr id="5" name="Picture 4">
            <a:extLst>
              <a:ext uri="{FF2B5EF4-FFF2-40B4-BE49-F238E27FC236}">
                <a16:creationId xmlns:a16="http://schemas.microsoft.com/office/drawing/2014/main" id="{CABF1A62-2825-E2B3-FAB8-2F155AB1ECE5}"/>
              </a:ext>
            </a:extLst>
          </p:cNvPr>
          <p:cNvPicPr>
            <a:picLocks noChangeAspect="1"/>
          </p:cNvPicPr>
          <p:nvPr/>
        </p:nvPicPr>
        <p:blipFill>
          <a:blip r:embed="rId3"/>
          <a:stretch>
            <a:fillRect/>
          </a:stretch>
        </p:blipFill>
        <p:spPr>
          <a:xfrm>
            <a:off x="7291449" y="3310355"/>
            <a:ext cx="1734539" cy="572875"/>
          </a:xfrm>
          <a:prstGeom prst="rect">
            <a:avLst/>
          </a:prstGeom>
        </p:spPr>
      </p:pic>
      <p:sp>
        <p:nvSpPr>
          <p:cNvPr id="6" name="Rectangle 5">
            <a:extLst>
              <a:ext uri="{FF2B5EF4-FFF2-40B4-BE49-F238E27FC236}">
                <a16:creationId xmlns:a16="http://schemas.microsoft.com/office/drawing/2014/main" id="{CA106AEF-CF28-3232-E6E8-6A7DC050CD97}"/>
              </a:ext>
            </a:extLst>
          </p:cNvPr>
          <p:cNvSpPr/>
          <p:nvPr/>
        </p:nvSpPr>
        <p:spPr>
          <a:xfrm flipH="1">
            <a:off x="4274918" y="2279797"/>
            <a:ext cx="2440514" cy="4226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2259EA81-C80B-1362-80C8-544827EB3483}"/>
              </a:ext>
            </a:extLst>
          </p:cNvPr>
          <p:cNvSpPr txBox="1"/>
          <p:nvPr/>
        </p:nvSpPr>
        <p:spPr>
          <a:xfrm>
            <a:off x="5378245" y="3832401"/>
            <a:ext cx="296162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點擊項目旁邊的「   」查看</a:t>
            </a:r>
            <a:endParaRPr lang="en-HK" altLang="zh-TW" b="0" dirty="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相關資訊和欄位填寫要求</a:t>
            </a:r>
            <a:endParaRPr lang="en-US"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4AA10360-1C2F-7043-686F-F95506243F68}"/>
              </a:ext>
            </a:extLst>
          </p:cNvPr>
          <p:cNvSpPr/>
          <p:nvPr/>
        </p:nvSpPr>
        <p:spPr>
          <a:xfrm flipH="1">
            <a:off x="5378245" y="2702432"/>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9" name="Picture 8" descr="An orange arrow pointing at something&#10;&#10;AI-generated content may be incorrect.">
            <a:extLst>
              <a:ext uri="{FF2B5EF4-FFF2-40B4-BE49-F238E27FC236}">
                <a16:creationId xmlns:a16="http://schemas.microsoft.com/office/drawing/2014/main" id="{F0EA4B2D-E230-5019-B280-EBAF5B8EB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103" y="3217682"/>
            <a:ext cx="530542" cy="422635"/>
          </a:xfrm>
          <a:prstGeom prst="rect">
            <a:avLst/>
          </a:prstGeom>
        </p:spPr>
      </p:pic>
      <p:pic>
        <p:nvPicPr>
          <p:cNvPr id="10" name="Picture 9">
            <a:extLst>
              <a:ext uri="{FF2B5EF4-FFF2-40B4-BE49-F238E27FC236}">
                <a16:creationId xmlns:a16="http://schemas.microsoft.com/office/drawing/2014/main" id="{65C670EC-780E-2263-7A26-07C064D37F32}"/>
              </a:ext>
            </a:extLst>
          </p:cNvPr>
          <p:cNvPicPr>
            <a:picLocks noChangeAspect="1"/>
          </p:cNvPicPr>
          <p:nvPr/>
        </p:nvPicPr>
        <p:blipFill>
          <a:blip r:embed="rId5"/>
          <a:stretch>
            <a:fillRect/>
          </a:stretch>
        </p:blipFill>
        <p:spPr>
          <a:xfrm>
            <a:off x="7292535" y="3940745"/>
            <a:ext cx="182095" cy="182095"/>
          </a:xfrm>
          <a:prstGeom prst="rect">
            <a:avLst/>
          </a:prstGeom>
        </p:spPr>
      </p:pic>
      <p:sp>
        <p:nvSpPr>
          <p:cNvPr id="11" name="Rectangle 10">
            <a:extLst>
              <a:ext uri="{FF2B5EF4-FFF2-40B4-BE49-F238E27FC236}">
                <a16:creationId xmlns:a16="http://schemas.microsoft.com/office/drawing/2014/main" id="{B3BCA02F-090F-79D5-8C28-0BD8FB94FA4D}"/>
              </a:ext>
            </a:extLst>
          </p:cNvPr>
          <p:cNvSpPr/>
          <p:nvPr/>
        </p:nvSpPr>
        <p:spPr>
          <a:xfrm flipH="1">
            <a:off x="8627805" y="2702432"/>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2" name="Rectangle 11">
            <a:extLst>
              <a:ext uri="{FF2B5EF4-FFF2-40B4-BE49-F238E27FC236}">
                <a16:creationId xmlns:a16="http://schemas.microsoft.com/office/drawing/2014/main" id="{0313F1E6-33D2-F32E-9167-A9A789535C3C}"/>
              </a:ext>
            </a:extLst>
          </p:cNvPr>
          <p:cNvSpPr/>
          <p:nvPr/>
        </p:nvSpPr>
        <p:spPr>
          <a:xfrm flipH="1">
            <a:off x="2610464" y="3339789"/>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3" name="Rectangle 12">
            <a:extLst>
              <a:ext uri="{FF2B5EF4-FFF2-40B4-BE49-F238E27FC236}">
                <a16:creationId xmlns:a16="http://schemas.microsoft.com/office/drawing/2014/main" id="{967A150C-27BA-C82B-669C-FC57573E24B6}"/>
              </a:ext>
            </a:extLst>
          </p:cNvPr>
          <p:cNvSpPr/>
          <p:nvPr/>
        </p:nvSpPr>
        <p:spPr>
          <a:xfrm flipH="1">
            <a:off x="8696629" y="3339788"/>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4" name="Rectangle 13">
            <a:extLst>
              <a:ext uri="{FF2B5EF4-FFF2-40B4-BE49-F238E27FC236}">
                <a16:creationId xmlns:a16="http://schemas.microsoft.com/office/drawing/2014/main" id="{27F8EEE7-F8A2-1756-92FF-763A2A6A95F1}"/>
              </a:ext>
            </a:extLst>
          </p:cNvPr>
          <p:cNvSpPr/>
          <p:nvPr/>
        </p:nvSpPr>
        <p:spPr>
          <a:xfrm flipH="1">
            <a:off x="1666567" y="6335452"/>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Slide Number Placeholder 2">
            <a:extLst>
              <a:ext uri="{FF2B5EF4-FFF2-40B4-BE49-F238E27FC236}">
                <a16:creationId xmlns:a16="http://schemas.microsoft.com/office/drawing/2014/main" id="{9CB2DA79-4D29-4D2B-8A38-A65F137D54B8}"/>
              </a:ext>
            </a:extLst>
          </p:cNvPr>
          <p:cNvSpPr>
            <a:spLocks noGrp="1"/>
          </p:cNvSpPr>
          <p:nvPr>
            <p:ph type="sldNum" sz="quarter" idx="12"/>
          </p:nvPr>
        </p:nvSpPr>
        <p:spPr/>
        <p:txBody>
          <a:bodyPr/>
          <a:lstStyle/>
          <a:p>
            <a:fld id="{757993B9-1E1D-498A-9135-8F4EE768927A}" type="slidenum">
              <a:rPr lang="en-HK" smtClean="0"/>
              <a:pPr/>
              <a:t>34</a:t>
            </a:fld>
            <a:endParaRPr lang="en-HK" dirty="0"/>
          </a:p>
        </p:txBody>
      </p:sp>
    </p:spTree>
    <p:extLst>
      <p:ext uri="{BB962C8B-B14F-4D97-AF65-F5344CB8AC3E}">
        <p14:creationId xmlns:p14="http://schemas.microsoft.com/office/powerpoint/2010/main" val="1118109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44085-186C-DF66-6D35-CEEE2B674408}"/>
              </a:ext>
            </a:extLst>
          </p:cNvPr>
          <p:cNvPicPr>
            <a:picLocks noChangeAspect="1"/>
          </p:cNvPicPr>
          <p:nvPr/>
        </p:nvPicPr>
        <p:blipFill>
          <a:blip r:embed="rId2"/>
          <a:srcRect t="1747"/>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BD1DA0E6-A84B-4E35-D87D-9341C2394774}"/>
              </a:ext>
            </a:extLst>
          </p:cNvPr>
          <p:cNvSpPr txBox="1"/>
          <p:nvPr/>
        </p:nvSpPr>
        <p:spPr>
          <a:xfrm>
            <a:off x="2640620" y="519239"/>
            <a:ext cx="548747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請確保輸入的公司地址與商業登記證上的地址一致</a:t>
            </a:r>
            <a:endParaRPr lang="en-US"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510EC54E-6319-4937-1288-FF11DB954D47}"/>
              </a:ext>
            </a:extLst>
          </p:cNvPr>
          <p:cNvSpPr>
            <a:spLocks noGrp="1"/>
          </p:cNvSpPr>
          <p:nvPr>
            <p:ph type="sldNum" sz="quarter" idx="12"/>
          </p:nvPr>
        </p:nvSpPr>
        <p:spPr/>
        <p:txBody>
          <a:bodyPr/>
          <a:lstStyle/>
          <a:p>
            <a:fld id="{757993B9-1E1D-498A-9135-8F4EE768927A}" type="slidenum">
              <a:rPr lang="en-HK" smtClean="0"/>
              <a:pPr/>
              <a:t>35</a:t>
            </a:fld>
            <a:endParaRPr lang="en-HK" dirty="0"/>
          </a:p>
        </p:txBody>
      </p:sp>
    </p:spTree>
    <p:extLst>
      <p:ext uri="{BB962C8B-B14F-4D97-AF65-F5344CB8AC3E}">
        <p14:creationId xmlns:p14="http://schemas.microsoft.com/office/powerpoint/2010/main" val="3721328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B185F-12A6-DE0E-9F9C-4130C069822A}"/>
              </a:ext>
            </a:extLst>
          </p:cNvPr>
          <p:cNvPicPr>
            <a:picLocks noChangeAspect="1"/>
          </p:cNvPicPr>
          <p:nvPr/>
        </p:nvPicPr>
        <p:blipFill>
          <a:blip r:embed="rId2"/>
          <a:srcRect t="1747"/>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80870685-8981-BE78-B6C9-E4D32D8A6ACC}"/>
              </a:ext>
            </a:extLst>
          </p:cNvPr>
          <p:cNvSpPr txBox="1"/>
          <p:nvPr/>
        </p:nvSpPr>
        <p:spPr>
          <a:xfrm>
            <a:off x="4092038" y="1302445"/>
            <a:ext cx="181791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輸入個人資料</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04F8567E-4649-19B9-7495-E7CFC21F2A57}"/>
              </a:ext>
            </a:extLst>
          </p:cNvPr>
          <p:cNvSpPr>
            <a:spLocks noGrp="1"/>
          </p:cNvSpPr>
          <p:nvPr>
            <p:ph type="sldNum" sz="quarter" idx="12"/>
          </p:nvPr>
        </p:nvSpPr>
        <p:spPr/>
        <p:txBody>
          <a:bodyPr/>
          <a:lstStyle/>
          <a:p>
            <a:fld id="{757993B9-1E1D-498A-9135-8F4EE768927A}" type="slidenum">
              <a:rPr lang="en-HK" smtClean="0"/>
              <a:pPr/>
              <a:t>36</a:t>
            </a:fld>
            <a:endParaRPr lang="en-HK" dirty="0"/>
          </a:p>
        </p:txBody>
      </p:sp>
    </p:spTree>
    <p:extLst>
      <p:ext uri="{BB962C8B-B14F-4D97-AF65-F5344CB8AC3E}">
        <p14:creationId xmlns:p14="http://schemas.microsoft.com/office/powerpoint/2010/main" val="4126915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3DD511-1D4B-9282-B67B-D70656CF43BA}"/>
              </a:ext>
            </a:extLst>
          </p:cNvPr>
          <p:cNvPicPr>
            <a:picLocks noChangeAspect="1"/>
          </p:cNvPicPr>
          <p:nvPr/>
        </p:nvPicPr>
        <p:blipFill>
          <a:blip r:embed="rId2"/>
          <a:srcRect r="10666" b="-1"/>
          <a:stretch>
            <a:fillRect/>
          </a:stretch>
        </p:blipFill>
        <p:spPr>
          <a:xfrm>
            <a:off x="20" y="10"/>
            <a:ext cx="12191980" cy="6857990"/>
          </a:xfrm>
          <a:prstGeom prst="rect">
            <a:avLst/>
          </a:prstGeom>
          <a:noFill/>
        </p:spPr>
      </p:pic>
      <p:pic>
        <p:nvPicPr>
          <p:cNvPr id="5" name="Picture 4" descr="An orange arrow pointing at something&#10;&#10;AI-generated content may be incorrect.">
            <a:extLst>
              <a:ext uri="{FF2B5EF4-FFF2-40B4-BE49-F238E27FC236}">
                <a16:creationId xmlns:a16="http://schemas.microsoft.com/office/drawing/2014/main" id="{A993A948-5671-70E0-D9AE-0D1EACB4A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0033">
            <a:off x="4844957" y="5174499"/>
            <a:ext cx="530542" cy="422635"/>
          </a:xfrm>
          <a:prstGeom prst="rect">
            <a:avLst/>
          </a:prstGeom>
        </p:spPr>
      </p:pic>
      <p:sp>
        <p:nvSpPr>
          <p:cNvPr id="6" name="文字方塊 1">
            <a:extLst>
              <a:ext uri="{FF2B5EF4-FFF2-40B4-BE49-F238E27FC236}">
                <a16:creationId xmlns:a16="http://schemas.microsoft.com/office/drawing/2014/main" id="{12DE763B-4014-310A-30A5-6E164745AB28}"/>
              </a:ext>
            </a:extLst>
          </p:cNvPr>
          <p:cNvSpPr txBox="1"/>
          <p:nvPr/>
        </p:nvSpPr>
        <p:spPr>
          <a:xfrm>
            <a:off x="5604790" y="5201150"/>
            <a:ext cx="25191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建立您的帳戶名稱</a:t>
            </a:r>
            <a:endParaRPr lang="en-US"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121076F2-07EF-665A-E4AA-30E946749BDE}"/>
              </a:ext>
            </a:extLst>
          </p:cNvPr>
          <p:cNvSpPr txBox="1"/>
          <p:nvPr/>
        </p:nvSpPr>
        <p:spPr>
          <a:xfrm>
            <a:off x="5604790" y="3707258"/>
            <a:ext cx="469991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請確保輸入的電郵地址正確，以便在提交登記表格後收取帳戶啟動碼</a:t>
            </a:r>
            <a:endParaRPr lang="en-US"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77CC577-E18D-9AFA-5A49-E8C9B0AA6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26743">
            <a:off x="4844881" y="3825623"/>
            <a:ext cx="530542" cy="422635"/>
          </a:xfrm>
          <a:prstGeom prst="rect">
            <a:avLst/>
          </a:prstGeom>
        </p:spPr>
      </p:pic>
      <p:sp>
        <p:nvSpPr>
          <p:cNvPr id="9" name="Rectangle 8">
            <a:extLst>
              <a:ext uri="{FF2B5EF4-FFF2-40B4-BE49-F238E27FC236}">
                <a16:creationId xmlns:a16="http://schemas.microsoft.com/office/drawing/2014/main" id="{6C7BA5EA-1D7E-98BF-DA56-54DF53BCC704}"/>
              </a:ext>
            </a:extLst>
          </p:cNvPr>
          <p:cNvSpPr/>
          <p:nvPr/>
        </p:nvSpPr>
        <p:spPr>
          <a:xfrm flipH="1">
            <a:off x="899540" y="3657330"/>
            <a:ext cx="3564945" cy="7592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Rectangle 9">
            <a:extLst>
              <a:ext uri="{FF2B5EF4-FFF2-40B4-BE49-F238E27FC236}">
                <a16:creationId xmlns:a16="http://schemas.microsoft.com/office/drawing/2014/main" id="{327B9119-60DD-D0E4-A5D3-D6971551BBB2}"/>
              </a:ext>
            </a:extLst>
          </p:cNvPr>
          <p:cNvSpPr/>
          <p:nvPr/>
        </p:nvSpPr>
        <p:spPr>
          <a:xfrm flipH="1">
            <a:off x="899537" y="4828032"/>
            <a:ext cx="3564943" cy="1115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4" name="Picture 13">
            <a:extLst>
              <a:ext uri="{FF2B5EF4-FFF2-40B4-BE49-F238E27FC236}">
                <a16:creationId xmlns:a16="http://schemas.microsoft.com/office/drawing/2014/main" id="{240EC0AC-EA93-7EE4-BEAF-34FF710D98D8}"/>
              </a:ext>
            </a:extLst>
          </p:cNvPr>
          <p:cNvPicPr>
            <a:picLocks noChangeAspect="1"/>
          </p:cNvPicPr>
          <p:nvPr/>
        </p:nvPicPr>
        <p:blipFill>
          <a:blip r:embed="rId4"/>
          <a:stretch>
            <a:fillRect/>
          </a:stretch>
        </p:blipFill>
        <p:spPr>
          <a:xfrm>
            <a:off x="1130681" y="5570482"/>
            <a:ext cx="1047896" cy="209579"/>
          </a:xfrm>
          <a:prstGeom prst="rect">
            <a:avLst/>
          </a:prstGeom>
        </p:spPr>
      </p:pic>
      <p:pic>
        <p:nvPicPr>
          <p:cNvPr id="15" name="Picture 14">
            <a:extLst>
              <a:ext uri="{FF2B5EF4-FFF2-40B4-BE49-F238E27FC236}">
                <a16:creationId xmlns:a16="http://schemas.microsoft.com/office/drawing/2014/main" id="{D903C386-3E7A-613D-F3E0-0770E23D8FA7}"/>
              </a:ext>
            </a:extLst>
          </p:cNvPr>
          <p:cNvPicPr>
            <a:picLocks noChangeAspect="1"/>
          </p:cNvPicPr>
          <p:nvPr/>
        </p:nvPicPr>
        <p:blipFill>
          <a:blip r:embed="rId5"/>
          <a:stretch>
            <a:fillRect/>
          </a:stretch>
        </p:blipFill>
        <p:spPr>
          <a:xfrm>
            <a:off x="1118806" y="5579938"/>
            <a:ext cx="901189" cy="209579"/>
          </a:xfrm>
          <a:prstGeom prst="rect">
            <a:avLst/>
          </a:prstGeom>
        </p:spPr>
      </p:pic>
      <p:sp>
        <p:nvSpPr>
          <p:cNvPr id="3" name="Slide Number Placeholder 2">
            <a:extLst>
              <a:ext uri="{FF2B5EF4-FFF2-40B4-BE49-F238E27FC236}">
                <a16:creationId xmlns:a16="http://schemas.microsoft.com/office/drawing/2014/main" id="{1ED3CCC7-AC4C-2BC1-5280-1DF3B6F97530}"/>
              </a:ext>
            </a:extLst>
          </p:cNvPr>
          <p:cNvSpPr>
            <a:spLocks noGrp="1"/>
          </p:cNvSpPr>
          <p:nvPr>
            <p:ph type="sldNum" sz="quarter" idx="12"/>
          </p:nvPr>
        </p:nvSpPr>
        <p:spPr/>
        <p:txBody>
          <a:bodyPr/>
          <a:lstStyle/>
          <a:p>
            <a:fld id="{757993B9-1E1D-498A-9135-8F4EE768927A}" type="slidenum">
              <a:rPr lang="en-HK" smtClean="0"/>
              <a:pPr/>
              <a:t>37</a:t>
            </a:fld>
            <a:endParaRPr lang="en-HK" dirty="0"/>
          </a:p>
        </p:txBody>
      </p:sp>
    </p:spTree>
    <p:extLst>
      <p:ext uri="{BB962C8B-B14F-4D97-AF65-F5344CB8AC3E}">
        <p14:creationId xmlns:p14="http://schemas.microsoft.com/office/powerpoint/2010/main" val="2110543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E99E28-1EF7-31A5-A047-169BBEE0D533}"/>
              </a:ext>
            </a:extLst>
          </p:cNvPr>
          <p:cNvPicPr>
            <a:picLocks noChangeAspect="1"/>
          </p:cNvPicPr>
          <p:nvPr/>
        </p:nvPicPr>
        <p:blipFill>
          <a:blip r:embed="rId3"/>
          <a:srcRect t="4372" b="6343"/>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F2134505-D9A9-3E22-BED0-36216BC6F9F9}"/>
              </a:ext>
            </a:extLst>
          </p:cNvPr>
          <p:cNvSpPr/>
          <p:nvPr/>
        </p:nvSpPr>
        <p:spPr>
          <a:xfrm>
            <a:off x="1700784" y="4429626"/>
            <a:ext cx="274634" cy="3006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6" name="Picture 5" descr="An orange arrow pointing at something&#10;&#10;AI-generated content may be incorrect.">
            <a:extLst>
              <a:ext uri="{FF2B5EF4-FFF2-40B4-BE49-F238E27FC236}">
                <a16:creationId xmlns:a16="http://schemas.microsoft.com/office/drawing/2014/main" id="{6E1FF5CC-1FCF-8D83-AD62-2BB51D849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961809">
            <a:off x="1059328" y="3673833"/>
            <a:ext cx="530542" cy="422635"/>
          </a:xfrm>
          <a:prstGeom prst="rect">
            <a:avLst/>
          </a:prstGeom>
        </p:spPr>
      </p:pic>
      <p:sp>
        <p:nvSpPr>
          <p:cNvPr id="7" name="文字方塊 1">
            <a:extLst>
              <a:ext uri="{FF2B5EF4-FFF2-40B4-BE49-F238E27FC236}">
                <a16:creationId xmlns:a16="http://schemas.microsoft.com/office/drawing/2014/main" id="{2757609D-C91A-8619-DC78-EC1CDF2EE451}"/>
              </a:ext>
            </a:extLst>
          </p:cNvPr>
          <p:cNvSpPr txBox="1"/>
          <p:nvPr/>
        </p:nvSpPr>
        <p:spPr>
          <a:xfrm>
            <a:off x="501613" y="2336572"/>
            <a:ext cx="6006065"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如暫時未能提供「公司／機構授權書」，請剔選此方格，</a:t>
            </a:r>
            <a:endParaRPr lang="en-HK"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以聲明將在提交登記表格後補交。</a:t>
            </a:r>
            <a:endParaRPr lang="en-HK"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在這種情況下，用戶需於帳戶啟動後登入並提供該授權書 </a:t>
            </a:r>
            <a:endParaRPr lang="en-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FB7B5285-AD78-5E45-A43B-D86307BEB58E}"/>
              </a:ext>
            </a:extLst>
          </p:cNvPr>
          <p:cNvSpPr/>
          <p:nvPr/>
        </p:nvSpPr>
        <p:spPr>
          <a:xfrm flipH="1">
            <a:off x="9308590" y="4420482"/>
            <a:ext cx="1060705" cy="3189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C269B550-4789-A36F-DF9C-F98576096CF9}"/>
              </a:ext>
            </a:extLst>
          </p:cNvPr>
          <p:cNvSpPr txBox="1"/>
          <p:nvPr/>
        </p:nvSpPr>
        <p:spPr>
          <a:xfrm>
            <a:off x="4369506" y="5105822"/>
            <a:ext cx="495737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如有需要，請下載「公司／機構授權書」範本，該範本已預先填寫了登記表格中所輸入的資料</a:t>
            </a:r>
            <a:endParaRPr lang="en-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D0FE33A1-DBD8-FB84-F4FE-5247E6A9C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71056">
            <a:off x="8662141" y="4537227"/>
            <a:ext cx="530542" cy="422635"/>
          </a:xfrm>
          <a:prstGeom prst="rect">
            <a:avLst/>
          </a:prstGeom>
        </p:spPr>
      </p:pic>
      <p:pic>
        <p:nvPicPr>
          <p:cNvPr id="11" name="Picture 10">
            <a:extLst>
              <a:ext uri="{FF2B5EF4-FFF2-40B4-BE49-F238E27FC236}">
                <a16:creationId xmlns:a16="http://schemas.microsoft.com/office/drawing/2014/main" id="{017B289A-C1C5-7951-3466-35C236958303}"/>
              </a:ext>
            </a:extLst>
          </p:cNvPr>
          <p:cNvPicPr>
            <a:picLocks noChangeAspect="1"/>
          </p:cNvPicPr>
          <p:nvPr/>
        </p:nvPicPr>
        <p:blipFill>
          <a:blip r:embed="rId5"/>
          <a:stretch>
            <a:fillRect/>
          </a:stretch>
        </p:blipFill>
        <p:spPr>
          <a:xfrm>
            <a:off x="1534800" y="23480"/>
            <a:ext cx="9117960" cy="1595008"/>
          </a:xfrm>
          <a:prstGeom prst="rect">
            <a:avLst/>
          </a:prstGeom>
        </p:spPr>
      </p:pic>
      <p:sp>
        <p:nvSpPr>
          <p:cNvPr id="12" name="文字方塊 1">
            <a:extLst>
              <a:ext uri="{FF2B5EF4-FFF2-40B4-BE49-F238E27FC236}">
                <a16:creationId xmlns:a16="http://schemas.microsoft.com/office/drawing/2014/main" id="{0FFBB28A-DD56-7C8B-E1BF-9CFFF5B9BD4E}"/>
              </a:ext>
            </a:extLst>
          </p:cNvPr>
          <p:cNvSpPr txBox="1"/>
          <p:nvPr/>
        </p:nvSpPr>
        <p:spPr>
          <a:xfrm>
            <a:off x="501613" y="1105847"/>
            <a:ext cx="40107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提供身份證明及公司證明等相關文件</a:t>
            </a:r>
            <a:endParaRPr lang="en-US" altLang="zh-TW"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738C07E-A5CF-533B-B879-986696803F06}"/>
              </a:ext>
            </a:extLst>
          </p:cNvPr>
          <p:cNvSpPr>
            <a:spLocks noGrp="1"/>
          </p:cNvSpPr>
          <p:nvPr>
            <p:ph type="sldNum" sz="quarter" idx="12"/>
          </p:nvPr>
        </p:nvSpPr>
        <p:spPr/>
        <p:txBody>
          <a:bodyPr/>
          <a:lstStyle/>
          <a:p>
            <a:fld id="{757993B9-1E1D-498A-9135-8F4EE768927A}" type="slidenum">
              <a:rPr lang="en-HK" smtClean="0"/>
              <a:pPr/>
              <a:t>38</a:t>
            </a:fld>
            <a:endParaRPr lang="en-HK" dirty="0"/>
          </a:p>
        </p:txBody>
      </p:sp>
    </p:spTree>
    <p:extLst>
      <p:ext uri="{BB962C8B-B14F-4D97-AF65-F5344CB8AC3E}">
        <p14:creationId xmlns:p14="http://schemas.microsoft.com/office/powerpoint/2010/main" val="4101411841"/>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EDB4A-9219-B717-BCA9-018D600CC9A6}"/>
              </a:ext>
            </a:extLst>
          </p:cNvPr>
          <p:cNvPicPr>
            <a:picLocks noChangeAspect="1"/>
          </p:cNvPicPr>
          <p:nvPr/>
        </p:nvPicPr>
        <p:blipFill>
          <a:blip r:embed="rId2"/>
          <a:srcRect l="4239" r="206" b="1"/>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07284E86-6FDA-EF38-5B71-B02F23C96E1F}"/>
              </a:ext>
            </a:extLst>
          </p:cNvPr>
          <p:cNvSpPr txBox="1"/>
          <p:nvPr/>
        </p:nvSpPr>
        <p:spPr>
          <a:xfrm>
            <a:off x="6611110" y="2665045"/>
            <a:ext cx="299427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點擊對應公司類型的範本的</a:t>
            </a:r>
            <a:endParaRPr lang="en-HK"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「下載」按鈕，然後點擊</a:t>
            </a:r>
            <a:endParaRPr lang="en-HK"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「確定」</a:t>
            </a:r>
            <a:endParaRPr lang="en-HK" b="0"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CE5B8831-9889-7B06-C299-49F3E9B5D9BD}"/>
              </a:ext>
            </a:extLst>
          </p:cNvPr>
          <p:cNvSpPr/>
          <p:nvPr/>
        </p:nvSpPr>
        <p:spPr>
          <a:xfrm flipH="1">
            <a:off x="5595539" y="2554236"/>
            <a:ext cx="421452" cy="18988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Rectangle 6">
            <a:extLst>
              <a:ext uri="{FF2B5EF4-FFF2-40B4-BE49-F238E27FC236}">
                <a16:creationId xmlns:a16="http://schemas.microsoft.com/office/drawing/2014/main" id="{3D6353BC-D51C-7F39-A1D0-248701467DC2}"/>
              </a:ext>
            </a:extLst>
          </p:cNvPr>
          <p:cNvSpPr/>
          <p:nvPr/>
        </p:nvSpPr>
        <p:spPr>
          <a:xfrm flipH="1" flipV="1">
            <a:off x="6611111" y="4535423"/>
            <a:ext cx="1344166" cy="4521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8" name="Picture 7" descr="An orange arrow pointing at something&#10;&#10;AI-generated content may be incorrect.">
            <a:extLst>
              <a:ext uri="{FF2B5EF4-FFF2-40B4-BE49-F238E27FC236}">
                <a16:creationId xmlns:a16="http://schemas.microsoft.com/office/drawing/2014/main" id="{4BBDC549-3D57-39E7-F706-59314A494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22686">
            <a:off x="6601487" y="3834447"/>
            <a:ext cx="530542" cy="422635"/>
          </a:xfrm>
          <a:prstGeom prst="rect">
            <a:avLst/>
          </a:prstGeom>
        </p:spPr>
      </p:pic>
      <p:sp>
        <p:nvSpPr>
          <p:cNvPr id="3" name="Slide Number Placeholder 2">
            <a:extLst>
              <a:ext uri="{FF2B5EF4-FFF2-40B4-BE49-F238E27FC236}">
                <a16:creationId xmlns:a16="http://schemas.microsoft.com/office/drawing/2014/main" id="{3E6ED3CA-DE93-1134-C67E-43F1A8CD4E13}"/>
              </a:ext>
            </a:extLst>
          </p:cNvPr>
          <p:cNvSpPr>
            <a:spLocks noGrp="1"/>
          </p:cNvSpPr>
          <p:nvPr>
            <p:ph type="sldNum" sz="quarter" idx="12"/>
          </p:nvPr>
        </p:nvSpPr>
        <p:spPr/>
        <p:txBody>
          <a:bodyPr/>
          <a:lstStyle/>
          <a:p>
            <a:fld id="{757993B9-1E1D-498A-9135-8F4EE768927A}" type="slidenum">
              <a:rPr lang="en-HK" smtClean="0"/>
              <a:pPr/>
              <a:t>39</a:t>
            </a:fld>
            <a:endParaRPr lang="en-HK" dirty="0"/>
          </a:p>
        </p:txBody>
      </p:sp>
    </p:spTree>
    <p:extLst>
      <p:ext uri="{BB962C8B-B14F-4D97-AF65-F5344CB8AC3E}">
        <p14:creationId xmlns:p14="http://schemas.microsoft.com/office/powerpoint/2010/main" val="1334778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8E8F7-73C8-DDB7-DA3F-7AEEC0E1A623}"/>
            </a:ext>
          </a:extLst>
        </p:cNvPr>
        <p:cNvGrpSpPr/>
        <p:nvPr/>
      </p:nvGrpSpPr>
      <p:grpSpPr>
        <a:xfrm>
          <a:off x="0" y="0"/>
          <a:ext cx="0" cy="0"/>
          <a:chOff x="0" y="0"/>
          <a:chExt cx="0" cy="0"/>
        </a:xfrm>
      </p:grpSpPr>
      <p:sp>
        <p:nvSpPr>
          <p:cNvPr id="33" name="Flowchart: Process 32">
            <a:extLst>
              <a:ext uri="{FF2B5EF4-FFF2-40B4-BE49-F238E27FC236}">
                <a16:creationId xmlns:a16="http://schemas.microsoft.com/office/drawing/2014/main" id="{817DFB1C-2E01-0F30-3D46-F7BED57CB679}"/>
              </a:ext>
            </a:extLst>
          </p:cNvPr>
          <p:cNvSpPr/>
          <p:nvPr/>
        </p:nvSpPr>
        <p:spPr>
          <a:xfrm>
            <a:off x="-2999" y="999325"/>
            <a:ext cx="12192000" cy="3604734"/>
          </a:xfrm>
          <a:prstGeom prst="flowChartProcess">
            <a:avLst/>
          </a:prstGeom>
          <a:solidFill>
            <a:srgbClr val="E2F0D9"/>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2" name="Flowchart: Process 31">
            <a:extLst>
              <a:ext uri="{FF2B5EF4-FFF2-40B4-BE49-F238E27FC236}">
                <a16:creationId xmlns:a16="http://schemas.microsoft.com/office/drawing/2014/main" id="{63929387-0FDD-0DA4-8313-21E08D2FE12E}"/>
              </a:ext>
            </a:extLst>
          </p:cNvPr>
          <p:cNvSpPr/>
          <p:nvPr/>
        </p:nvSpPr>
        <p:spPr>
          <a:xfrm>
            <a:off x="35101" y="4567060"/>
            <a:ext cx="12191999" cy="2324264"/>
          </a:xfrm>
          <a:prstGeom prst="flowChartProcess">
            <a:avLst/>
          </a:prstGeom>
          <a:solidFill>
            <a:srgbClr val="FBE5D6"/>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grpSp>
        <p:nvGrpSpPr>
          <p:cNvPr id="15" name="Group 14">
            <a:extLst>
              <a:ext uri="{FF2B5EF4-FFF2-40B4-BE49-F238E27FC236}">
                <a16:creationId xmlns:a16="http://schemas.microsoft.com/office/drawing/2014/main" id="{B85050D9-B4BF-132B-1DDB-582C3AB01267}"/>
              </a:ext>
            </a:extLst>
          </p:cNvPr>
          <p:cNvGrpSpPr/>
          <p:nvPr/>
        </p:nvGrpSpPr>
        <p:grpSpPr>
          <a:xfrm>
            <a:off x="930881" y="5259049"/>
            <a:ext cx="2856163" cy="1193889"/>
            <a:chOff x="5397" y="408452"/>
            <a:chExt cx="3142170" cy="1256868"/>
          </a:xfrm>
        </p:grpSpPr>
        <p:sp>
          <p:nvSpPr>
            <p:cNvPr id="16" name="Arrow: Chevron 15">
              <a:extLst>
                <a:ext uri="{FF2B5EF4-FFF2-40B4-BE49-F238E27FC236}">
                  <a16:creationId xmlns:a16="http://schemas.microsoft.com/office/drawing/2014/main" id="{12EE68DD-059E-CD6E-4869-642C3AAE2AC8}"/>
                </a:ext>
              </a:extLst>
            </p:cNvPr>
            <p:cNvSpPr/>
            <p:nvPr/>
          </p:nvSpPr>
          <p:spPr>
            <a:xfrm>
              <a:off x="5397" y="408452"/>
              <a:ext cx="3142170" cy="1256868"/>
            </a:xfrm>
            <a:prstGeom prst="chevron">
              <a:avLst/>
            </a:prstGeom>
            <a:solidFill>
              <a:srgbClr val="ED7D3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dirty="0">
                <a:latin typeface="Microsoft JhengHei" panose="020B0604030504040204" pitchFamily="34" charset="-120"/>
                <a:ea typeface="Microsoft JhengHei" panose="020B0604030504040204" pitchFamily="34" charset="-120"/>
              </a:endParaRPr>
            </a:p>
          </p:txBody>
        </p:sp>
        <p:sp>
          <p:nvSpPr>
            <p:cNvPr id="17" name="Arrow: Chevron 4">
              <a:extLst>
                <a:ext uri="{FF2B5EF4-FFF2-40B4-BE49-F238E27FC236}">
                  <a16:creationId xmlns:a16="http://schemas.microsoft.com/office/drawing/2014/main" id="{1D8B0F9E-6E98-978C-770D-77D80A47402A}"/>
                </a:ext>
              </a:extLst>
            </p:cNvPr>
            <p:cNvSpPr txBox="1"/>
            <p:nvPr/>
          </p:nvSpPr>
          <p:spPr>
            <a:xfrm>
              <a:off x="383818" y="525702"/>
              <a:ext cx="2385326" cy="1055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algn="ctr" defTabSz="1111250">
                <a:lnSpc>
                  <a:spcPct val="90000"/>
                </a:lnSpc>
                <a:spcBef>
                  <a:spcPct val="0"/>
                </a:spcBef>
                <a:spcAft>
                  <a:spcPct val="35000"/>
                </a:spcAft>
              </a:pPr>
              <a:r>
                <a:rPr lang="en-HK" altLang="zh-TW" sz="2000" b="1" dirty="0">
                  <a:solidFill>
                    <a:schemeClr val="tx1"/>
                  </a:solidFill>
                  <a:latin typeface="Microsoft JhengHei" panose="020B0604030504040204" pitchFamily="34" charset="-120"/>
                  <a:ea typeface="Microsoft JhengHei" panose="020B0604030504040204" pitchFamily="34" charset="-120"/>
                </a:rPr>
                <a:t>2. </a:t>
              </a:r>
              <a:r>
                <a:rPr lang="zh-TW" altLang="en-US" sz="2000" b="1">
                  <a:solidFill>
                    <a:schemeClr val="tx1"/>
                  </a:solidFill>
                  <a:latin typeface="Microsoft JhengHei" panose="020B0604030504040204" pitchFamily="34" charset="-120"/>
                  <a:ea typeface="Microsoft JhengHei" panose="020B0604030504040204" pitchFamily="34" charset="-120"/>
                </a:rPr>
                <a:t>選用網上服務 </a:t>
              </a:r>
              <a:endParaRPr lang="en-HK" altLang="zh-TW" sz="2000" b="1" dirty="0">
                <a:solidFill>
                  <a:schemeClr val="tx1"/>
                </a:solidFill>
                <a:latin typeface="Microsoft JhengHei" panose="020B0604030504040204" pitchFamily="34" charset="-120"/>
                <a:ea typeface="Microsoft JhengHei" panose="020B0604030504040204" pitchFamily="34" charset="-120"/>
              </a:endParaRPr>
            </a:p>
            <a:p>
              <a:pPr marL="0" lvl="0" indent="0" algn="ctr" defTabSz="1111250">
                <a:lnSpc>
                  <a:spcPct val="90000"/>
                </a:lnSpc>
                <a:spcBef>
                  <a:spcPct val="0"/>
                </a:spcBef>
                <a:buNone/>
              </a:pPr>
              <a:r>
                <a:rPr lang="zh-TW" altLang="en-US" sz="1600" b="1">
                  <a:solidFill>
                    <a:schemeClr val="bg1"/>
                  </a:solidFill>
                  <a:latin typeface="Microsoft JhengHei" panose="020B0604030504040204" pitchFamily="34" charset="-120"/>
                  <a:ea typeface="Microsoft JhengHei" panose="020B0604030504040204" pitchFamily="34" charset="-120"/>
                </a:rPr>
                <a:t>許可證</a:t>
              </a:r>
              <a:r>
                <a:rPr lang="en-US" altLang="zh-TW" sz="1600" b="1" dirty="0">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牌照；</a:t>
              </a:r>
            </a:p>
            <a:p>
              <a:pPr marL="0" lvl="0" indent="0" algn="ctr" defTabSz="1111250">
                <a:lnSpc>
                  <a:spcPct val="90000"/>
                </a:lnSpc>
                <a:spcBef>
                  <a:spcPct val="0"/>
                </a:spcBef>
                <a:buNone/>
              </a:pPr>
              <a:r>
                <a:rPr lang="zh-TW" altLang="en-US" sz="1600" b="1">
                  <a:solidFill>
                    <a:schemeClr val="bg1"/>
                  </a:solidFill>
                  <a:latin typeface="Microsoft JhengHei" panose="020B0604030504040204" pitchFamily="34" charset="-120"/>
                  <a:ea typeface="Microsoft JhengHei" panose="020B0604030504040204" pitchFamily="34" charset="-120"/>
                </a:rPr>
                <a:t>提交進出口陳述書</a:t>
              </a:r>
              <a:endParaRPr lang="zh-HK" altLang="en-US" sz="1600" b="1" kern="1200">
                <a:solidFill>
                  <a:schemeClr val="bg1"/>
                </a:solidFill>
                <a:latin typeface="Microsoft JhengHei" panose="020B0604030504040204" pitchFamily="34" charset="-120"/>
                <a:ea typeface="Microsoft JhengHei" panose="020B0604030504040204" pitchFamily="34" charset="-120"/>
              </a:endParaRPr>
            </a:p>
          </p:txBody>
        </p:sp>
      </p:grpSp>
      <p:grpSp>
        <p:nvGrpSpPr>
          <p:cNvPr id="18" name="Group 17">
            <a:extLst>
              <a:ext uri="{FF2B5EF4-FFF2-40B4-BE49-F238E27FC236}">
                <a16:creationId xmlns:a16="http://schemas.microsoft.com/office/drawing/2014/main" id="{3E52AD57-D579-374C-1790-0E4638B5BE45}"/>
              </a:ext>
            </a:extLst>
          </p:cNvPr>
          <p:cNvGrpSpPr/>
          <p:nvPr/>
        </p:nvGrpSpPr>
        <p:grpSpPr>
          <a:xfrm>
            <a:off x="3299280" y="5249229"/>
            <a:ext cx="2856163" cy="1193889"/>
            <a:chOff x="5397" y="408452"/>
            <a:chExt cx="3142170" cy="1256868"/>
          </a:xfrm>
        </p:grpSpPr>
        <p:sp>
          <p:nvSpPr>
            <p:cNvPr id="19" name="Arrow: Chevron 18">
              <a:extLst>
                <a:ext uri="{FF2B5EF4-FFF2-40B4-BE49-F238E27FC236}">
                  <a16:creationId xmlns:a16="http://schemas.microsoft.com/office/drawing/2014/main" id="{0ECA58D7-EE47-8BBC-63DA-94326D3057DD}"/>
                </a:ext>
              </a:extLst>
            </p:cNvPr>
            <p:cNvSpPr/>
            <p:nvPr/>
          </p:nvSpPr>
          <p:spPr>
            <a:xfrm>
              <a:off x="5397" y="408452"/>
              <a:ext cx="3142170" cy="1256868"/>
            </a:xfrm>
            <a:prstGeom prst="chevron">
              <a:avLst/>
            </a:prstGeom>
            <a:solidFill>
              <a:srgbClr val="EA782A"/>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dirty="0">
                <a:latin typeface="Microsoft JhengHei" panose="020B0604030504040204" pitchFamily="34" charset="-120"/>
                <a:ea typeface="Microsoft JhengHei" panose="020B0604030504040204" pitchFamily="34" charset="-120"/>
              </a:endParaRPr>
            </a:p>
          </p:txBody>
        </p:sp>
        <p:sp>
          <p:nvSpPr>
            <p:cNvPr id="20" name="Arrow: Chevron 4">
              <a:extLst>
                <a:ext uri="{FF2B5EF4-FFF2-40B4-BE49-F238E27FC236}">
                  <a16:creationId xmlns:a16="http://schemas.microsoft.com/office/drawing/2014/main" id="{D07E39A3-D5A5-E086-031F-66E825D901A4}"/>
                </a:ext>
              </a:extLst>
            </p:cNvPr>
            <p:cNvSpPr txBox="1"/>
            <p:nvPr/>
          </p:nvSpPr>
          <p:spPr>
            <a:xfrm>
              <a:off x="137936" y="544452"/>
              <a:ext cx="2911593" cy="1055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HK" altLang="zh-TW" sz="2000" b="1" kern="1200" dirty="0">
                  <a:solidFill>
                    <a:schemeClr val="tx1"/>
                  </a:solidFill>
                  <a:latin typeface="Microsoft JhengHei" panose="020B0604030504040204" pitchFamily="34" charset="-120"/>
                  <a:ea typeface="Microsoft JhengHei" panose="020B0604030504040204" pitchFamily="34" charset="-120"/>
                </a:rPr>
                <a:t>3. </a:t>
              </a:r>
              <a:r>
                <a:rPr lang="zh-TW" altLang="en-US" sz="2000" b="1" kern="1200">
                  <a:solidFill>
                    <a:schemeClr val="tx1"/>
                  </a:solidFill>
                  <a:latin typeface="Microsoft JhengHei" panose="020B0604030504040204" pitchFamily="34" charset="-120"/>
                  <a:ea typeface="Microsoft JhengHei" panose="020B0604030504040204" pitchFamily="34" charset="-120"/>
                </a:rPr>
                <a:t>提交申請</a:t>
              </a:r>
              <a:endParaRPr lang="en-HK" altLang="zh-TW" sz="2000" b="1" kern="1200" dirty="0">
                <a:solidFill>
                  <a:schemeClr val="tx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pPr>
              <a:r>
                <a:rPr lang="zh-TW" altLang="en-US" sz="1600" b="1">
                  <a:solidFill>
                    <a:schemeClr val="bg1"/>
                  </a:solidFill>
                  <a:latin typeface="Microsoft JhengHei" panose="020B0604030504040204" pitchFamily="34" charset="-120"/>
                  <a:ea typeface="Microsoft JhengHei" panose="020B0604030504040204" pitchFamily="34" charset="-120"/>
                </a:rPr>
                <a:t>申請許可證</a:t>
              </a:r>
              <a:r>
                <a:rPr lang="en-US" altLang="zh-TW" sz="1600" b="1" dirty="0">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牌照；</a:t>
              </a:r>
              <a:endParaRPr lang="en-HK" altLang="zh-TW" sz="1600" b="1" dirty="0">
                <a:solidFill>
                  <a:schemeClr val="bg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pPr>
              <a:r>
                <a:rPr lang="zh-TW" altLang="en-US" sz="1600" b="1">
                  <a:solidFill>
                    <a:schemeClr val="bg1"/>
                  </a:solidFill>
                  <a:latin typeface="Microsoft JhengHei" panose="020B0604030504040204" pitchFamily="34" charset="-120"/>
                  <a:ea typeface="Microsoft JhengHei" panose="020B0604030504040204" pitchFamily="34" charset="-120"/>
                </a:rPr>
                <a:t>提交進出口陳述書</a:t>
              </a:r>
              <a:endParaRPr lang="zh-HK" altLang="en-US" sz="1600" b="1" kern="1200">
                <a:solidFill>
                  <a:schemeClr val="bg1"/>
                </a:solidFill>
                <a:latin typeface="Microsoft JhengHei" panose="020B0604030504040204" pitchFamily="34" charset="-120"/>
                <a:ea typeface="Microsoft JhengHei" panose="020B0604030504040204" pitchFamily="34" charset="-120"/>
              </a:endParaRPr>
            </a:p>
          </p:txBody>
        </p:sp>
      </p:grpSp>
      <p:sp>
        <p:nvSpPr>
          <p:cNvPr id="22" name="Arrow: Chevron 21">
            <a:extLst>
              <a:ext uri="{FF2B5EF4-FFF2-40B4-BE49-F238E27FC236}">
                <a16:creationId xmlns:a16="http://schemas.microsoft.com/office/drawing/2014/main" id="{8BFD0897-3FA3-E344-10AE-AB30497311AD}"/>
              </a:ext>
            </a:extLst>
          </p:cNvPr>
          <p:cNvSpPr/>
          <p:nvPr/>
        </p:nvSpPr>
        <p:spPr>
          <a:xfrm>
            <a:off x="3930316" y="3221124"/>
            <a:ext cx="2856163" cy="1193889"/>
          </a:xfrm>
          <a:prstGeom prst="chevron">
            <a:avLst/>
          </a:prstGeom>
          <a:solidFill>
            <a:srgbClr val="77BB4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dirty="0">
              <a:latin typeface="Microsoft JhengHei" panose="020B0604030504040204" pitchFamily="34" charset="-120"/>
              <a:ea typeface="Microsoft JhengHei" panose="020B0604030504040204" pitchFamily="34" charset="-120"/>
            </a:endParaRPr>
          </a:p>
        </p:txBody>
      </p:sp>
      <p:grpSp>
        <p:nvGrpSpPr>
          <p:cNvPr id="24" name="Group 23">
            <a:extLst>
              <a:ext uri="{FF2B5EF4-FFF2-40B4-BE49-F238E27FC236}">
                <a16:creationId xmlns:a16="http://schemas.microsoft.com/office/drawing/2014/main" id="{5A31B66B-3491-E211-5F4E-95AD5E638564}"/>
              </a:ext>
            </a:extLst>
          </p:cNvPr>
          <p:cNvGrpSpPr/>
          <p:nvPr/>
        </p:nvGrpSpPr>
        <p:grpSpPr>
          <a:xfrm>
            <a:off x="6276951" y="3211642"/>
            <a:ext cx="4874958" cy="1193890"/>
            <a:chOff x="5397" y="408452"/>
            <a:chExt cx="3142170" cy="1256868"/>
          </a:xfrm>
        </p:grpSpPr>
        <p:sp>
          <p:nvSpPr>
            <p:cNvPr id="25" name="Arrow: Chevron 24">
              <a:extLst>
                <a:ext uri="{FF2B5EF4-FFF2-40B4-BE49-F238E27FC236}">
                  <a16:creationId xmlns:a16="http://schemas.microsoft.com/office/drawing/2014/main" id="{FC8F6AA7-BC35-3F4A-CE90-4E772C9F8DDA}"/>
                </a:ext>
              </a:extLst>
            </p:cNvPr>
            <p:cNvSpPr/>
            <p:nvPr/>
          </p:nvSpPr>
          <p:spPr>
            <a:xfrm>
              <a:off x="5397" y="408452"/>
              <a:ext cx="3142170" cy="1256868"/>
            </a:xfrm>
            <a:prstGeom prst="chevron">
              <a:avLst/>
            </a:prstGeom>
            <a:solidFill>
              <a:srgbClr val="77BB4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dirty="0">
                <a:latin typeface="Microsoft JhengHei" panose="020B0604030504040204" pitchFamily="34" charset="-120"/>
                <a:ea typeface="Microsoft JhengHei" panose="020B0604030504040204" pitchFamily="34" charset="-120"/>
              </a:endParaRPr>
            </a:p>
          </p:txBody>
        </p:sp>
        <p:sp>
          <p:nvSpPr>
            <p:cNvPr id="26" name="Arrow: Chevron 4">
              <a:extLst>
                <a:ext uri="{FF2B5EF4-FFF2-40B4-BE49-F238E27FC236}">
                  <a16:creationId xmlns:a16="http://schemas.microsoft.com/office/drawing/2014/main" id="{1F60E9DB-7A7C-15DB-1F74-7B15DDA29A22}"/>
                </a:ext>
              </a:extLst>
            </p:cNvPr>
            <p:cNvSpPr txBox="1"/>
            <p:nvPr/>
          </p:nvSpPr>
          <p:spPr>
            <a:xfrm>
              <a:off x="225155" y="533437"/>
              <a:ext cx="2495740" cy="1055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HK" altLang="zh-TW" sz="2000" b="1" kern="1200" dirty="0">
                  <a:solidFill>
                    <a:schemeClr val="tx1"/>
                  </a:solidFill>
                  <a:latin typeface="Microsoft JhengHei" panose="020B0604030504040204" pitchFamily="34" charset="-120"/>
                  <a:ea typeface="Microsoft JhengHei" panose="020B0604030504040204" pitchFamily="34" charset="-120"/>
                </a:rPr>
                <a:t>3a. </a:t>
              </a:r>
              <a:r>
                <a:rPr lang="zh-TW" altLang="en-US" sz="2000" b="1" kern="1200" dirty="0">
                  <a:solidFill>
                    <a:schemeClr val="tx1"/>
                  </a:solidFill>
                  <a:latin typeface="Microsoft JhengHei" panose="020B0604030504040204" pitchFamily="34" charset="-120"/>
                  <a:ea typeface="Microsoft JhengHei" panose="020B0604030504040204" pitchFamily="34" charset="-120"/>
                </a:rPr>
                <a:t>提交預報貨物資料（道路）</a:t>
              </a:r>
              <a:r>
                <a:rPr lang="zh-TW" altLang="en-US" sz="2000" dirty="0"/>
                <a:t>       </a:t>
              </a:r>
              <a:r>
                <a:rPr lang="zh-TW" altLang="en-US" sz="2000" b="1" dirty="0">
                  <a:solidFill>
                    <a:schemeClr val="tx1"/>
                  </a:solidFill>
                  <a:latin typeface="Microsoft JhengHei" panose="020B0604030504040204" pitchFamily="34" charset="-120"/>
                  <a:ea typeface="Microsoft JhengHei" panose="020B0604030504040204" pitchFamily="34" charset="-120"/>
                </a:rPr>
                <a:t>及／或</a:t>
              </a:r>
              <a:br>
                <a:rPr lang="en-US" altLang="zh-TW" sz="2000" b="1" dirty="0">
                  <a:solidFill>
                    <a:schemeClr val="tx1"/>
                  </a:solidFill>
                  <a:latin typeface="Microsoft JhengHei" panose="020B0604030504040204" pitchFamily="34" charset="-120"/>
                  <a:ea typeface="Microsoft JhengHei" panose="020B0604030504040204" pitchFamily="34" charset="-120"/>
                </a:rPr>
              </a:br>
              <a:r>
                <a:rPr lang="en-HK" altLang="zh-TW" sz="2000" b="1" kern="1200" dirty="0">
                  <a:solidFill>
                    <a:schemeClr val="tx1"/>
                  </a:solidFill>
                  <a:latin typeface="Microsoft JhengHei" panose="020B0604030504040204" pitchFamily="34" charset="-120"/>
                  <a:ea typeface="Microsoft JhengHei" panose="020B0604030504040204" pitchFamily="34" charset="-120"/>
                </a:rPr>
                <a:t>3b. </a:t>
              </a:r>
              <a:r>
                <a:rPr lang="zh-TW" altLang="en-US" sz="2000" b="1" kern="1200" dirty="0">
                  <a:solidFill>
                    <a:schemeClr val="tx1"/>
                  </a:solidFill>
                  <a:latin typeface="Microsoft JhengHei" panose="020B0604030504040204" pitchFamily="34" charset="-120"/>
                  <a:ea typeface="Microsoft JhengHei" panose="020B0604030504040204" pitchFamily="34" charset="-120"/>
                </a:rPr>
                <a:t>提交捆綁</a:t>
              </a:r>
            </a:p>
          </p:txBody>
        </p:sp>
      </p:grpSp>
      <p:sp>
        <p:nvSpPr>
          <p:cNvPr id="37" name="TextBox 36">
            <a:extLst>
              <a:ext uri="{FF2B5EF4-FFF2-40B4-BE49-F238E27FC236}">
                <a16:creationId xmlns:a16="http://schemas.microsoft.com/office/drawing/2014/main" id="{27E70B8A-63B9-7A12-0CFD-6B0879A86DC7}"/>
              </a:ext>
            </a:extLst>
          </p:cNvPr>
          <p:cNvSpPr txBox="1"/>
          <p:nvPr/>
        </p:nvSpPr>
        <p:spPr>
          <a:xfrm>
            <a:off x="5335126" y="4617089"/>
            <a:ext cx="6629400" cy="461665"/>
          </a:xfrm>
          <a:prstGeom prst="rect">
            <a:avLst/>
          </a:prstGeom>
          <a:noFill/>
        </p:spPr>
        <p:txBody>
          <a:bodyPr wrap="square" rtlCol="0">
            <a:spAutoFit/>
          </a:bodyPr>
          <a:lstStyle/>
          <a:p>
            <a:r>
              <a:rPr lang="zh-TW" altLang="en-US" sz="2400" b="1" u="sng">
                <a:solidFill>
                  <a:schemeClr val="accent2">
                    <a:lumMod val="50000"/>
                  </a:schemeClr>
                </a:solidFill>
                <a:latin typeface="Microsoft JhengHei" panose="020B0604030504040204" pitchFamily="34" charset="-120"/>
                <a:ea typeface="Microsoft JhengHei" panose="020B0604030504040204" pitchFamily="34" charset="-120"/>
              </a:rPr>
              <a:t>申請許可證</a:t>
            </a:r>
            <a:r>
              <a:rPr lang="en-US" altLang="zh-TW" sz="2400" b="1" u="sng" dirty="0">
                <a:solidFill>
                  <a:schemeClr val="accent2">
                    <a:lumMod val="50000"/>
                  </a:schemeClr>
                </a:solidFill>
                <a:latin typeface="Microsoft JhengHei" panose="020B0604030504040204" pitchFamily="34" charset="-120"/>
                <a:ea typeface="Microsoft JhengHei" panose="020B0604030504040204" pitchFamily="34" charset="-120"/>
              </a:rPr>
              <a:t>/</a:t>
            </a:r>
            <a:r>
              <a:rPr lang="zh-TW" altLang="en-US" sz="2400" b="1" u="sng">
                <a:solidFill>
                  <a:schemeClr val="accent2">
                    <a:lumMod val="50000"/>
                  </a:schemeClr>
                </a:solidFill>
                <a:latin typeface="Microsoft JhengHei" panose="020B0604030504040204" pitchFamily="34" charset="-120"/>
                <a:ea typeface="Microsoft JhengHei" panose="020B0604030504040204" pitchFamily="34" charset="-120"/>
              </a:rPr>
              <a:t>牌照和提交應課稅品進出口陳述書</a:t>
            </a:r>
            <a:endParaRPr lang="en-HK" sz="2400" b="1" u="sng" dirty="0">
              <a:solidFill>
                <a:schemeClr val="accent2">
                  <a:lumMod val="50000"/>
                </a:schemeClr>
              </a:solidFill>
              <a:latin typeface="Microsoft JhengHei" panose="020B0604030504040204" pitchFamily="34" charset="-120"/>
              <a:ea typeface="Microsoft JhengHei" panose="020B0604030504040204" pitchFamily="34" charset="-120"/>
            </a:endParaRPr>
          </a:p>
        </p:txBody>
      </p:sp>
      <p:sp>
        <p:nvSpPr>
          <p:cNvPr id="38" name="TextBox 37">
            <a:extLst>
              <a:ext uri="{FF2B5EF4-FFF2-40B4-BE49-F238E27FC236}">
                <a16:creationId xmlns:a16="http://schemas.microsoft.com/office/drawing/2014/main" id="{DEA5A9DD-BD37-F315-241D-A96D30E06CA3}"/>
              </a:ext>
            </a:extLst>
          </p:cNvPr>
          <p:cNvSpPr txBox="1"/>
          <p:nvPr/>
        </p:nvSpPr>
        <p:spPr>
          <a:xfrm>
            <a:off x="7705032" y="1139452"/>
            <a:ext cx="4279186" cy="461665"/>
          </a:xfrm>
          <a:prstGeom prst="rect">
            <a:avLst/>
          </a:prstGeom>
          <a:noFill/>
        </p:spPr>
        <p:txBody>
          <a:bodyPr wrap="square" rtlCol="0">
            <a:spAutoFit/>
          </a:bodyPr>
          <a:lstStyle/>
          <a:p>
            <a:r>
              <a:rPr lang="zh-TW" altLang="en-US" sz="2400" b="1" u="sng">
                <a:solidFill>
                  <a:schemeClr val="accent6">
                    <a:lumMod val="50000"/>
                  </a:schemeClr>
                </a:solidFill>
                <a:latin typeface="Microsoft JhengHei" panose="020B0604030504040204" pitchFamily="34" charset="-120"/>
                <a:ea typeface="Microsoft JhengHei" panose="020B0604030504040204" pitchFamily="34" charset="-120"/>
              </a:rPr>
              <a:t>提交預報貨物資料（道路）</a:t>
            </a:r>
            <a:endParaRPr lang="en-HK" sz="2400" b="1" u="sng"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9" name="Arrow: Left-Right-Up 8">
            <a:extLst>
              <a:ext uri="{FF2B5EF4-FFF2-40B4-BE49-F238E27FC236}">
                <a16:creationId xmlns:a16="http://schemas.microsoft.com/office/drawing/2014/main" id="{8414BDBE-B3E9-4177-B3FD-5D47789580FC}"/>
              </a:ext>
            </a:extLst>
          </p:cNvPr>
          <p:cNvSpPr/>
          <p:nvPr/>
        </p:nvSpPr>
        <p:spPr>
          <a:xfrm rot="5400000">
            <a:off x="1244119" y="2078343"/>
            <a:ext cx="2876638" cy="3474324"/>
          </a:xfrm>
          <a:prstGeom prst="leftRightUpArrow">
            <a:avLst>
              <a:gd name="adj1" fmla="val 31852"/>
              <a:gd name="adj2" fmla="val 25000"/>
              <a:gd name="adj3" fmla="val 25000"/>
            </a:avLst>
          </a:prstGeom>
          <a:solidFill>
            <a:srgbClr val="5497D4"/>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1" name="Arrow: Chevron 10">
            <a:extLst>
              <a:ext uri="{FF2B5EF4-FFF2-40B4-BE49-F238E27FC236}">
                <a16:creationId xmlns:a16="http://schemas.microsoft.com/office/drawing/2014/main" id="{9877376A-0FCA-6B8C-D150-B9E2D1B7B3C8}"/>
              </a:ext>
            </a:extLst>
          </p:cNvPr>
          <p:cNvSpPr/>
          <p:nvPr/>
        </p:nvSpPr>
        <p:spPr>
          <a:xfrm>
            <a:off x="945276" y="1157947"/>
            <a:ext cx="2856163" cy="1193889"/>
          </a:xfrm>
          <a:prstGeom prst="chevron">
            <a:avLst/>
          </a:prstGeom>
          <a:solidFill>
            <a:srgbClr val="77BB4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dirty="0">
              <a:latin typeface="Microsoft JhengHei" panose="020B0604030504040204" pitchFamily="34" charset="-120"/>
              <a:ea typeface="Microsoft JhengHei" panose="020B0604030504040204" pitchFamily="34" charset="-120"/>
            </a:endParaRPr>
          </a:p>
        </p:txBody>
      </p:sp>
      <p:grpSp>
        <p:nvGrpSpPr>
          <p:cNvPr id="13" name="Group 12">
            <a:extLst>
              <a:ext uri="{FF2B5EF4-FFF2-40B4-BE49-F238E27FC236}">
                <a16:creationId xmlns:a16="http://schemas.microsoft.com/office/drawing/2014/main" id="{947E9ACF-9AFB-BF10-685E-710C7DFB21A5}"/>
              </a:ext>
            </a:extLst>
          </p:cNvPr>
          <p:cNvGrpSpPr/>
          <p:nvPr/>
        </p:nvGrpSpPr>
        <p:grpSpPr>
          <a:xfrm>
            <a:off x="3274938" y="1147436"/>
            <a:ext cx="2856163" cy="1193889"/>
            <a:chOff x="5397" y="408452"/>
            <a:chExt cx="3142170" cy="1256868"/>
          </a:xfrm>
        </p:grpSpPr>
        <p:sp>
          <p:nvSpPr>
            <p:cNvPr id="14" name="Arrow: Chevron 13">
              <a:extLst>
                <a:ext uri="{FF2B5EF4-FFF2-40B4-BE49-F238E27FC236}">
                  <a16:creationId xmlns:a16="http://schemas.microsoft.com/office/drawing/2014/main" id="{3CF7C596-B444-55F8-0078-DE19463BDB6B}"/>
                </a:ext>
              </a:extLst>
            </p:cNvPr>
            <p:cNvSpPr/>
            <p:nvPr/>
          </p:nvSpPr>
          <p:spPr>
            <a:xfrm>
              <a:off x="5397" y="408452"/>
              <a:ext cx="3142170" cy="1256868"/>
            </a:xfrm>
            <a:prstGeom prst="chevron">
              <a:avLst/>
            </a:prstGeom>
            <a:solidFill>
              <a:srgbClr val="77BB4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dirty="0">
                <a:latin typeface="Microsoft JhengHei" panose="020B0604030504040204" pitchFamily="34" charset="-120"/>
                <a:ea typeface="Microsoft JhengHei" panose="020B0604030504040204" pitchFamily="34" charset="-120"/>
              </a:endParaRPr>
            </a:p>
          </p:txBody>
        </p:sp>
        <p:sp>
          <p:nvSpPr>
            <p:cNvPr id="30" name="Arrow: Chevron 4">
              <a:extLst>
                <a:ext uri="{FF2B5EF4-FFF2-40B4-BE49-F238E27FC236}">
                  <a16:creationId xmlns:a16="http://schemas.microsoft.com/office/drawing/2014/main" id="{61B5FC59-F1C8-DF44-70EE-0C361BF247F5}"/>
                </a:ext>
              </a:extLst>
            </p:cNvPr>
            <p:cNvSpPr txBox="1"/>
            <p:nvPr/>
          </p:nvSpPr>
          <p:spPr>
            <a:xfrm>
              <a:off x="559377" y="509309"/>
              <a:ext cx="2168314" cy="1055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HK" altLang="zh-TW" sz="2000" b="1" kern="1200" dirty="0">
                  <a:solidFill>
                    <a:schemeClr val="tx1"/>
                  </a:solidFill>
                  <a:latin typeface="Microsoft JhengHei" panose="020B0604030504040204" pitchFamily="34" charset="-120"/>
                  <a:ea typeface="Microsoft JhengHei" panose="020B0604030504040204" pitchFamily="34" charset="-120"/>
                </a:rPr>
                <a:t>3. </a:t>
              </a:r>
              <a:r>
                <a:rPr lang="zh-TW" altLang="en-US" sz="2000" b="1" kern="1200">
                  <a:solidFill>
                    <a:schemeClr val="tx1"/>
                  </a:solidFill>
                  <a:latin typeface="Microsoft JhengHei" panose="020B0604030504040204" pitchFamily="34" charset="-120"/>
                  <a:ea typeface="Microsoft JhengHei" panose="020B0604030504040204" pitchFamily="34" charset="-120"/>
                </a:rPr>
                <a:t>提交預報貨物資料（道路）</a:t>
              </a:r>
              <a:endParaRPr lang="zh-HK" altLang="en-US" sz="2000" b="1" kern="1200">
                <a:latin typeface="Microsoft JhengHei" panose="020B0604030504040204" pitchFamily="34" charset="-120"/>
                <a:ea typeface="Microsoft JhengHei" panose="020B0604030504040204" pitchFamily="34" charset="-120"/>
              </a:endParaRPr>
            </a:p>
          </p:txBody>
        </p:sp>
      </p:grpSp>
      <p:sp>
        <p:nvSpPr>
          <p:cNvPr id="34" name="TextBox 33">
            <a:extLst>
              <a:ext uri="{FF2B5EF4-FFF2-40B4-BE49-F238E27FC236}">
                <a16:creationId xmlns:a16="http://schemas.microsoft.com/office/drawing/2014/main" id="{21F025CC-6E47-44FE-A4C4-848C1DCEB42F}"/>
              </a:ext>
            </a:extLst>
          </p:cNvPr>
          <p:cNvSpPr txBox="1"/>
          <p:nvPr/>
        </p:nvSpPr>
        <p:spPr>
          <a:xfrm>
            <a:off x="1178339" y="3345425"/>
            <a:ext cx="1903984" cy="969496"/>
          </a:xfrm>
          <a:prstGeom prst="rect">
            <a:avLst/>
          </a:prstGeom>
          <a:noFill/>
        </p:spPr>
        <p:txBody>
          <a:bodyPr wrap="square" rtlCol="0">
            <a:spAutoFit/>
          </a:bodyPr>
          <a:lstStyle/>
          <a:p>
            <a:pPr>
              <a:spcAft>
                <a:spcPts val="600"/>
              </a:spcAft>
            </a:pPr>
            <a:r>
              <a:rPr lang="en-HK" altLang="zh-TW" sz="2000" b="1" dirty="0">
                <a:latin typeface="Microsoft JhengHei" panose="020B0604030504040204" pitchFamily="34" charset="-120"/>
                <a:ea typeface="Microsoft JhengHei" panose="020B0604030504040204" pitchFamily="34" charset="-120"/>
              </a:rPr>
              <a:t>1. </a:t>
            </a:r>
            <a:r>
              <a:rPr lang="zh-TW" altLang="en-US" sz="2000" b="1">
                <a:latin typeface="Microsoft JhengHei" panose="020B0604030504040204" pitchFamily="34" charset="-120"/>
                <a:ea typeface="Microsoft JhengHei" panose="020B0604030504040204" pitchFamily="34" charset="-120"/>
              </a:rPr>
              <a:t>登記帳戶</a:t>
            </a:r>
            <a:endParaRPr lang="en-HK" altLang="zh-TW" sz="2000" b="1" dirty="0">
              <a:latin typeface="Microsoft JhengHei" panose="020B0604030504040204" pitchFamily="34" charset="-120"/>
              <a:ea typeface="Microsoft JhengHei" panose="020B0604030504040204" pitchFamily="34" charset="-120"/>
            </a:endParaRPr>
          </a:p>
          <a:p>
            <a:r>
              <a:rPr lang="en-US" sz="1600" b="1" dirty="0">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公司</a:t>
            </a:r>
            <a:r>
              <a:rPr lang="en-HK" altLang="zh-TW" sz="1600" b="1" dirty="0">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機構帳戶</a:t>
            </a:r>
          </a:p>
          <a:p>
            <a:r>
              <a:rPr lang="zh-TW" altLang="en-US" sz="1600" b="1">
                <a:solidFill>
                  <a:schemeClr val="bg1"/>
                </a:solidFill>
                <a:latin typeface="Microsoft JhengHei" panose="020B0604030504040204" pitchFamily="34" charset="-120"/>
                <a:ea typeface="Microsoft JhengHei" panose="020B0604030504040204" pitchFamily="34" charset="-120"/>
              </a:rPr>
              <a:t>管理員</a:t>
            </a:r>
            <a:r>
              <a:rPr lang="en-US" sz="1600" b="1" dirty="0">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用戶</a:t>
            </a:r>
            <a:r>
              <a:rPr lang="en-HK" altLang="zh-TW" sz="1600" b="1" dirty="0">
                <a:solidFill>
                  <a:schemeClr val="bg1"/>
                </a:solidFill>
                <a:latin typeface="Microsoft JhengHei" panose="020B0604030504040204" pitchFamily="34" charset="-120"/>
                <a:ea typeface="Microsoft JhengHei" panose="020B0604030504040204" pitchFamily="34" charset="-120"/>
              </a:rPr>
              <a:t>; </a:t>
            </a:r>
            <a:r>
              <a:rPr lang="zh-TW" altLang="en-US" sz="1600" b="1">
                <a:solidFill>
                  <a:schemeClr val="bg1"/>
                </a:solidFill>
                <a:latin typeface="Microsoft JhengHei" panose="020B0604030504040204" pitchFamily="34" charset="-120"/>
                <a:ea typeface="Microsoft JhengHei" panose="020B0604030504040204" pitchFamily="34" charset="-120"/>
              </a:rPr>
              <a:t>個人</a:t>
            </a:r>
            <a:r>
              <a:rPr lang="en-US" altLang="zh-TW" sz="1600" b="1" dirty="0">
                <a:solidFill>
                  <a:schemeClr val="bg1"/>
                </a:solidFill>
                <a:latin typeface="Microsoft JhengHei" panose="020B0604030504040204" pitchFamily="34" charset="-120"/>
                <a:ea typeface="Microsoft JhengHei" panose="020B0604030504040204" pitchFamily="34" charset="-120"/>
              </a:rPr>
              <a:t>)</a:t>
            </a:r>
            <a:endParaRPr lang="en-HK" sz="1600" b="1" dirty="0">
              <a:solidFill>
                <a:schemeClr val="bg1"/>
              </a:solidFill>
              <a:latin typeface="Microsoft JhengHei" panose="020B0604030504040204" pitchFamily="34" charset="-120"/>
              <a:ea typeface="Microsoft JhengHei" panose="020B0604030504040204" pitchFamily="34" charset="-120"/>
            </a:endParaRPr>
          </a:p>
        </p:txBody>
      </p:sp>
      <p:sp>
        <p:nvSpPr>
          <p:cNvPr id="35" name="TextBox 34">
            <a:extLst>
              <a:ext uri="{FF2B5EF4-FFF2-40B4-BE49-F238E27FC236}">
                <a16:creationId xmlns:a16="http://schemas.microsoft.com/office/drawing/2014/main" id="{48B8B7DE-E821-87F4-19DA-563273AF3CCF}"/>
              </a:ext>
            </a:extLst>
          </p:cNvPr>
          <p:cNvSpPr txBox="1"/>
          <p:nvPr/>
        </p:nvSpPr>
        <p:spPr>
          <a:xfrm>
            <a:off x="1275825" y="2754488"/>
            <a:ext cx="1243663" cy="369332"/>
          </a:xfrm>
          <a:prstGeom prst="rect">
            <a:avLst/>
          </a:prstGeom>
          <a:noFill/>
        </p:spPr>
        <p:txBody>
          <a:bodyPr wrap="square" rtlCol="0">
            <a:spAutoFit/>
          </a:bodyPr>
          <a:lstStyle/>
          <a:p>
            <a:r>
              <a:rPr lang="zh-TW" altLang="en-US" b="1">
                <a:solidFill>
                  <a:schemeClr val="bg1"/>
                </a:solidFill>
                <a:latin typeface="Microsoft JhengHei" panose="020B0604030504040204" pitchFamily="34" charset="-120"/>
                <a:ea typeface="Microsoft JhengHei" panose="020B0604030504040204" pitchFamily="34" charset="-120"/>
              </a:rPr>
              <a:t>付運人</a:t>
            </a:r>
            <a:endParaRPr lang="en-HK" b="1" dirty="0">
              <a:solidFill>
                <a:schemeClr val="bg1"/>
              </a:solidFill>
              <a:latin typeface="Microsoft JhengHei" panose="020B0604030504040204" pitchFamily="34" charset="-120"/>
              <a:ea typeface="Microsoft JhengHei" panose="020B0604030504040204" pitchFamily="34" charset="-120"/>
            </a:endParaRPr>
          </a:p>
        </p:txBody>
      </p:sp>
      <p:sp>
        <p:nvSpPr>
          <p:cNvPr id="36" name="TextBox 35">
            <a:extLst>
              <a:ext uri="{FF2B5EF4-FFF2-40B4-BE49-F238E27FC236}">
                <a16:creationId xmlns:a16="http://schemas.microsoft.com/office/drawing/2014/main" id="{66C97235-60D5-6046-C81A-D8F7D3F36566}"/>
              </a:ext>
            </a:extLst>
          </p:cNvPr>
          <p:cNvSpPr txBox="1"/>
          <p:nvPr/>
        </p:nvSpPr>
        <p:spPr>
          <a:xfrm flipH="1">
            <a:off x="3016548" y="3502319"/>
            <a:ext cx="1506287" cy="646331"/>
          </a:xfrm>
          <a:prstGeom prst="rect">
            <a:avLst/>
          </a:prstGeom>
          <a:noFill/>
        </p:spPr>
        <p:txBody>
          <a:bodyPr wrap="square" rtlCol="0">
            <a:spAutoFit/>
          </a:bodyPr>
          <a:lstStyle/>
          <a:p>
            <a:r>
              <a:rPr lang="zh-TW" altLang="en-US" b="1">
                <a:solidFill>
                  <a:schemeClr val="bg1"/>
                </a:solidFill>
                <a:latin typeface="Microsoft JhengHei" panose="020B0604030504040204" pitchFamily="34" charset="-120"/>
                <a:ea typeface="Microsoft JhengHei" panose="020B0604030504040204" pitchFamily="34" charset="-120"/>
              </a:rPr>
              <a:t>代理人 </a:t>
            </a:r>
            <a:r>
              <a:rPr lang="en-US" b="1" dirty="0">
                <a:solidFill>
                  <a:schemeClr val="bg1"/>
                </a:solidFill>
                <a:latin typeface="Microsoft JhengHei" panose="020B0604030504040204" pitchFamily="34" charset="-120"/>
                <a:ea typeface="Microsoft JhengHei" panose="020B0604030504040204" pitchFamily="34" charset="-120"/>
              </a:rPr>
              <a:t>/</a:t>
            </a:r>
          </a:p>
          <a:p>
            <a:r>
              <a:rPr lang="zh-TW" altLang="en-US" b="1">
                <a:solidFill>
                  <a:schemeClr val="bg1"/>
                </a:solidFill>
                <a:latin typeface="Microsoft JhengHei" panose="020B0604030504040204" pitchFamily="34" charset="-120"/>
                <a:ea typeface="Microsoft JhengHei" panose="020B0604030504040204" pitchFamily="34" charset="-120"/>
              </a:rPr>
              <a:t>貨車司機</a:t>
            </a:r>
            <a:endParaRPr lang="en-HK" b="1" dirty="0">
              <a:solidFill>
                <a:schemeClr val="bg1"/>
              </a:solidFill>
              <a:latin typeface="Microsoft JhengHei" panose="020B0604030504040204" pitchFamily="34" charset="-120"/>
              <a:ea typeface="Microsoft JhengHei" panose="020B0604030504040204" pitchFamily="34" charset="-120"/>
            </a:endParaRPr>
          </a:p>
        </p:txBody>
      </p:sp>
      <p:sp>
        <p:nvSpPr>
          <p:cNvPr id="39" name="TextBox 38">
            <a:extLst>
              <a:ext uri="{FF2B5EF4-FFF2-40B4-BE49-F238E27FC236}">
                <a16:creationId xmlns:a16="http://schemas.microsoft.com/office/drawing/2014/main" id="{F81F91B5-98B0-05B9-38ED-ABBE62993DE4}"/>
              </a:ext>
            </a:extLst>
          </p:cNvPr>
          <p:cNvSpPr txBox="1"/>
          <p:nvPr/>
        </p:nvSpPr>
        <p:spPr>
          <a:xfrm>
            <a:off x="1144695" y="4523074"/>
            <a:ext cx="1361617" cy="369332"/>
          </a:xfrm>
          <a:prstGeom prst="rect">
            <a:avLst/>
          </a:prstGeom>
          <a:noFill/>
        </p:spPr>
        <p:txBody>
          <a:bodyPr wrap="square" rtlCol="0">
            <a:spAutoFit/>
          </a:bodyPr>
          <a:lstStyle/>
          <a:p>
            <a:r>
              <a:rPr lang="zh-TW" altLang="en-US" b="1">
                <a:solidFill>
                  <a:schemeClr val="bg1"/>
                </a:solidFill>
                <a:latin typeface="Microsoft JhengHei" panose="020B0604030504040204" pitchFamily="34" charset="-120"/>
                <a:ea typeface="Microsoft JhengHei" panose="020B0604030504040204" pitchFamily="34" charset="-120"/>
              </a:rPr>
              <a:t>所有類別</a:t>
            </a:r>
            <a:endParaRPr lang="en-HK" b="1" dirty="0">
              <a:solidFill>
                <a:schemeClr val="bg1"/>
              </a:solidFill>
              <a:latin typeface="Microsoft JhengHei" panose="020B0604030504040204" pitchFamily="34" charset="-120"/>
              <a:ea typeface="Microsoft JhengHei" panose="020B0604030504040204" pitchFamily="34" charset="-120"/>
            </a:endParaRPr>
          </a:p>
        </p:txBody>
      </p:sp>
      <p:sp>
        <p:nvSpPr>
          <p:cNvPr id="2" name="Arrow: Chevron 4">
            <a:extLst>
              <a:ext uri="{FF2B5EF4-FFF2-40B4-BE49-F238E27FC236}">
                <a16:creationId xmlns:a16="http://schemas.microsoft.com/office/drawing/2014/main" id="{8DA248B6-97C7-012C-4889-B4471FF134E6}"/>
              </a:ext>
            </a:extLst>
          </p:cNvPr>
          <p:cNvSpPr txBox="1"/>
          <p:nvPr/>
        </p:nvSpPr>
        <p:spPr>
          <a:xfrm>
            <a:off x="4171906" y="3327611"/>
            <a:ext cx="2398984" cy="10022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HK" altLang="zh-TW" sz="2000" b="1" dirty="0">
                <a:solidFill>
                  <a:schemeClr val="tx1"/>
                </a:solidFill>
                <a:latin typeface="Microsoft JhengHei" panose="020B0604030504040204" pitchFamily="34" charset="-120"/>
                <a:ea typeface="Microsoft JhengHei" panose="020B0604030504040204" pitchFamily="34" charset="-120"/>
              </a:rPr>
              <a:t>2. </a:t>
            </a:r>
            <a:r>
              <a:rPr lang="zh-TW" altLang="en-US" sz="2000" b="1">
                <a:solidFill>
                  <a:schemeClr val="tx1"/>
                </a:solidFill>
                <a:latin typeface="Microsoft JhengHei" panose="020B0604030504040204" pitchFamily="34" charset="-120"/>
                <a:ea typeface="Microsoft JhengHei" panose="020B0604030504040204" pitchFamily="34" charset="-120"/>
              </a:rPr>
              <a:t>選用網上服務</a:t>
            </a:r>
            <a:endParaRPr lang="en-HK" altLang="zh-TW" sz="2000" b="1" dirty="0">
              <a:solidFill>
                <a:schemeClr val="tx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pPr>
            <a:r>
              <a:rPr lang="zh-TW" altLang="en-US" sz="1600" b="1">
                <a:solidFill>
                  <a:schemeClr val="bg1"/>
                </a:solidFill>
                <a:latin typeface="Microsoft JhengHei" panose="020B0604030504040204" pitchFamily="34" charset="-120"/>
                <a:ea typeface="Microsoft JhengHei" panose="020B0604030504040204" pitchFamily="34" charset="-120"/>
              </a:rPr>
              <a:t>     預報貨物資料（道路）</a:t>
            </a:r>
            <a:endParaRPr lang="en-HK" altLang="zh-TW" sz="1600" b="1" dirty="0">
              <a:solidFill>
                <a:schemeClr val="bg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pPr>
            <a:r>
              <a:rPr lang="zh-TW" altLang="en-US" sz="1600" b="1">
                <a:solidFill>
                  <a:schemeClr val="bg1"/>
                </a:solidFill>
                <a:latin typeface="Microsoft JhengHei" panose="020B0604030504040204" pitchFamily="34" charset="-120"/>
                <a:ea typeface="Microsoft JhengHei" panose="020B0604030504040204" pitchFamily="34" charset="-120"/>
              </a:rPr>
              <a:t>及／或</a:t>
            </a:r>
            <a:endParaRPr lang="en-GB" altLang="zh-HK" sz="1600" b="1" dirty="0">
              <a:solidFill>
                <a:schemeClr val="bg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spcAft>
                <a:spcPct val="35000"/>
              </a:spcAft>
            </a:pPr>
            <a:r>
              <a:rPr lang="en-GB" altLang="zh-HK" sz="1600" b="1" dirty="0">
                <a:solidFill>
                  <a:schemeClr val="bg1"/>
                </a:solidFill>
                <a:latin typeface="Microsoft JhengHei" panose="020B0604030504040204" pitchFamily="34" charset="-120"/>
                <a:ea typeface="Microsoft JhengHei" panose="020B0604030504040204" pitchFamily="34" charset="-120"/>
              </a:rPr>
              <a:t> </a:t>
            </a:r>
            <a:r>
              <a:rPr lang="zh-TW" altLang="en-US" sz="1600" b="1">
                <a:solidFill>
                  <a:schemeClr val="bg1"/>
                </a:solidFill>
                <a:latin typeface="Microsoft JhengHei" panose="020B0604030504040204" pitchFamily="34" charset="-120"/>
                <a:ea typeface="Microsoft JhengHei" panose="020B0604030504040204" pitchFamily="34" charset="-120"/>
              </a:rPr>
              <a:t>捆綁服務（道路）</a:t>
            </a:r>
            <a:endParaRPr lang="zh-HK" altLang="en-US" sz="1600" b="1" kern="1200">
              <a:solidFill>
                <a:schemeClr val="bg1"/>
              </a:solidFill>
              <a:latin typeface="Microsoft JhengHei" panose="020B0604030504040204" pitchFamily="34" charset="-120"/>
              <a:ea typeface="Microsoft JhengHei" panose="020B0604030504040204" pitchFamily="34" charset="-120"/>
            </a:endParaRPr>
          </a:p>
        </p:txBody>
      </p:sp>
      <p:sp>
        <p:nvSpPr>
          <p:cNvPr id="3" name="Arrow: Chevron 4">
            <a:extLst>
              <a:ext uri="{FF2B5EF4-FFF2-40B4-BE49-F238E27FC236}">
                <a16:creationId xmlns:a16="http://schemas.microsoft.com/office/drawing/2014/main" id="{B7ACD0CD-4DC3-A8FE-DF43-48703405778F}"/>
              </a:ext>
            </a:extLst>
          </p:cNvPr>
          <p:cNvSpPr txBox="1"/>
          <p:nvPr/>
        </p:nvSpPr>
        <p:spPr>
          <a:xfrm>
            <a:off x="1450002" y="1306048"/>
            <a:ext cx="2075805" cy="10022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HK" altLang="zh-TW" sz="2000" b="1" dirty="0">
                <a:solidFill>
                  <a:schemeClr val="tx1"/>
                </a:solidFill>
                <a:latin typeface="Microsoft JhengHei" panose="020B0604030504040204" pitchFamily="34" charset="-120"/>
                <a:ea typeface="Microsoft JhengHei" panose="020B0604030504040204" pitchFamily="34" charset="-120"/>
              </a:rPr>
              <a:t>2. </a:t>
            </a:r>
            <a:r>
              <a:rPr lang="zh-TW" altLang="en-US" sz="2000" b="1">
                <a:solidFill>
                  <a:schemeClr val="tx1"/>
                </a:solidFill>
                <a:latin typeface="Microsoft JhengHei" panose="020B0604030504040204" pitchFamily="34" charset="-120"/>
                <a:ea typeface="Microsoft JhengHei" panose="020B0604030504040204" pitchFamily="34" charset="-120"/>
              </a:rPr>
              <a:t>選用網上服務</a:t>
            </a:r>
            <a:endParaRPr lang="en-HK" altLang="zh-TW" sz="2000" b="1" dirty="0">
              <a:solidFill>
                <a:schemeClr val="tx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spcAft>
                <a:spcPct val="35000"/>
              </a:spcAft>
            </a:pPr>
            <a:r>
              <a:rPr lang="zh-TW" altLang="en-US" sz="1600" b="1">
                <a:solidFill>
                  <a:schemeClr val="bg1"/>
                </a:solidFill>
                <a:latin typeface="Microsoft JhengHei" panose="020B0604030504040204" pitchFamily="34" charset="-120"/>
                <a:ea typeface="Microsoft JhengHei" panose="020B0604030504040204" pitchFamily="34" charset="-120"/>
              </a:rPr>
              <a:t>預報貨物資料（道路）</a:t>
            </a:r>
            <a:endParaRPr lang="zh-HK" altLang="en-US" sz="1600" b="1" kern="1200">
              <a:solidFill>
                <a:schemeClr val="bg1"/>
              </a:solidFill>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D80BBB6D-7810-1A6F-E7B6-46E0206409C3}"/>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90000"/>
              </a:lnSpc>
              <a:spcBef>
                <a:spcPts val="365"/>
              </a:spcBef>
              <a:buClr>
                <a:srgbClr val="286BAC"/>
              </a:buClr>
              <a:defRPr/>
            </a:pPr>
            <a:r>
              <a:rPr lang="en-HK" altLang="zh-CN"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1.1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系統基本流程</a:t>
            </a:r>
            <a:endParaRPr lang="en-HK" altLang="zh-CN" sz="2800" b="1" dirty="0">
              <a:solidFill>
                <a:prstClr val="white">
                  <a:lumMod val="65000"/>
                </a:prstClr>
              </a:solidFill>
              <a:latin typeface="Microsoft JhengHei" panose="020B0604030504040204" pitchFamily="34" charset="-120"/>
              <a:ea typeface="Microsoft JhengHei" panose="020B0604030504040204" pitchFamily="34" charset="-120"/>
              <a:cs typeface="Times New Roman"/>
            </a:endParaRPr>
          </a:p>
        </p:txBody>
      </p:sp>
      <p:sp>
        <p:nvSpPr>
          <p:cNvPr id="4" name="Slide Number Placeholder 3">
            <a:extLst>
              <a:ext uri="{FF2B5EF4-FFF2-40B4-BE49-F238E27FC236}">
                <a16:creationId xmlns:a16="http://schemas.microsoft.com/office/drawing/2014/main" id="{42DDC4C9-DC38-DC8C-12EF-3EA235A817DE}"/>
              </a:ext>
            </a:extLst>
          </p:cNvPr>
          <p:cNvSpPr>
            <a:spLocks noGrp="1"/>
          </p:cNvSpPr>
          <p:nvPr>
            <p:ph type="sldNum" sz="quarter" idx="12"/>
          </p:nvPr>
        </p:nvSpPr>
        <p:spPr/>
        <p:txBody>
          <a:bodyPr/>
          <a:lstStyle/>
          <a:p>
            <a:fld id="{757993B9-1E1D-498A-9135-8F4EE768927A}" type="slidenum">
              <a:rPr lang="en-HK" smtClean="0"/>
              <a:t>4</a:t>
            </a:fld>
            <a:endParaRPr lang="en-HK" dirty="0"/>
          </a:p>
        </p:txBody>
      </p:sp>
    </p:spTree>
    <p:extLst>
      <p:ext uri="{BB962C8B-B14F-4D97-AF65-F5344CB8AC3E}">
        <p14:creationId xmlns:p14="http://schemas.microsoft.com/office/powerpoint/2010/main" val="3511626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61F874-02C7-4AF0-A913-34CE05C23283}"/>
              </a:ext>
            </a:extLst>
          </p:cNvPr>
          <p:cNvPicPr>
            <a:picLocks noChangeAspect="1"/>
          </p:cNvPicPr>
          <p:nvPr/>
        </p:nvPicPr>
        <p:blipFill>
          <a:blip r:embed="rId2"/>
          <a:srcRect l="8167" r="7389" b="1"/>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86C21D03-26D1-1494-69D1-899A31F24C03}"/>
              </a:ext>
            </a:extLst>
          </p:cNvPr>
          <p:cNvSpPr/>
          <p:nvPr/>
        </p:nvSpPr>
        <p:spPr>
          <a:xfrm flipH="1" flipV="1">
            <a:off x="9902952" y="5490393"/>
            <a:ext cx="1421352" cy="5080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25568F08-11D4-A5E1-1C85-A6A22B26A500}"/>
              </a:ext>
            </a:extLst>
          </p:cNvPr>
          <p:cNvSpPr txBox="1"/>
          <p:nvPr/>
        </p:nvSpPr>
        <p:spPr>
          <a:xfrm>
            <a:off x="6907610" y="5629130"/>
            <a:ext cx="193820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98010A70-59D2-9364-DD29-CD0E438B4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0137">
            <a:off x="9109111" y="5529959"/>
            <a:ext cx="530542" cy="422635"/>
          </a:xfrm>
          <a:prstGeom prst="rect">
            <a:avLst/>
          </a:prstGeom>
        </p:spPr>
      </p:pic>
      <p:pic>
        <p:nvPicPr>
          <p:cNvPr id="9" name="Picture 8">
            <a:extLst>
              <a:ext uri="{FF2B5EF4-FFF2-40B4-BE49-F238E27FC236}">
                <a16:creationId xmlns:a16="http://schemas.microsoft.com/office/drawing/2014/main" id="{2ED433EB-5E28-2529-F761-62C8B3C73CAF}"/>
              </a:ext>
            </a:extLst>
          </p:cNvPr>
          <p:cNvPicPr>
            <a:picLocks noChangeAspect="1"/>
          </p:cNvPicPr>
          <p:nvPr/>
        </p:nvPicPr>
        <p:blipFill>
          <a:blip r:embed="rId4"/>
          <a:stretch>
            <a:fillRect/>
          </a:stretch>
        </p:blipFill>
        <p:spPr>
          <a:xfrm>
            <a:off x="1021648" y="1215231"/>
            <a:ext cx="885949" cy="152421"/>
          </a:xfrm>
          <a:prstGeom prst="rect">
            <a:avLst/>
          </a:prstGeom>
        </p:spPr>
      </p:pic>
      <p:pic>
        <p:nvPicPr>
          <p:cNvPr id="10" name="Picture 9">
            <a:extLst>
              <a:ext uri="{FF2B5EF4-FFF2-40B4-BE49-F238E27FC236}">
                <a16:creationId xmlns:a16="http://schemas.microsoft.com/office/drawing/2014/main" id="{0CE37959-AB63-B590-845F-1178E2CA40F6}"/>
              </a:ext>
            </a:extLst>
          </p:cNvPr>
          <p:cNvPicPr>
            <a:picLocks noChangeAspect="1"/>
          </p:cNvPicPr>
          <p:nvPr/>
        </p:nvPicPr>
        <p:blipFill>
          <a:blip r:embed="rId5"/>
          <a:stretch>
            <a:fillRect/>
          </a:stretch>
        </p:blipFill>
        <p:spPr>
          <a:xfrm>
            <a:off x="1021648" y="1181823"/>
            <a:ext cx="901189" cy="209579"/>
          </a:xfrm>
          <a:prstGeom prst="rect">
            <a:avLst/>
          </a:prstGeom>
        </p:spPr>
      </p:pic>
      <p:sp>
        <p:nvSpPr>
          <p:cNvPr id="3" name="Slide Number Placeholder 2">
            <a:extLst>
              <a:ext uri="{FF2B5EF4-FFF2-40B4-BE49-F238E27FC236}">
                <a16:creationId xmlns:a16="http://schemas.microsoft.com/office/drawing/2014/main" id="{74D8BBB5-E72C-6073-C9F4-83412017DF01}"/>
              </a:ext>
            </a:extLst>
          </p:cNvPr>
          <p:cNvSpPr>
            <a:spLocks noGrp="1"/>
          </p:cNvSpPr>
          <p:nvPr>
            <p:ph type="sldNum" sz="quarter" idx="12"/>
          </p:nvPr>
        </p:nvSpPr>
        <p:spPr/>
        <p:txBody>
          <a:bodyPr/>
          <a:lstStyle/>
          <a:p>
            <a:fld id="{757993B9-1E1D-498A-9135-8F4EE768927A}" type="slidenum">
              <a:rPr lang="en-HK" smtClean="0"/>
              <a:pPr/>
              <a:t>40</a:t>
            </a:fld>
            <a:endParaRPr lang="en-HK" dirty="0"/>
          </a:p>
        </p:txBody>
      </p:sp>
    </p:spTree>
    <p:extLst>
      <p:ext uri="{BB962C8B-B14F-4D97-AF65-F5344CB8AC3E}">
        <p14:creationId xmlns:p14="http://schemas.microsoft.com/office/powerpoint/2010/main" val="1186973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45EB84-B785-8628-2EBF-E5D043BFF2C2}"/>
              </a:ext>
            </a:extLst>
          </p:cNvPr>
          <p:cNvPicPr>
            <a:picLocks noChangeAspect="1"/>
          </p:cNvPicPr>
          <p:nvPr/>
        </p:nvPicPr>
        <p:blipFill>
          <a:blip r:embed="rId2"/>
          <a:srcRect r="10221" b="-1"/>
          <a:stretch>
            <a:fillRect/>
          </a:stretch>
        </p:blipFill>
        <p:spPr>
          <a:xfrm>
            <a:off x="20" y="10"/>
            <a:ext cx="12191980" cy="6857990"/>
          </a:xfrm>
          <a:prstGeom prst="rect">
            <a:avLst/>
          </a:prstGeom>
          <a:noFill/>
        </p:spPr>
      </p:pic>
      <p:pic>
        <p:nvPicPr>
          <p:cNvPr id="5" name="Picture 4">
            <a:extLst>
              <a:ext uri="{FF2B5EF4-FFF2-40B4-BE49-F238E27FC236}">
                <a16:creationId xmlns:a16="http://schemas.microsoft.com/office/drawing/2014/main" id="{97CC79F0-A4BD-8560-D16C-757FE758D858}"/>
              </a:ext>
            </a:extLst>
          </p:cNvPr>
          <p:cNvPicPr>
            <a:picLocks noChangeAspect="1"/>
          </p:cNvPicPr>
          <p:nvPr/>
        </p:nvPicPr>
        <p:blipFill>
          <a:blip r:embed="rId3"/>
          <a:stretch>
            <a:fillRect/>
          </a:stretch>
        </p:blipFill>
        <p:spPr>
          <a:xfrm>
            <a:off x="1290062" y="1308706"/>
            <a:ext cx="10469121" cy="648109"/>
          </a:xfrm>
          <a:prstGeom prst="rect">
            <a:avLst/>
          </a:prstGeom>
        </p:spPr>
      </p:pic>
      <p:sp>
        <p:nvSpPr>
          <p:cNvPr id="6" name="文字方塊 1">
            <a:extLst>
              <a:ext uri="{FF2B5EF4-FFF2-40B4-BE49-F238E27FC236}">
                <a16:creationId xmlns:a16="http://schemas.microsoft.com/office/drawing/2014/main" id="{D431C8FD-7CDB-5F65-2DFC-8DC7BED21D0E}"/>
              </a:ext>
            </a:extLst>
          </p:cNvPr>
          <p:cNvSpPr txBox="1"/>
          <p:nvPr/>
        </p:nvSpPr>
        <p:spPr>
          <a:xfrm>
            <a:off x="1384634" y="1308706"/>
            <a:ext cx="263872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檢視並確認輸入的資料</a:t>
            </a:r>
            <a:endParaRPr lang="en-HK" altLang="zh-TW"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F0BAC10F-A582-E97A-C3A1-1144708043F4}"/>
              </a:ext>
            </a:extLst>
          </p:cNvPr>
          <p:cNvSpPr>
            <a:spLocks noGrp="1"/>
          </p:cNvSpPr>
          <p:nvPr>
            <p:ph type="sldNum" sz="quarter" idx="12"/>
          </p:nvPr>
        </p:nvSpPr>
        <p:spPr/>
        <p:txBody>
          <a:bodyPr/>
          <a:lstStyle/>
          <a:p>
            <a:fld id="{757993B9-1E1D-498A-9135-8F4EE768927A}" type="slidenum">
              <a:rPr lang="en-HK" smtClean="0"/>
              <a:pPr/>
              <a:t>41</a:t>
            </a:fld>
            <a:endParaRPr lang="en-HK" dirty="0"/>
          </a:p>
        </p:txBody>
      </p:sp>
    </p:spTree>
    <p:extLst>
      <p:ext uri="{BB962C8B-B14F-4D97-AF65-F5344CB8AC3E}">
        <p14:creationId xmlns:p14="http://schemas.microsoft.com/office/powerpoint/2010/main" val="2693446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6436D3-F393-EB45-225D-B69FA48F6254}"/>
              </a:ext>
            </a:extLst>
          </p:cNvPr>
          <p:cNvPicPr>
            <a:picLocks noChangeAspect="1"/>
          </p:cNvPicPr>
          <p:nvPr/>
        </p:nvPicPr>
        <p:blipFill>
          <a:blip r:embed="rId2"/>
          <a:srcRect l="4885" r="6227"/>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01FD3824-2D45-053D-162A-4A4CDB5C278D}"/>
              </a:ext>
            </a:extLst>
          </p:cNvPr>
          <p:cNvSpPr/>
          <p:nvPr/>
        </p:nvSpPr>
        <p:spPr>
          <a:xfrm flipH="1" flipV="1">
            <a:off x="1305253" y="4330072"/>
            <a:ext cx="5127549" cy="8088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9E9EF855-F46E-F10E-46C2-A394A6B33098}"/>
              </a:ext>
            </a:extLst>
          </p:cNvPr>
          <p:cNvSpPr txBox="1"/>
          <p:nvPr/>
        </p:nvSpPr>
        <p:spPr>
          <a:xfrm>
            <a:off x="7448179" y="4549831"/>
            <a:ext cx="26996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a:t>
            </a:r>
            <a:r>
              <a:rPr lang="en-GB" b="0" dirty="0">
                <a:latin typeface="Microsoft JhengHei" panose="020B0604030504040204" pitchFamily="34" charset="-120"/>
                <a:ea typeface="Microsoft JhengHei" panose="020B0604030504040204" pitchFamily="34" charset="-120"/>
              </a:rPr>
              <a:t>4</a:t>
            </a:r>
            <a:r>
              <a:rPr lang="zh-TW" altLang="en-US" b="0">
                <a:latin typeface="Microsoft JhengHei" panose="020B0604030504040204" pitchFamily="34" charset="-120"/>
                <a:ea typeface="Microsoft JhengHei" panose="020B0604030504040204" pitchFamily="34" charset="-120"/>
              </a:rPr>
              <a:t>位驗證碼進行驗證</a:t>
            </a:r>
            <a:endParaRPr lang="en-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B6FE3323-EF69-92F4-7370-73CE1D29F0E4}"/>
              </a:ext>
            </a:extLst>
          </p:cNvPr>
          <p:cNvSpPr/>
          <p:nvPr/>
        </p:nvSpPr>
        <p:spPr>
          <a:xfrm>
            <a:off x="10334734" y="5524688"/>
            <a:ext cx="1396668" cy="4611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9D70E177-D056-916E-9F50-04B46EB0CC76}"/>
              </a:ext>
            </a:extLst>
          </p:cNvPr>
          <p:cNvSpPr txBox="1"/>
          <p:nvPr/>
        </p:nvSpPr>
        <p:spPr>
          <a:xfrm>
            <a:off x="7763769" y="5610510"/>
            <a:ext cx="166336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F528F197-5D35-154C-F6B0-51213E9D5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87703">
            <a:off x="6662833" y="4523180"/>
            <a:ext cx="530542" cy="422635"/>
          </a:xfrm>
          <a:prstGeom prst="rect">
            <a:avLst/>
          </a:prstGeom>
        </p:spPr>
      </p:pic>
      <p:pic>
        <p:nvPicPr>
          <p:cNvPr id="10" name="Picture 9" descr="An orange arrow pointing at something&#10;&#10;AI-generated content may be incorrect.">
            <a:extLst>
              <a:ext uri="{FF2B5EF4-FFF2-40B4-BE49-F238E27FC236}">
                <a16:creationId xmlns:a16="http://schemas.microsoft.com/office/drawing/2014/main" id="{FA387922-F380-A566-922F-16771BA2F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6546">
            <a:off x="9611089" y="5583859"/>
            <a:ext cx="530542" cy="422635"/>
          </a:xfrm>
          <a:prstGeom prst="rect">
            <a:avLst/>
          </a:prstGeom>
        </p:spPr>
      </p:pic>
      <p:sp>
        <p:nvSpPr>
          <p:cNvPr id="3" name="Slide Number Placeholder 2">
            <a:extLst>
              <a:ext uri="{FF2B5EF4-FFF2-40B4-BE49-F238E27FC236}">
                <a16:creationId xmlns:a16="http://schemas.microsoft.com/office/drawing/2014/main" id="{47908958-EDEA-6D71-81C0-4E6FF9E2FB92}"/>
              </a:ext>
            </a:extLst>
          </p:cNvPr>
          <p:cNvSpPr>
            <a:spLocks noGrp="1"/>
          </p:cNvSpPr>
          <p:nvPr>
            <p:ph type="sldNum" sz="quarter" idx="12"/>
          </p:nvPr>
        </p:nvSpPr>
        <p:spPr/>
        <p:txBody>
          <a:bodyPr/>
          <a:lstStyle/>
          <a:p>
            <a:fld id="{757993B9-1E1D-498A-9135-8F4EE768927A}" type="slidenum">
              <a:rPr lang="en-HK" smtClean="0"/>
              <a:pPr/>
              <a:t>42</a:t>
            </a:fld>
            <a:endParaRPr lang="en-HK" dirty="0"/>
          </a:p>
        </p:txBody>
      </p:sp>
    </p:spTree>
    <p:extLst>
      <p:ext uri="{BB962C8B-B14F-4D97-AF65-F5344CB8AC3E}">
        <p14:creationId xmlns:p14="http://schemas.microsoft.com/office/powerpoint/2010/main" val="910924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310BC4-04A1-48E1-FE38-F2488C7B7612}"/>
              </a:ext>
            </a:extLst>
          </p:cNvPr>
          <p:cNvPicPr>
            <a:picLocks noChangeAspect="1"/>
          </p:cNvPicPr>
          <p:nvPr/>
        </p:nvPicPr>
        <p:blipFill>
          <a:blip r:embed="rId2"/>
          <a:srcRect l="9768" r="3122" b="1"/>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FF5A77E1-08F3-A831-A5AD-8E8868234D71}"/>
              </a:ext>
            </a:extLst>
          </p:cNvPr>
          <p:cNvSpPr/>
          <p:nvPr/>
        </p:nvSpPr>
        <p:spPr>
          <a:xfrm>
            <a:off x="6371082" y="3730752"/>
            <a:ext cx="1355597" cy="4346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B3DAC74A-B572-7C1D-89B4-F782A841475C}"/>
              </a:ext>
            </a:extLst>
          </p:cNvPr>
          <p:cNvSpPr txBox="1"/>
          <p:nvPr/>
        </p:nvSpPr>
        <p:spPr>
          <a:xfrm>
            <a:off x="6096000" y="2504703"/>
            <a:ext cx="299846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點擊「確定」以確認提交</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2E8A278C-7641-94E6-1A8C-8D2D93FA3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85238">
            <a:off x="6783609" y="3091076"/>
            <a:ext cx="530542" cy="422635"/>
          </a:xfrm>
          <a:prstGeom prst="rect">
            <a:avLst/>
          </a:prstGeom>
        </p:spPr>
      </p:pic>
      <p:sp>
        <p:nvSpPr>
          <p:cNvPr id="3" name="Slide Number Placeholder 2">
            <a:extLst>
              <a:ext uri="{FF2B5EF4-FFF2-40B4-BE49-F238E27FC236}">
                <a16:creationId xmlns:a16="http://schemas.microsoft.com/office/drawing/2014/main" id="{7137EC4B-17C1-DA7D-72BD-B0900A0D3182}"/>
              </a:ext>
            </a:extLst>
          </p:cNvPr>
          <p:cNvSpPr>
            <a:spLocks noGrp="1"/>
          </p:cNvSpPr>
          <p:nvPr>
            <p:ph type="sldNum" sz="quarter" idx="12"/>
          </p:nvPr>
        </p:nvSpPr>
        <p:spPr/>
        <p:txBody>
          <a:bodyPr/>
          <a:lstStyle/>
          <a:p>
            <a:fld id="{757993B9-1E1D-498A-9135-8F4EE768927A}" type="slidenum">
              <a:rPr lang="en-HK" smtClean="0"/>
              <a:pPr/>
              <a:t>43</a:t>
            </a:fld>
            <a:endParaRPr lang="en-HK" dirty="0"/>
          </a:p>
        </p:txBody>
      </p:sp>
    </p:spTree>
    <p:extLst>
      <p:ext uri="{BB962C8B-B14F-4D97-AF65-F5344CB8AC3E}">
        <p14:creationId xmlns:p14="http://schemas.microsoft.com/office/powerpoint/2010/main" val="1678867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CE9484-6008-3A12-B97E-8001ECA5598B}"/>
              </a:ext>
            </a:extLst>
          </p:cNvPr>
          <p:cNvPicPr>
            <a:picLocks noChangeAspect="1"/>
          </p:cNvPicPr>
          <p:nvPr/>
        </p:nvPicPr>
        <p:blipFill>
          <a:blip r:embed="rId2"/>
          <a:srcRect l="7111" r="-1" b="-1"/>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4E6EB02F-EAD1-023B-BD93-EC904C364F64}"/>
              </a:ext>
            </a:extLst>
          </p:cNvPr>
          <p:cNvSpPr/>
          <p:nvPr/>
        </p:nvSpPr>
        <p:spPr>
          <a:xfrm>
            <a:off x="9433560" y="3279950"/>
            <a:ext cx="1429512" cy="4614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96736666-C4C0-30F6-8DE7-8B8EB542B40F}"/>
              </a:ext>
            </a:extLst>
          </p:cNvPr>
          <p:cNvSpPr txBox="1"/>
          <p:nvPr/>
        </p:nvSpPr>
        <p:spPr>
          <a:xfrm>
            <a:off x="463806" y="3279950"/>
            <a:ext cx="644905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ja-JP" altLang="en-US" b="0">
                <a:latin typeface="Microsoft JhengHei" panose="020B0604030504040204" pitchFamily="34" charset="-120"/>
                <a:ea typeface="Microsoft JhengHei" panose="020B0604030504040204" pitchFamily="34" charset="-120"/>
              </a:rPr>
              <a:t>登記</a:t>
            </a:r>
            <a:r>
              <a:rPr lang="zh-TW" altLang="en-US" b="0">
                <a:latin typeface="Microsoft JhengHei" panose="020B0604030504040204" pitchFamily="34" charset="-120"/>
                <a:ea typeface="Microsoft JhengHei" panose="020B0604030504040204" pitchFamily="34" charset="-120"/>
              </a:rPr>
              <a:t>已成功提交。您將收到一封包含帳戶啟動碼的電子郵件。</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若要進行登記流程，您需要啟動帳戶</a:t>
            </a:r>
            <a:endParaRPr lang="en-HK" altLang="zh-TW" b="0"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E4E2FDAA-D5F7-8C1F-EEA6-339E17170FE6}"/>
              </a:ext>
            </a:extLst>
          </p:cNvPr>
          <p:cNvSpPr txBox="1"/>
          <p:nvPr/>
        </p:nvSpPr>
        <p:spPr>
          <a:xfrm>
            <a:off x="7096185" y="4553724"/>
            <a:ext cx="376688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當您已收到電子郵件，請盡快點擊「立即啟動帳戶」以啟動帳戶</a:t>
            </a:r>
          </a:p>
        </p:txBody>
      </p:sp>
      <p:pic>
        <p:nvPicPr>
          <p:cNvPr id="8" name="Picture 7" descr="An orange arrow pointing at something&#10;&#10;AI-generated content may be incorrect.">
            <a:extLst>
              <a:ext uri="{FF2B5EF4-FFF2-40B4-BE49-F238E27FC236}">
                <a16:creationId xmlns:a16="http://schemas.microsoft.com/office/drawing/2014/main" id="{D8B4BEF3-3E36-C7CF-9DEB-B0A660502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13395">
            <a:off x="9883045" y="3936267"/>
            <a:ext cx="530542" cy="422635"/>
          </a:xfrm>
          <a:prstGeom prst="rect">
            <a:avLst/>
          </a:prstGeom>
        </p:spPr>
      </p:pic>
      <p:sp>
        <p:nvSpPr>
          <p:cNvPr id="3" name="Slide Number Placeholder 2">
            <a:extLst>
              <a:ext uri="{FF2B5EF4-FFF2-40B4-BE49-F238E27FC236}">
                <a16:creationId xmlns:a16="http://schemas.microsoft.com/office/drawing/2014/main" id="{B3C11FBF-E1F7-14DC-2C6D-C029E27277AD}"/>
              </a:ext>
            </a:extLst>
          </p:cNvPr>
          <p:cNvSpPr>
            <a:spLocks noGrp="1"/>
          </p:cNvSpPr>
          <p:nvPr>
            <p:ph type="sldNum" sz="quarter" idx="12"/>
          </p:nvPr>
        </p:nvSpPr>
        <p:spPr/>
        <p:txBody>
          <a:bodyPr/>
          <a:lstStyle/>
          <a:p>
            <a:fld id="{757993B9-1E1D-498A-9135-8F4EE768927A}" type="slidenum">
              <a:rPr lang="en-HK" smtClean="0"/>
              <a:pPr/>
              <a:t>44</a:t>
            </a:fld>
            <a:endParaRPr lang="en-HK" dirty="0"/>
          </a:p>
        </p:txBody>
      </p:sp>
    </p:spTree>
    <p:extLst>
      <p:ext uri="{BB962C8B-B14F-4D97-AF65-F5344CB8AC3E}">
        <p14:creationId xmlns:p14="http://schemas.microsoft.com/office/powerpoint/2010/main" val="905512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413F63-A6EE-8B9F-5BDC-45224AD60F2A}"/>
              </a:ext>
            </a:extLst>
          </p:cNvPr>
          <p:cNvPicPr>
            <a:picLocks noChangeAspect="1"/>
          </p:cNvPicPr>
          <p:nvPr/>
        </p:nvPicPr>
        <p:blipFill>
          <a:blip r:embed="rId2"/>
          <a:stretch>
            <a:fillRect/>
          </a:stretch>
        </p:blipFill>
        <p:spPr>
          <a:xfrm>
            <a:off x="0" y="226158"/>
            <a:ext cx="11974596" cy="6096851"/>
          </a:xfrm>
          <a:prstGeom prst="rect">
            <a:avLst/>
          </a:prstGeom>
        </p:spPr>
      </p:pic>
      <p:pic>
        <p:nvPicPr>
          <p:cNvPr id="5" name="Picture 4">
            <a:extLst>
              <a:ext uri="{FF2B5EF4-FFF2-40B4-BE49-F238E27FC236}">
                <a16:creationId xmlns:a16="http://schemas.microsoft.com/office/drawing/2014/main" id="{B21123FE-387A-7C35-1BE1-CBA90C357D92}"/>
              </a:ext>
            </a:extLst>
          </p:cNvPr>
          <p:cNvPicPr>
            <a:picLocks noChangeAspect="1"/>
          </p:cNvPicPr>
          <p:nvPr/>
        </p:nvPicPr>
        <p:blipFill>
          <a:blip r:embed="rId3"/>
          <a:stretch>
            <a:fillRect/>
          </a:stretch>
        </p:blipFill>
        <p:spPr>
          <a:xfrm>
            <a:off x="217404" y="734502"/>
            <a:ext cx="11974596" cy="5588507"/>
          </a:xfrm>
          <a:prstGeom prst="rect">
            <a:avLst/>
          </a:prstGeom>
        </p:spPr>
      </p:pic>
      <p:pic>
        <p:nvPicPr>
          <p:cNvPr id="6" name="Picture 5">
            <a:extLst>
              <a:ext uri="{FF2B5EF4-FFF2-40B4-BE49-F238E27FC236}">
                <a16:creationId xmlns:a16="http://schemas.microsoft.com/office/drawing/2014/main" id="{E0E8A67E-76DA-4CEC-A91E-332057AFF617}"/>
              </a:ext>
            </a:extLst>
          </p:cNvPr>
          <p:cNvPicPr>
            <a:picLocks noChangeAspect="1"/>
          </p:cNvPicPr>
          <p:nvPr/>
        </p:nvPicPr>
        <p:blipFill>
          <a:blip r:embed="rId4"/>
          <a:stretch>
            <a:fillRect/>
          </a:stretch>
        </p:blipFill>
        <p:spPr>
          <a:xfrm>
            <a:off x="0" y="0"/>
            <a:ext cx="12192000" cy="734502"/>
          </a:xfrm>
          <a:prstGeom prst="rect">
            <a:avLst/>
          </a:prstGeom>
        </p:spPr>
      </p:pic>
      <p:sp>
        <p:nvSpPr>
          <p:cNvPr id="7" name="文字方塊 1">
            <a:extLst>
              <a:ext uri="{FF2B5EF4-FFF2-40B4-BE49-F238E27FC236}">
                <a16:creationId xmlns:a16="http://schemas.microsoft.com/office/drawing/2014/main" id="{02EA23C9-9621-80F3-2208-7408DC8B4BF9}"/>
              </a:ext>
            </a:extLst>
          </p:cNvPr>
          <p:cNvSpPr txBox="1"/>
          <p:nvPr/>
        </p:nvSpPr>
        <p:spPr>
          <a:xfrm>
            <a:off x="217404" y="293548"/>
            <a:ext cx="358670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包含帳戶啟動碼的電子郵件範本</a:t>
            </a:r>
            <a:endParaRPr lang="en-HK" b="0" dirty="0">
              <a:latin typeface="Microsoft JhengHei" panose="020B0604030504040204" pitchFamily="34" charset="-120"/>
              <a:ea typeface="Microsoft JhengHei" panose="020B0604030504040204" pitchFamily="34" charset="-120"/>
            </a:endParaRPr>
          </a:p>
        </p:txBody>
      </p:sp>
      <p:pic>
        <p:nvPicPr>
          <p:cNvPr id="8" name="Picture 7">
            <a:extLst>
              <a:ext uri="{FF2B5EF4-FFF2-40B4-BE49-F238E27FC236}">
                <a16:creationId xmlns:a16="http://schemas.microsoft.com/office/drawing/2014/main" id="{EC62ED84-644A-1B99-04C2-B0D0737C35FE}"/>
              </a:ext>
            </a:extLst>
          </p:cNvPr>
          <p:cNvPicPr>
            <a:picLocks noChangeAspect="1"/>
          </p:cNvPicPr>
          <p:nvPr/>
        </p:nvPicPr>
        <p:blipFill>
          <a:blip r:embed="rId5"/>
          <a:stretch>
            <a:fillRect/>
          </a:stretch>
        </p:blipFill>
        <p:spPr>
          <a:xfrm>
            <a:off x="1030592" y="1119557"/>
            <a:ext cx="2248214" cy="257211"/>
          </a:xfrm>
          <a:prstGeom prst="rect">
            <a:avLst/>
          </a:prstGeom>
        </p:spPr>
      </p:pic>
      <p:pic>
        <p:nvPicPr>
          <p:cNvPr id="9" name="Picture 8">
            <a:extLst>
              <a:ext uri="{FF2B5EF4-FFF2-40B4-BE49-F238E27FC236}">
                <a16:creationId xmlns:a16="http://schemas.microsoft.com/office/drawing/2014/main" id="{0B663E1E-1772-ACBD-66ED-9332883D963B}"/>
              </a:ext>
            </a:extLst>
          </p:cNvPr>
          <p:cNvPicPr>
            <a:picLocks noChangeAspect="1"/>
          </p:cNvPicPr>
          <p:nvPr/>
        </p:nvPicPr>
        <p:blipFill>
          <a:blip r:embed="rId5"/>
          <a:stretch>
            <a:fillRect/>
          </a:stretch>
        </p:blipFill>
        <p:spPr>
          <a:xfrm>
            <a:off x="1030592" y="4130149"/>
            <a:ext cx="2248214" cy="257211"/>
          </a:xfrm>
          <a:prstGeom prst="rect">
            <a:avLst/>
          </a:prstGeom>
        </p:spPr>
      </p:pic>
      <p:pic>
        <p:nvPicPr>
          <p:cNvPr id="12" name="Picture 11">
            <a:extLst>
              <a:ext uri="{FF2B5EF4-FFF2-40B4-BE49-F238E27FC236}">
                <a16:creationId xmlns:a16="http://schemas.microsoft.com/office/drawing/2014/main" id="{52E62A90-92F7-833C-4393-2CE78C17DD06}"/>
              </a:ext>
            </a:extLst>
          </p:cNvPr>
          <p:cNvPicPr>
            <a:picLocks noChangeAspect="1"/>
          </p:cNvPicPr>
          <p:nvPr/>
        </p:nvPicPr>
        <p:blipFill>
          <a:blip r:embed="rId6"/>
          <a:stretch>
            <a:fillRect/>
          </a:stretch>
        </p:blipFill>
        <p:spPr>
          <a:xfrm>
            <a:off x="-1" y="724015"/>
            <a:ext cx="301753" cy="6133985"/>
          </a:xfrm>
          <a:prstGeom prst="rect">
            <a:avLst/>
          </a:prstGeom>
        </p:spPr>
      </p:pic>
      <p:pic>
        <p:nvPicPr>
          <p:cNvPr id="13" name="Picture 12">
            <a:extLst>
              <a:ext uri="{FF2B5EF4-FFF2-40B4-BE49-F238E27FC236}">
                <a16:creationId xmlns:a16="http://schemas.microsoft.com/office/drawing/2014/main" id="{7C5E8AC9-60D7-A1B8-D016-9DBE3A769807}"/>
              </a:ext>
            </a:extLst>
          </p:cNvPr>
          <p:cNvPicPr>
            <a:picLocks noChangeAspect="1"/>
          </p:cNvPicPr>
          <p:nvPr/>
        </p:nvPicPr>
        <p:blipFill>
          <a:blip r:embed="rId7"/>
          <a:stretch>
            <a:fillRect/>
          </a:stretch>
        </p:blipFill>
        <p:spPr>
          <a:xfrm>
            <a:off x="301752" y="6296126"/>
            <a:ext cx="11890248" cy="561874"/>
          </a:xfrm>
          <a:prstGeom prst="rect">
            <a:avLst/>
          </a:prstGeom>
        </p:spPr>
      </p:pic>
      <p:sp>
        <p:nvSpPr>
          <p:cNvPr id="14" name="Rectangle 13">
            <a:extLst>
              <a:ext uri="{FF2B5EF4-FFF2-40B4-BE49-F238E27FC236}">
                <a16:creationId xmlns:a16="http://schemas.microsoft.com/office/drawing/2014/main" id="{F4D55DFB-9A6C-776D-4D0A-3F6B3216167D}"/>
              </a:ext>
            </a:extLst>
          </p:cNvPr>
          <p:cNvSpPr/>
          <p:nvPr/>
        </p:nvSpPr>
        <p:spPr>
          <a:xfrm>
            <a:off x="226548" y="1759545"/>
            <a:ext cx="953028" cy="3283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5" name="Rectangle 14">
            <a:extLst>
              <a:ext uri="{FF2B5EF4-FFF2-40B4-BE49-F238E27FC236}">
                <a16:creationId xmlns:a16="http://schemas.microsoft.com/office/drawing/2014/main" id="{61DD0D52-137A-B0A8-FFA6-04AA2EFF0D84}"/>
              </a:ext>
            </a:extLst>
          </p:cNvPr>
          <p:cNvSpPr/>
          <p:nvPr/>
        </p:nvSpPr>
        <p:spPr>
          <a:xfrm>
            <a:off x="226548" y="4770137"/>
            <a:ext cx="953028" cy="3283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6" name="Picture 15">
            <a:extLst>
              <a:ext uri="{FF2B5EF4-FFF2-40B4-BE49-F238E27FC236}">
                <a16:creationId xmlns:a16="http://schemas.microsoft.com/office/drawing/2014/main" id="{54F6DEAA-80E8-AD06-8EE9-8DD3A3D0ED44}"/>
              </a:ext>
            </a:extLst>
          </p:cNvPr>
          <p:cNvPicPr>
            <a:picLocks noChangeAspect="1"/>
          </p:cNvPicPr>
          <p:nvPr/>
        </p:nvPicPr>
        <p:blipFill>
          <a:blip r:embed="rId8"/>
          <a:stretch>
            <a:fillRect/>
          </a:stretch>
        </p:blipFill>
        <p:spPr>
          <a:xfrm>
            <a:off x="1109565" y="1119764"/>
            <a:ext cx="901189" cy="209579"/>
          </a:xfrm>
          <a:prstGeom prst="rect">
            <a:avLst/>
          </a:prstGeom>
        </p:spPr>
      </p:pic>
      <p:pic>
        <p:nvPicPr>
          <p:cNvPr id="17" name="Picture 16">
            <a:extLst>
              <a:ext uri="{FF2B5EF4-FFF2-40B4-BE49-F238E27FC236}">
                <a16:creationId xmlns:a16="http://schemas.microsoft.com/office/drawing/2014/main" id="{48FA11B0-50DC-0B69-C4C9-28749CDB0790}"/>
              </a:ext>
            </a:extLst>
          </p:cNvPr>
          <p:cNvPicPr>
            <a:picLocks noChangeAspect="1"/>
          </p:cNvPicPr>
          <p:nvPr/>
        </p:nvPicPr>
        <p:blipFill>
          <a:blip r:embed="rId8"/>
          <a:stretch>
            <a:fillRect/>
          </a:stretch>
        </p:blipFill>
        <p:spPr>
          <a:xfrm>
            <a:off x="1066217" y="4096818"/>
            <a:ext cx="901189" cy="209579"/>
          </a:xfrm>
          <a:prstGeom prst="rect">
            <a:avLst/>
          </a:prstGeom>
        </p:spPr>
      </p:pic>
      <p:sp>
        <p:nvSpPr>
          <p:cNvPr id="3" name="Slide Number Placeholder 2">
            <a:extLst>
              <a:ext uri="{FF2B5EF4-FFF2-40B4-BE49-F238E27FC236}">
                <a16:creationId xmlns:a16="http://schemas.microsoft.com/office/drawing/2014/main" id="{673CA5DD-07C4-5075-A624-E1A42CBFC9F1}"/>
              </a:ext>
            </a:extLst>
          </p:cNvPr>
          <p:cNvSpPr>
            <a:spLocks noGrp="1"/>
          </p:cNvSpPr>
          <p:nvPr>
            <p:ph type="sldNum" sz="quarter" idx="12"/>
          </p:nvPr>
        </p:nvSpPr>
        <p:spPr/>
        <p:txBody>
          <a:bodyPr/>
          <a:lstStyle/>
          <a:p>
            <a:fld id="{757993B9-1E1D-498A-9135-8F4EE768927A}" type="slidenum">
              <a:rPr lang="en-HK" smtClean="0"/>
              <a:pPr/>
              <a:t>45</a:t>
            </a:fld>
            <a:endParaRPr lang="en-HK" dirty="0"/>
          </a:p>
        </p:txBody>
      </p:sp>
    </p:spTree>
    <p:extLst>
      <p:ext uri="{BB962C8B-B14F-4D97-AF65-F5344CB8AC3E}">
        <p14:creationId xmlns:p14="http://schemas.microsoft.com/office/powerpoint/2010/main" val="2071459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A396DA-30A0-7D9F-5D4C-84AD9E0BCF71}"/>
              </a:ext>
            </a:extLst>
          </p:cNvPr>
          <p:cNvPicPr>
            <a:picLocks noChangeAspect="1"/>
          </p:cNvPicPr>
          <p:nvPr/>
        </p:nvPicPr>
        <p:blipFill>
          <a:blip r:embed="rId2"/>
          <a:srcRect t="1316"/>
          <a:stretch>
            <a:fillRect/>
          </a:stretch>
        </p:blipFill>
        <p:spPr>
          <a:xfrm>
            <a:off x="20" y="10"/>
            <a:ext cx="12191980" cy="6857990"/>
          </a:xfrm>
          <a:prstGeom prst="rect">
            <a:avLst/>
          </a:prstGeom>
          <a:noFill/>
        </p:spPr>
      </p:pic>
      <p:pic>
        <p:nvPicPr>
          <p:cNvPr id="5" name="Picture 4">
            <a:extLst>
              <a:ext uri="{FF2B5EF4-FFF2-40B4-BE49-F238E27FC236}">
                <a16:creationId xmlns:a16="http://schemas.microsoft.com/office/drawing/2014/main" id="{839BD514-A2CE-9A08-2CCF-839F0AEC026C}"/>
              </a:ext>
            </a:extLst>
          </p:cNvPr>
          <p:cNvPicPr>
            <a:picLocks noChangeAspect="1"/>
          </p:cNvPicPr>
          <p:nvPr/>
        </p:nvPicPr>
        <p:blipFill>
          <a:blip r:embed="rId3"/>
          <a:stretch>
            <a:fillRect/>
          </a:stretch>
        </p:blipFill>
        <p:spPr>
          <a:xfrm>
            <a:off x="2206509" y="6388211"/>
            <a:ext cx="8690091" cy="457079"/>
          </a:xfrm>
          <a:prstGeom prst="rect">
            <a:avLst/>
          </a:prstGeom>
        </p:spPr>
      </p:pic>
      <p:pic>
        <p:nvPicPr>
          <p:cNvPr id="6" name="Picture 5">
            <a:extLst>
              <a:ext uri="{FF2B5EF4-FFF2-40B4-BE49-F238E27FC236}">
                <a16:creationId xmlns:a16="http://schemas.microsoft.com/office/drawing/2014/main" id="{59531A94-97C8-8875-C17C-FE699F479F53}"/>
              </a:ext>
            </a:extLst>
          </p:cNvPr>
          <p:cNvPicPr>
            <a:picLocks noChangeAspect="1"/>
          </p:cNvPicPr>
          <p:nvPr/>
        </p:nvPicPr>
        <p:blipFill>
          <a:blip r:embed="rId4"/>
          <a:stretch>
            <a:fillRect/>
          </a:stretch>
        </p:blipFill>
        <p:spPr>
          <a:xfrm>
            <a:off x="11620501" y="4800488"/>
            <a:ext cx="571500" cy="1600423"/>
          </a:xfrm>
          <a:prstGeom prst="rect">
            <a:avLst/>
          </a:prstGeom>
        </p:spPr>
      </p:pic>
      <p:sp>
        <p:nvSpPr>
          <p:cNvPr id="7" name="Rectangle 6">
            <a:extLst>
              <a:ext uri="{FF2B5EF4-FFF2-40B4-BE49-F238E27FC236}">
                <a16:creationId xmlns:a16="http://schemas.microsoft.com/office/drawing/2014/main" id="{1AD497F5-64E5-092A-3A05-84FD95375E5E}"/>
              </a:ext>
            </a:extLst>
          </p:cNvPr>
          <p:cNvSpPr/>
          <p:nvPr/>
        </p:nvSpPr>
        <p:spPr>
          <a:xfrm>
            <a:off x="8311272" y="606155"/>
            <a:ext cx="997828" cy="4570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F7E82B1E-5C07-5C4C-87E7-93FDD295952B}"/>
              </a:ext>
            </a:extLst>
          </p:cNvPr>
          <p:cNvSpPr txBox="1"/>
          <p:nvPr/>
        </p:nvSpPr>
        <p:spPr>
          <a:xfrm>
            <a:off x="7031346" y="2056829"/>
            <a:ext cx="355768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如果您想稍後啟動帳戶，可以</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於</a:t>
            </a:r>
            <a:r>
              <a:rPr lang="en-US" altLang="zh-TW" b="0" dirty="0">
                <a:latin typeface="Microsoft JhengHei" panose="020B0604030504040204" pitchFamily="34" charset="-120"/>
                <a:ea typeface="Microsoft JhengHei" panose="020B0604030504040204" pitchFamily="34" charset="-120"/>
              </a:rPr>
              <a:t>30</a:t>
            </a:r>
            <a:r>
              <a:rPr lang="zh-TW" altLang="en-US" b="0">
                <a:latin typeface="Microsoft JhengHei" panose="020B0604030504040204" pitchFamily="34" charset="-120"/>
                <a:ea typeface="Microsoft JhengHei" panose="020B0604030504040204" pitchFamily="34" charset="-120"/>
              </a:rPr>
              <a:t>天內前往貿易單一窗口網站</a:t>
            </a:r>
            <a:endParaRPr lang="en-HK"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並點擊「登入」以啟動帳戶</a:t>
            </a:r>
            <a:endParaRPr lang="en-US"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283F2FCF-631E-4081-27EC-11C2E8D10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53168">
            <a:off x="8544915" y="1348714"/>
            <a:ext cx="530542" cy="422635"/>
          </a:xfrm>
          <a:prstGeom prst="rect">
            <a:avLst/>
          </a:prstGeom>
        </p:spPr>
      </p:pic>
      <p:sp>
        <p:nvSpPr>
          <p:cNvPr id="3" name="Slide Number Placeholder 2">
            <a:extLst>
              <a:ext uri="{FF2B5EF4-FFF2-40B4-BE49-F238E27FC236}">
                <a16:creationId xmlns:a16="http://schemas.microsoft.com/office/drawing/2014/main" id="{D752ACEF-29DD-54E3-57FD-E412267431EC}"/>
              </a:ext>
            </a:extLst>
          </p:cNvPr>
          <p:cNvSpPr>
            <a:spLocks noGrp="1"/>
          </p:cNvSpPr>
          <p:nvPr>
            <p:ph type="sldNum" sz="quarter" idx="12"/>
          </p:nvPr>
        </p:nvSpPr>
        <p:spPr/>
        <p:txBody>
          <a:bodyPr/>
          <a:lstStyle/>
          <a:p>
            <a:fld id="{757993B9-1E1D-498A-9135-8F4EE768927A}" type="slidenum">
              <a:rPr lang="en-HK" smtClean="0"/>
              <a:pPr/>
              <a:t>46</a:t>
            </a:fld>
            <a:endParaRPr lang="en-HK" dirty="0"/>
          </a:p>
        </p:txBody>
      </p:sp>
    </p:spTree>
    <p:extLst>
      <p:ext uri="{BB962C8B-B14F-4D97-AF65-F5344CB8AC3E}">
        <p14:creationId xmlns:p14="http://schemas.microsoft.com/office/powerpoint/2010/main" val="26326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600A5-F559-64CA-B4A4-0E704C84CD6E}"/>
              </a:ext>
            </a:extLst>
          </p:cNvPr>
          <p:cNvPicPr>
            <a:picLocks noChangeAspect="1"/>
          </p:cNvPicPr>
          <p:nvPr/>
        </p:nvPicPr>
        <p:blipFill>
          <a:blip r:embed="rId2"/>
          <a:srcRect l="4000"/>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AF20A1D3-86ED-B25F-EF28-F50CE6CB793C}"/>
              </a:ext>
            </a:extLst>
          </p:cNvPr>
          <p:cNvSpPr/>
          <p:nvPr/>
        </p:nvSpPr>
        <p:spPr>
          <a:xfrm>
            <a:off x="357934" y="3953371"/>
            <a:ext cx="1169082" cy="2684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D1C6E392-B859-8979-870C-0176F3555BA1}"/>
              </a:ext>
            </a:extLst>
          </p:cNvPr>
          <p:cNvSpPr txBox="1"/>
          <p:nvPr/>
        </p:nvSpPr>
        <p:spPr>
          <a:xfrm>
            <a:off x="2647100" y="3760607"/>
            <a:ext cx="373744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點擊「啟動帳戶」以繼續啟動帳戶及完成登記流程</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ACCF6A0D-FDBC-C606-C15B-E7C803A0C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6321">
            <a:off x="1821787" y="3876268"/>
            <a:ext cx="530542" cy="422635"/>
          </a:xfrm>
          <a:prstGeom prst="rect">
            <a:avLst/>
          </a:prstGeom>
        </p:spPr>
      </p:pic>
      <p:sp>
        <p:nvSpPr>
          <p:cNvPr id="3" name="Slide Number Placeholder 2">
            <a:extLst>
              <a:ext uri="{FF2B5EF4-FFF2-40B4-BE49-F238E27FC236}">
                <a16:creationId xmlns:a16="http://schemas.microsoft.com/office/drawing/2014/main" id="{731CE82D-6000-0363-F85E-CC844644CB75}"/>
              </a:ext>
            </a:extLst>
          </p:cNvPr>
          <p:cNvSpPr>
            <a:spLocks noGrp="1"/>
          </p:cNvSpPr>
          <p:nvPr>
            <p:ph type="sldNum" sz="quarter" idx="12"/>
          </p:nvPr>
        </p:nvSpPr>
        <p:spPr/>
        <p:txBody>
          <a:bodyPr/>
          <a:lstStyle/>
          <a:p>
            <a:fld id="{757993B9-1E1D-498A-9135-8F4EE768927A}" type="slidenum">
              <a:rPr lang="en-HK" smtClean="0"/>
              <a:pPr/>
              <a:t>47</a:t>
            </a:fld>
            <a:endParaRPr lang="en-HK" dirty="0"/>
          </a:p>
        </p:txBody>
      </p:sp>
    </p:spTree>
    <p:extLst>
      <p:ext uri="{BB962C8B-B14F-4D97-AF65-F5344CB8AC3E}">
        <p14:creationId xmlns:p14="http://schemas.microsoft.com/office/powerpoint/2010/main" val="1988072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33E30D-C481-A940-F750-B039DB90EDD9}"/>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rPr>
              <a:t>2.1.2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公司管理員</a:t>
            </a:r>
            <a:r>
              <a:rPr lang="ja-JP"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登記</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（貿易商）－需</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rPr>
              <a:t>要</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數碼證書的</a:t>
            </a:r>
            <a:r>
              <a:rPr lang="ja-JP"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登記</a:t>
            </a:r>
            <a:endParaRPr lang="en-HK" altLang="zh-TW"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endParaRPr>
          </a:p>
        </p:txBody>
      </p:sp>
      <p:pic>
        <p:nvPicPr>
          <p:cNvPr id="8" name="Picture 7">
            <a:extLst>
              <a:ext uri="{FF2B5EF4-FFF2-40B4-BE49-F238E27FC236}">
                <a16:creationId xmlns:a16="http://schemas.microsoft.com/office/drawing/2014/main" id="{AAB1F762-802B-0B2B-CF6C-9B8F01FBF95B}"/>
              </a:ext>
            </a:extLst>
          </p:cNvPr>
          <p:cNvPicPr>
            <a:picLocks noChangeAspect="1"/>
          </p:cNvPicPr>
          <p:nvPr/>
        </p:nvPicPr>
        <p:blipFill>
          <a:blip r:embed="rId2"/>
          <a:stretch>
            <a:fillRect/>
          </a:stretch>
        </p:blipFill>
        <p:spPr>
          <a:xfrm>
            <a:off x="-12700" y="764887"/>
            <a:ext cx="12191980" cy="6093113"/>
          </a:xfrm>
          <a:prstGeom prst="rect">
            <a:avLst/>
          </a:prstGeom>
        </p:spPr>
      </p:pic>
      <p:sp>
        <p:nvSpPr>
          <p:cNvPr id="9" name="Rectangle 8">
            <a:extLst>
              <a:ext uri="{FF2B5EF4-FFF2-40B4-BE49-F238E27FC236}">
                <a16:creationId xmlns:a16="http://schemas.microsoft.com/office/drawing/2014/main" id="{C82FB7E1-7228-30D6-9E68-CBE97C1BE77F}"/>
              </a:ext>
            </a:extLst>
          </p:cNvPr>
          <p:cNvSpPr/>
          <p:nvPr/>
        </p:nvSpPr>
        <p:spPr>
          <a:xfrm>
            <a:off x="9093201" y="1358900"/>
            <a:ext cx="927100"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文字方塊 1">
            <a:extLst>
              <a:ext uri="{FF2B5EF4-FFF2-40B4-BE49-F238E27FC236}">
                <a16:creationId xmlns:a16="http://schemas.microsoft.com/office/drawing/2014/main" id="{3A215BF0-348C-981D-AAF3-45CFF39B3AA8}"/>
              </a:ext>
            </a:extLst>
          </p:cNvPr>
          <p:cNvSpPr txBox="1"/>
          <p:nvPr/>
        </p:nvSpPr>
        <p:spPr>
          <a:xfrm>
            <a:off x="6849452" y="2621531"/>
            <a:ext cx="40534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前往貿易單一窗口網站並點擊「登記」</a:t>
            </a:r>
            <a:endParaRPr lang="zh-HK" altLang="en-US"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0EDCB9D3-5A32-7DA9-C5ED-B52EF4AE9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9782">
            <a:off x="9291480" y="1963048"/>
            <a:ext cx="530542" cy="422635"/>
          </a:xfrm>
          <a:prstGeom prst="rect">
            <a:avLst/>
          </a:prstGeom>
        </p:spPr>
      </p:pic>
      <p:sp>
        <p:nvSpPr>
          <p:cNvPr id="3" name="Slide Number Placeholder 2">
            <a:extLst>
              <a:ext uri="{FF2B5EF4-FFF2-40B4-BE49-F238E27FC236}">
                <a16:creationId xmlns:a16="http://schemas.microsoft.com/office/drawing/2014/main" id="{251EE891-22A4-A00D-5FE0-652023F2AE1A}"/>
              </a:ext>
            </a:extLst>
          </p:cNvPr>
          <p:cNvSpPr>
            <a:spLocks noGrp="1"/>
          </p:cNvSpPr>
          <p:nvPr>
            <p:ph type="sldNum" sz="quarter" idx="12"/>
          </p:nvPr>
        </p:nvSpPr>
        <p:spPr/>
        <p:txBody>
          <a:bodyPr/>
          <a:lstStyle/>
          <a:p>
            <a:fld id="{757993B9-1E1D-498A-9135-8F4EE768927A}" type="slidenum">
              <a:rPr lang="en-HK" smtClean="0"/>
              <a:pPr/>
              <a:t>48</a:t>
            </a:fld>
            <a:endParaRPr lang="en-HK" dirty="0"/>
          </a:p>
        </p:txBody>
      </p:sp>
    </p:spTree>
    <p:extLst>
      <p:ext uri="{BB962C8B-B14F-4D97-AF65-F5344CB8AC3E}">
        <p14:creationId xmlns:p14="http://schemas.microsoft.com/office/powerpoint/2010/main" val="2895173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F88CBE-C793-C513-827B-16DEE88BF616}"/>
              </a:ext>
            </a:extLst>
          </p:cNvPr>
          <p:cNvPicPr>
            <a:picLocks noChangeAspect="1"/>
          </p:cNvPicPr>
          <p:nvPr/>
        </p:nvPicPr>
        <p:blipFill>
          <a:blip r:embed="rId2"/>
          <a:srcRect r="13777" b="-1"/>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FFD77936-9721-0D76-AD25-AFF2AA08CED1}"/>
              </a:ext>
            </a:extLst>
          </p:cNvPr>
          <p:cNvSpPr txBox="1"/>
          <p:nvPr/>
        </p:nvSpPr>
        <p:spPr>
          <a:xfrm>
            <a:off x="2259134" y="3938964"/>
            <a:ext cx="322730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選擇「公司 </a:t>
            </a:r>
            <a:r>
              <a:rPr lang="en-GB"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機構（管理員）」</a:t>
            </a:r>
            <a:endParaRPr lang="zh-HK" altLang="en-US" b="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26287FB9-1F48-80F4-48B3-6377B205513B}"/>
              </a:ext>
            </a:extLst>
          </p:cNvPr>
          <p:cNvSpPr/>
          <p:nvPr/>
        </p:nvSpPr>
        <p:spPr>
          <a:xfrm>
            <a:off x="1258529" y="3205317"/>
            <a:ext cx="304096" cy="3146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7" name="Picture 6" descr="An orange arrow pointing at something&#10;&#10;AI-generated content may be incorrect.">
            <a:extLst>
              <a:ext uri="{FF2B5EF4-FFF2-40B4-BE49-F238E27FC236}">
                <a16:creationId xmlns:a16="http://schemas.microsoft.com/office/drawing/2014/main" id="{8430A174-8B53-D37D-AEFC-E4C928C15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6442">
            <a:off x="1616229" y="3581307"/>
            <a:ext cx="530542" cy="422635"/>
          </a:xfrm>
          <a:prstGeom prst="rect">
            <a:avLst/>
          </a:prstGeom>
        </p:spPr>
      </p:pic>
      <p:sp>
        <p:nvSpPr>
          <p:cNvPr id="8" name="Rectangle 7">
            <a:extLst>
              <a:ext uri="{FF2B5EF4-FFF2-40B4-BE49-F238E27FC236}">
                <a16:creationId xmlns:a16="http://schemas.microsoft.com/office/drawing/2014/main" id="{92AABF15-7B39-A274-B832-0382C26F1B4C}"/>
              </a:ext>
            </a:extLst>
          </p:cNvPr>
          <p:cNvSpPr/>
          <p:nvPr/>
        </p:nvSpPr>
        <p:spPr>
          <a:xfrm>
            <a:off x="10422193" y="4035140"/>
            <a:ext cx="1376515" cy="4778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8C4F2C12-AED4-238C-602A-045B54743754}"/>
              </a:ext>
            </a:extLst>
          </p:cNvPr>
          <p:cNvSpPr txBox="1"/>
          <p:nvPr/>
        </p:nvSpPr>
        <p:spPr>
          <a:xfrm>
            <a:off x="7513201" y="4089406"/>
            <a:ext cx="185597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zh-HK" altLang="en-US"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52183046-131B-AE6A-288C-7C27A3269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5783">
            <a:off x="9630414" y="4096979"/>
            <a:ext cx="530542" cy="422635"/>
          </a:xfrm>
          <a:prstGeom prst="rect">
            <a:avLst/>
          </a:prstGeom>
        </p:spPr>
      </p:pic>
      <p:sp>
        <p:nvSpPr>
          <p:cNvPr id="3" name="Slide Number Placeholder 2">
            <a:extLst>
              <a:ext uri="{FF2B5EF4-FFF2-40B4-BE49-F238E27FC236}">
                <a16:creationId xmlns:a16="http://schemas.microsoft.com/office/drawing/2014/main" id="{05AF08A2-4323-4AE9-008E-9E5CB7A75F94}"/>
              </a:ext>
            </a:extLst>
          </p:cNvPr>
          <p:cNvSpPr>
            <a:spLocks noGrp="1"/>
          </p:cNvSpPr>
          <p:nvPr>
            <p:ph type="sldNum" sz="quarter" idx="12"/>
          </p:nvPr>
        </p:nvSpPr>
        <p:spPr/>
        <p:txBody>
          <a:bodyPr/>
          <a:lstStyle/>
          <a:p>
            <a:fld id="{757993B9-1E1D-498A-9135-8F4EE768927A}" type="slidenum">
              <a:rPr lang="en-HK" smtClean="0"/>
              <a:pPr/>
              <a:t>49</a:t>
            </a:fld>
            <a:endParaRPr lang="en-HK" dirty="0"/>
          </a:p>
        </p:txBody>
      </p:sp>
    </p:spTree>
    <p:extLst>
      <p:ext uri="{BB962C8B-B14F-4D97-AF65-F5344CB8AC3E}">
        <p14:creationId xmlns:p14="http://schemas.microsoft.com/office/powerpoint/2010/main" val="1441068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96D2-4F7B-DBBB-7022-F0F4BB14B8C9}"/>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2529610-30D0-1499-BB0E-A03190FC3146}"/>
              </a:ext>
            </a:extLst>
          </p:cNvPr>
          <p:cNvCxnSpPr>
            <a:cxnSpLocks/>
            <a:stCxn id="4" idx="4"/>
          </p:cNvCxnSpPr>
          <p:nvPr/>
        </p:nvCxnSpPr>
        <p:spPr>
          <a:xfrm>
            <a:off x="3035967" y="2091132"/>
            <a:ext cx="13370" cy="3806748"/>
          </a:xfrm>
          <a:prstGeom prst="line">
            <a:avLst/>
          </a:prstGeom>
          <a:ln w="254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6" name="Arrow: Left-Right 5">
            <a:extLst>
              <a:ext uri="{FF2B5EF4-FFF2-40B4-BE49-F238E27FC236}">
                <a16:creationId xmlns:a16="http://schemas.microsoft.com/office/drawing/2014/main" id="{6A7DE5A4-5058-9591-D1F4-9C9F4F8C4E8E}"/>
              </a:ext>
            </a:extLst>
          </p:cNvPr>
          <p:cNvSpPr/>
          <p:nvPr/>
        </p:nvSpPr>
        <p:spPr>
          <a:xfrm>
            <a:off x="1000827" y="2166900"/>
            <a:ext cx="5670181" cy="798338"/>
          </a:xfrm>
          <a:prstGeom prst="leftRightArrow">
            <a:avLst/>
          </a:prstGeom>
          <a:solidFill>
            <a:srgbClr val="2E75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a:latin typeface="Microsoft JhengHei" panose="020B0604030504040204" pitchFamily="34" charset="-120"/>
                <a:ea typeface="Microsoft JhengHei" panose="020B0604030504040204" pitchFamily="34" charset="-120"/>
              </a:rPr>
              <a:t>貿易單一窗口第一及第二階段公共服務暫停</a:t>
            </a:r>
          </a:p>
        </p:txBody>
      </p:sp>
      <p:sp>
        <p:nvSpPr>
          <p:cNvPr id="7" name="Arrow: Left-Right 6">
            <a:extLst>
              <a:ext uri="{FF2B5EF4-FFF2-40B4-BE49-F238E27FC236}">
                <a16:creationId xmlns:a16="http://schemas.microsoft.com/office/drawing/2014/main" id="{98C3D406-AD2A-A331-22EF-090C2FB75D6A}"/>
              </a:ext>
            </a:extLst>
          </p:cNvPr>
          <p:cNvSpPr/>
          <p:nvPr/>
        </p:nvSpPr>
        <p:spPr>
          <a:xfrm>
            <a:off x="3068785" y="3335634"/>
            <a:ext cx="3586461" cy="798338"/>
          </a:xfrm>
          <a:prstGeom prst="leftRightArrow">
            <a:avLst/>
          </a:prstGeom>
          <a:solidFill>
            <a:srgbClr val="77B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K" b="1" dirty="0">
                <a:latin typeface="Microsoft JhengHei" panose="020B0604030504040204" pitchFamily="34" charset="-120"/>
                <a:ea typeface="Microsoft JhengHei" panose="020B0604030504040204" pitchFamily="34" charset="-120"/>
              </a:rPr>
              <a:t>ROCARS </a:t>
            </a:r>
            <a:r>
              <a:rPr lang="zh-TW" altLang="en-US" b="1">
                <a:latin typeface="Microsoft JhengHei" panose="020B0604030504040204" pitchFamily="34" charset="-120"/>
                <a:ea typeface="Microsoft JhengHei" panose="020B0604030504040204" pitchFamily="34" charset="-120"/>
              </a:rPr>
              <a:t>服務暫停</a:t>
            </a:r>
          </a:p>
        </p:txBody>
      </p:sp>
      <p:cxnSp>
        <p:nvCxnSpPr>
          <p:cNvPr id="10" name="Straight Connector 9">
            <a:extLst>
              <a:ext uri="{FF2B5EF4-FFF2-40B4-BE49-F238E27FC236}">
                <a16:creationId xmlns:a16="http://schemas.microsoft.com/office/drawing/2014/main" id="{86CB2081-9C03-1D69-282D-408DF16C0844}"/>
              </a:ext>
            </a:extLst>
          </p:cNvPr>
          <p:cNvCxnSpPr>
            <a:cxnSpLocks/>
          </p:cNvCxnSpPr>
          <p:nvPr/>
        </p:nvCxnSpPr>
        <p:spPr>
          <a:xfrm flipH="1">
            <a:off x="983409" y="2166900"/>
            <a:ext cx="11376" cy="860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106E18-9BEA-0659-E803-C1E7A0ECF5ED}"/>
              </a:ext>
            </a:extLst>
          </p:cNvPr>
          <p:cNvSpPr txBox="1"/>
          <p:nvPr/>
        </p:nvSpPr>
        <p:spPr>
          <a:xfrm>
            <a:off x="3492741" y="4407814"/>
            <a:ext cx="2760539" cy="646331"/>
          </a:xfrm>
          <a:prstGeom prst="rect">
            <a:avLst/>
          </a:prstGeom>
          <a:solidFill>
            <a:srgbClr val="47712D"/>
          </a:solidFill>
          <a:ln w="12700">
            <a:solidFill>
              <a:schemeClr val="accent1">
                <a:shade val="15000"/>
              </a:schemeClr>
            </a:solidFill>
          </a:ln>
        </p:spPr>
        <p:txBody>
          <a:bodyPr wrap="square" rtlCol="0">
            <a:spAutoFit/>
          </a:bodyPr>
          <a:lstStyle/>
          <a:p>
            <a:pPr algn="ctr">
              <a:spcBef>
                <a:spcPts val="600"/>
              </a:spcBef>
              <a:spcAft>
                <a:spcPts val="600"/>
              </a:spcAft>
            </a:pPr>
            <a:r>
              <a:rPr lang="zh-TW" altLang="en-US" b="1">
                <a:solidFill>
                  <a:srgbClr val="FFFFFF"/>
                </a:solidFill>
                <a:latin typeface="Microsoft JhengHei" panose="020B0604030504040204" pitchFamily="34" charset="-120"/>
                <a:ea typeface="Microsoft JhengHei" panose="020B0604030504040204" pitchFamily="34" charset="-120"/>
              </a:rPr>
              <a:t>空載貨車或已提交貨物捆綁的貨車可以繼續過境</a:t>
            </a:r>
          </a:p>
        </p:txBody>
      </p:sp>
      <p:pic>
        <p:nvPicPr>
          <p:cNvPr id="12" name="Picture 11">
            <a:extLst>
              <a:ext uri="{FF2B5EF4-FFF2-40B4-BE49-F238E27FC236}">
                <a16:creationId xmlns:a16="http://schemas.microsoft.com/office/drawing/2014/main" id="{5AB14C63-8E30-B203-83D6-1B96FE52A7A7}"/>
              </a:ext>
            </a:extLst>
          </p:cNvPr>
          <p:cNvPicPr>
            <a:picLocks noChangeAspect="1"/>
          </p:cNvPicPr>
          <p:nvPr/>
        </p:nvPicPr>
        <p:blipFill>
          <a:blip r:embed="rId3"/>
          <a:stretch>
            <a:fillRect/>
          </a:stretch>
        </p:blipFill>
        <p:spPr>
          <a:xfrm>
            <a:off x="3070882" y="4628144"/>
            <a:ext cx="403571" cy="396000"/>
          </a:xfrm>
          <a:prstGeom prst="rect">
            <a:avLst/>
          </a:prstGeom>
        </p:spPr>
      </p:pic>
      <p:pic>
        <p:nvPicPr>
          <p:cNvPr id="13" name="Picture 12">
            <a:extLst>
              <a:ext uri="{FF2B5EF4-FFF2-40B4-BE49-F238E27FC236}">
                <a16:creationId xmlns:a16="http://schemas.microsoft.com/office/drawing/2014/main" id="{3324E920-237B-F99F-A776-C8F20804B19B}"/>
              </a:ext>
            </a:extLst>
          </p:cNvPr>
          <p:cNvPicPr>
            <a:picLocks noChangeAspect="1"/>
          </p:cNvPicPr>
          <p:nvPr/>
        </p:nvPicPr>
        <p:blipFill>
          <a:blip r:embed="rId4"/>
          <a:stretch>
            <a:fillRect/>
          </a:stretch>
        </p:blipFill>
        <p:spPr>
          <a:xfrm>
            <a:off x="6270202" y="4628144"/>
            <a:ext cx="403332" cy="396000"/>
          </a:xfrm>
          <a:prstGeom prst="rect">
            <a:avLst/>
          </a:prstGeom>
          <a:solidFill>
            <a:schemeClr val="accent2">
              <a:lumMod val="20000"/>
              <a:lumOff val="80000"/>
            </a:schemeClr>
          </a:solidFill>
        </p:spPr>
      </p:pic>
      <p:sp>
        <p:nvSpPr>
          <p:cNvPr id="15" name="TextBox 14">
            <a:extLst>
              <a:ext uri="{FF2B5EF4-FFF2-40B4-BE49-F238E27FC236}">
                <a16:creationId xmlns:a16="http://schemas.microsoft.com/office/drawing/2014/main" id="{583A35E3-A579-BFD8-8CDF-07FD79A8DC42}"/>
              </a:ext>
            </a:extLst>
          </p:cNvPr>
          <p:cNvSpPr txBox="1"/>
          <p:nvPr/>
        </p:nvSpPr>
        <p:spPr>
          <a:xfrm>
            <a:off x="5786370" y="1060483"/>
            <a:ext cx="1737752" cy="646331"/>
          </a:xfrm>
          <a:prstGeom prst="rect">
            <a:avLst/>
          </a:prstGeom>
          <a:noFill/>
        </p:spPr>
        <p:txBody>
          <a:bodyPr wrap="square" rtlCol="0">
            <a:spAutoFit/>
          </a:bodyPr>
          <a:lstStyle/>
          <a:p>
            <a:pPr algn="ctr"/>
            <a:r>
              <a:rPr lang="zh-TW" altLang="en-US" b="1">
                <a:solidFill>
                  <a:srgbClr val="002060"/>
                </a:solidFill>
                <a:latin typeface="Microsoft JhengHei" panose="020B0604030504040204" pitchFamily="34" charset="-120"/>
                <a:ea typeface="Microsoft JhengHei" panose="020B0604030504040204" pitchFamily="34" charset="-120"/>
              </a:rPr>
              <a:t>貿易單一窗口第</a:t>
            </a:r>
            <a:r>
              <a:rPr lang="en-HK" altLang="zh-TW" b="1" dirty="0">
                <a:solidFill>
                  <a:srgbClr val="002060"/>
                </a:solidFill>
                <a:latin typeface="Microsoft JhengHei" panose="020B0604030504040204" pitchFamily="34" charset="-120"/>
                <a:ea typeface="Microsoft JhengHei" panose="020B0604030504040204" pitchFamily="34" charset="-120"/>
              </a:rPr>
              <a:t>3A</a:t>
            </a:r>
            <a:r>
              <a:rPr lang="zh-TW" altLang="en-US" b="1">
                <a:solidFill>
                  <a:srgbClr val="002060"/>
                </a:solidFill>
                <a:latin typeface="Microsoft JhengHei" panose="020B0604030504040204" pitchFamily="34" charset="-120"/>
                <a:ea typeface="Microsoft JhengHei" panose="020B0604030504040204" pitchFamily="34" charset="-120"/>
              </a:rPr>
              <a:t>階段推出</a:t>
            </a:r>
            <a:endParaRPr lang="en-HK" b="1" dirty="0">
              <a:solidFill>
                <a:srgbClr val="002060"/>
              </a:solidFill>
              <a:latin typeface="Microsoft JhengHei" panose="020B0604030504040204" pitchFamily="34" charset="-120"/>
              <a:ea typeface="Microsoft JhengHei" panose="020B0604030504040204" pitchFamily="34" charset="-120"/>
            </a:endParaRPr>
          </a:p>
        </p:txBody>
      </p:sp>
      <p:sp>
        <p:nvSpPr>
          <p:cNvPr id="18" name="TextBox 17">
            <a:extLst>
              <a:ext uri="{FF2B5EF4-FFF2-40B4-BE49-F238E27FC236}">
                <a16:creationId xmlns:a16="http://schemas.microsoft.com/office/drawing/2014/main" id="{CE0D0DC6-746E-1BE0-C8BD-3DF525C2D38E}"/>
              </a:ext>
            </a:extLst>
          </p:cNvPr>
          <p:cNvSpPr txBox="1"/>
          <p:nvPr/>
        </p:nvSpPr>
        <p:spPr>
          <a:xfrm>
            <a:off x="76218" y="3234992"/>
            <a:ext cx="2938204" cy="2631490"/>
          </a:xfrm>
          <a:prstGeom prst="rect">
            <a:avLst/>
          </a:prstGeom>
          <a:noFill/>
        </p:spPr>
        <p:txBody>
          <a:bodyPr wrap="square" rtlCol="0">
            <a:spAutoFit/>
          </a:bodyPr>
          <a:lstStyle/>
          <a:p>
            <a:pPr marL="144000" indent="-144000">
              <a:spcAft>
                <a:spcPts val="600"/>
              </a:spcAft>
              <a:buFont typeface="Arial" panose="020B0604020202020204" pitchFamily="34" charset="0"/>
              <a:buChar char="•"/>
            </a:pPr>
            <a:r>
              <a:rPr lang="zh-TW" altLang="en-US" sz="2000">
                <a:solidFill>
                  <a:schemeClr val="accent6">
                    <a:lumMod val="75000"/>
                  </a:schemeClr>
                </a:solidFill>
                <a:latin typeface="Microsoft JhengHei" panose="020B0604030504040204" pitchFamily="34" charset="-120"/>
                <a:ea typeface="Microsoft JhengHei" panose="020B0604030504040204" pitchFamily="34" charset="-120"/>
              </a:rPr>
              <a:t>如在 </a:t>
            </a:r>
            <a:r>
              <a:rPr lang="en-US" altLang="zh-TW" sz="2000" dirty="0">
                <a:solidFill>
                  <a:schemeClr val="accent6">
                    <a:lumMod val="75000"/>
                  </a:schemeClr>
                </a:solidFill>
                <a:latin typeface="Microsoft JhengHei" panose="020B0604030504040204" pitchFamily="34" charset="-120"/>
                <a:ea typeface="Microsoft JhengHei" panose="020B0604030504040204" pitchFamily="34" charset="-120"/>
              </a:rPr>
              <a:t>ROCARS </a:t>
            </a:r>
            <a:r>
              <a:rPr lang="zh-TW" altLang="en-US" sz="2000">
                <a:solidFill>
                  <a:schemeClr val="accent6">
                    <a:lumMod val="75000"/>
                  </a:schemeClr>
                </a:solidFill>
                <a:latin typeface="Microsoft JhengHei" panose="020B0604030504040204" pitchFamily="34" charset="-120"/>
                <a:ea typeface="Microsoft JhengHei" panose="020B0604030504040204" pitchFamily="34" charset="-120"/>
              </a:rPr>
              <a:t>服務暫停期間有貨物需要過關，請於服務暫停之前完成所有提交預報貨物資料（道路） 及捆綁工作</a:t>
            </a:r>
            <a:endParaRPr lang="en-HK" altLang="zh-TW" sz="2000" dirty="0">
              <a:solidFill>
                <a:schemeClr val="accent6">
                  <a:lumMod val="75000"/>
                </a:schemeClr>
              </a:solidFill>
              <a:latin typeface="Microsoft JhengHei" panose="020B0604030504040204" pitchFamily="34" charset="-120"/>
              <a:ea typeface="Microsoft JhengHei" panose="020B0604030504040204" pitchFamily="34" charset="-120"/>
            </a:endParaRPr>
          </a:p>
          <a:p>
            <a:pPr marL="144000" indent="-144000">
              <a:spcAft>
                <a:spcPts val="600"/>
              </a:spcAft>
              <a:buFont typeface="Arial" panose="020B0604020202020204" pitchFamily="34" charset="0"/>
              <a:buChar char="•"/>
            </a:pPr>
            <a:r>
              <a:rPr lang="zh-TW" altLang="en-US" sz="2000">
                <a:solidFill>
                  <a:schemeClr val="accent6">
                    <a:lumMod val="75000"/>
                  </a:schemeClr>
                </a:solidFill>
                <a:latin typeface="Microsoft JhengHei" panose="020B0604030504040204" pitchFamily="34" charset="-120"/>
                <a:ea typeface="Microsoft JhengHei" panose="020B0604030504040204" pitchFamily="34" charset="-120"/>
              </a:rPr>
              <a:t>在 </a:t>
            </a:r>
            <a:r>
              <a:rPr lang="en-US" altLang="zh-TW" sz="2000" dirty="0">
                <a:solidFill>
                  <a:schemeClr val="accent6">
                    <a:lumMod val="75000"/>
                  </a:schemeClr>
                </a:solidFill>
                <a:latin typeface="Microsoft JhengHei" panose="020B0604030504040204" pitchFamily="34" charset="-120"/>
                <a:ea typeface="Microsoft JhengHei" panose="020B0604030504040204" pitchFamily="34" charset="-120"/>
              </a:rPr>
              <a:t>ROCARS </a:t>
            </a:r>
            <a:r>
              <a:rPr lang="zh-TW" altLang="en-US" sz="2000">
                <a:solidFill>
                  <a:schemeClr val="accent6">
                    <a:lumMod val="75000"/>
                  </a:schemeClr>
                </a:solidFill>
                <a:latin typeface="Microsoft JhengHei" panose="020B0604030504040204" pitchFamily="34" charset="-120"/>
                <a:ea typeface="Microsoft JhengHei" panose="020B0604030504040204" pitchFamily="34" charset="-120"/>
              </a:rPr>
              <a:t>服務暫停前成功提交的資料將轉移到貿易單一窗口</a:t>
            </a:r>
          </a:p>
        </p:txBody>
      </p:sp>
      <p:sp>
        <p:nvSpPr>
          <p:cNvPr id="20" name="&quot;Not Allowed&quot; Symbol 19">
            <a:extLst>
              <a:ext uri="{FF2B5EF4-FFF2-40B4-BE49-F238E27FC236}">
                <a16:creationId xmlns:a16="http://schemas.microsoft.com/office/drawing/2014/main" id="{561722F8-57B0-942D-8BA9-AD0AB954F586}"/>
              </a:ext>
            </a:extLst>
          </p:cNvPr>
          <p:cNvSpPr/>
          <p:nvPr/>
        </p:nvSpPr>
        <p:spPr>
          <a:xfrm>
            <a:off x="828326" y="1767132"/>
            <a:ext cx="323639" cy="324000"/>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solidFill>
                <a:srgbClr val="FF0000"/>
              </a:solidFill>
              <a:latin typeface="Microsoft JhengHei" panose="020B0604030504040204" pitchFamily="34" charset="-120"/>
              <a:ea typeface="Microsoft JhengHei" panose="020B0604030504040204" pitchFamily="34" charset="-120"/>
            </a:endParaRPr>
          </a:p>
        </p:txBody>
      </p:sp>
      <p:sp>
        <p:nvSpPr>
          <p:cNvPr id="22" name="TextBox 21">
            <a:extLst>
              <a:ext uri="{FF2B5EF4-FFF2-40B4-BE49-F238E27FC236}">
                <a16:creationId xmlns:a16="http://schemas.microsoft.com/office/drawing/2014/main" id="{B3C09130-E2B5-16B1-D9AA-DE1F981DD645}"/>
              </a:ext>
            </a:extLst>
          </p:cNvPr>
          <p:cNvSpPr txBox="1"/>
          <p:nvPr/>
        </p:nvSpPr>
        <p:spPr>
          <a:xfrm>
            <a:off x="7098810" y="1713699"/>
            <a:ext cx="4264864" cy="830997"/>
          </a:xfrm>
          <a:prstGeom prst="rect">
            <a:avLst/>
          </a:prstGeom>
          <a:noFill/>
        </p:spPr>
        <p:txBody>
          <a:bodyPr wrap="square" rtlCol="0">
            <a:spAutoFit/>
          </a:bodyPr>
          <a:lstStyle/>
          <a:p>
            <a:pPr algn="ctr"/>
            <a:r>
              <a:rPr lang="zh-TW" altLang="en-US" sz="2400" b="1" dirty="0">
                <a:solidFill>
                  <a:srgbClr val="002060"/>
                </a:solidFill>
                <a:latin typeface="Microsoft JhengHei" panose="020B0604030504040204" pitchFamily="34" charset="-120"/>
                <a:ea typeface="Microsoft JhengHei" panose="020B0604030504040204" pitchFamily="34" charset="-120"/>
              </a:rPr>
              <a:t>貿易單一窗口第</a:t>
            </a:r>
            <a:r>
              <a:rPr lang="en-HK" altLang="zh-TW" sz="2400" b="1" dirty="0">
                <a:solidFill>
                  <a:srgbClr val="002060"/>
                </a:solidFill>
                <a:latin typeface="Microsoft JhengHei" panose="020B0604030504040204" pitchFamily="34" charset="-120"/>
                <a:ea typeface="Microsoft JhengHei" panose="020B0604030504040204" pitchFamily="34" charset="-120"/>
              </a:rPr>
              <a:t>3A</a:t>
            </a:r>
            <a:r>
              <a:rPr lang="zh-TW" altLang="en-US" sz="2400" b="1" dirty="0">
                <a:solidFill>
                  <a:srgbClr val="002060"/>
                </a:solidFill>
                <a:latin typeface="Microsoft JhengHei" panose="020B0604030504040204" pitchFamily="34" charset="-120"/>
                <a:ea typeface="Microsoft JhengHei" panose="020B0604030504040204" pitchFamily="34" charset="-120"/>
              </a:rPr>
              <a:t>階段推出後</a:t>
            </a:r>
          </a:p>
          <a:p>
            <a:pPr algn="ctr"/>
            <a:r>
              <a:rPr lang="en-HK" sz="2400" b="1" dirty="0">
                <a:solidFill>
                  <a:srgbClr val="FF0000"/>
                </a:solidFill>
                <a:latin typeface="Microsoft JhengHei" panose="020B0604030504040204" pitchFamily="34" charset="-120"/>
                <a:ea typeface="Microsoft JhengHei" panose="020B0604030504040204" pitchFamily="34" charset="-120"/>
              </a:rPr>
              <a:t>ROCARS </a:t>
            </a:r>
            <a:r>
              <a:rPr lang="zh-TW" altLang="en-US" sz="2400" b="1" dirty="0">
                <a:solidFill>
                  <a:srgbClr val="FF0000"/>
                </a:solidFill>
                <a:latin typeface="Microsoft JhengHei" panose="020B0604030504040204" pitchFamily="34" charset="-120"/>
                <a:ea typeface="Microsoft JhengHei" panose="020B0604030504040204" pitchFamily="34" charset="-120"/>
              </a:rPr>
              <a:t>停止運作</a:t>
            </a:r>
            <a:endParaRPr lang="en-HK" sz="2400" b="1" dirty="0">
              <a:solidFill>
                <a:srgbClr val="FF0000"/>
              </a:solidFill>
              <a:latin typeface="Microsoft JhengHei" panose="020B0604030504040204" pitchFamily="34" charset="-120"/>
              <a:ea typeface="Microsoft JhengHei" panose="020B0604030504040204" pitchFamily="34" charset="-120"/>
            </a:endParaRPr>
          </a:p>
        </p:txBody>
      </p:sp>
      <p:sp>
        <p:nvSpPr>
          <p:cNvPr id="2" name="TextBox 1">
            <a:extLst>
              <a:ext uri="{FF2B5EF4-FFF2-40B4-BE49-F238E27FC236}">
                <a16:creationId xmlns:a16="http://schemas.microsoft.com/office/drawing/2014/main" id="{0624E4B8-99C1-B4D5-ACEE-B66BF5F8BFB3}"/>
              </a:ext>
            </a:extLst>
          </p:cNvPr>
          <p:cNvSpPr txBox="1"/>
          <p:nvPr/>
        </p:nvSpPr>
        <p:spPr>
          <a:xfrm>
            <a:off x="2418196" y="1098223"/>
            <a:ext cx="1235543" cy="646331"/>
          </a:xfrm>
          <a:prstGeom prst="rect">
            <a:avLst/>
          </a:prstGeom>
          <a:noFill/>
        </p:spPr>
        <p:txBody>
          <a:bodyPr wrap="square" rtlCol="0">
            <a:spAutoFit/>
          </a:bodyPr>
          <a:lstStyle/>
          <a:p>
            <a:pPr algn="ctr"/>
            <a:r>
              <a:rPr lang="en-HK" altLang="zh-TW" b="1" dirty="0">
                <a:solidFill>
                  <a:srgbClr val="FF0000"/>
                </a:solidFill>
                <a:latin typeface="Microsoft JhengHei" panose="020B0604030504040204" pitchFamily="34" charset="-120"/>
                <a:ea typeface="Microsoft JhengHei" panose="020B0604030504040204" pitchFamily="34" charset="-120"/>
              </a:rPr>
              <a:t>ROCARS </a:t>
            </a:r>
            <a:r>
              <a:rPr lang="zh-TW" altLang="en-US" b="1">
                <a:solidFill>
                  <a:srgbClr val="FF0000"/>
                </a:solidFill>
                <a:latin typeface="Microsoft JhengHei" panose="020B0604030504040204" pitchFamily="34" charset="-120"/>
                <a:ea typeface="Microsoft JhengHei" panose="020B0604030504040204" pitchFamily="34" charset="-120"/>
              </a:rPr>
              <a:t>服務暫停</a:t>
            </a:r>
          </a:p>
        </p:txBody>
      </p:sp>
      <p:sp>
        <p:nvSpPr>
          <p:cNvPr id="3" name="TextBox 2">
            <a:extLst>
              <a:ext uri="{FF2B5EF4-FFF2-40B4-BE49-F238E27FC236}">
                <a16:creationId xmlns:a16="http://schemas.microsoft.com/office/drawing/2014/main" id="{8C348F69-B029-879D-7EE7-55371206BA8C}"/>
              </a:ext>
            </a:extLst>
          </p:cNvPr>
          <p:cNvSpPr txBox="1"/>
          <p:nvPr/>
        </p:nvSpPr>
        <p:spPr>
          <a:xfrm>
            <a:off x="140527" y="921983"/>
            <a:ext cx="1881474" cy="923330"/>
          </a:xfrm>
          <a:prstGeom prst="rect">
            <a:avLst/>
          </a:prstGeom>
          <a:noFill/>
        </p:spPr>
        <p:txBody>
          <a:bodyPr wrap="square" rtlCol="0">
            <a:spAutoFit/>
          </a:bodyPr>
          <a:lstStyle/>
          <a:p>
            <a:pPr algn="ctr"/>
            <a:r>
              <a:rPr lang="zh-TW" altLang="en-US" b="1">
                <a:solidFill>
                  <a:srgbClr val="002060"/>
                </a:solidFill>
                <a:latin typeface="Microsoft JhengHei" panose="020B0604030504040204" pitchFamily="34" charset="-120"/>
                <a:ea typeface="Microsoft JhengHei" panose="020B0604030504040204" pitchFamily="34" charset="-120"/>
              </a:rPr>
              <a:t>貿易單一窗口</a:t>
            </a:r>
            <a:endParaRPr lang="en-HK" altLang="zh-TW" b="1" dirty="0">
              <a:solidFill>
                <a:srgbClr val="002060"/>
              </a:solidFill>
              <a:latin typeface="Microsoft JhengHei" panose="020B0604030504040204" pitchFamily="34" charset="-120"/>
              <a:ea typeface="Microsoft JhengHei" panose="020B0604030504040204" pitchFamily="34" charset="-120"/>
            </a:endParaRPr>
          </a:p>
          <a:p>
            <a:pPr algn="ctr"/>
            <a:r>
              <a:rPr lang="zh-TW" altLang="en-US" b="1">
                <a:solidFill>
                  <a:srgbClr val="002060"/>
                </a:solidFill>
                <a:latin typeface="Microsoft JhengHei" panose="020B0604030504040204" pitchFamily="34" charset="-120"/>
                <a:ea typeface="Microsoft JhengHei" panose="020B0604030504040204" pitchFamily="34" charset="-120"/>
              </a:rPr>
              <a:t>第一及第二階段</a:t>
            </a:r>
            <a:endParaRPr lang="en-HK" altLang="zh-TW" b="1" dirty="0">
              <a:solidFill>
                <a:srgbClr val="002060"/>
              </a:solidFill>
              <a:latin typeface="Microsoft JhengHei" panose="020B0604030504040204" pitchFamily="34" charset="-120"/>
              <a:ea typeface="Microsoft JhengHei" panose="020B0604030504040204" pitchFamily="34" charset="-120"/>
            </a:endParaRPr>
          </a:p>
          <a:p>
            <a:pPr algn="ctr"/>
            <a:r>
              <a:rPr lang="zh-TW" altLang="en-US" b="1">
                <a:solidFill>
                  <a:srgbClr val="002060"/>
                </a:solidFill>
                <a:latin typeface="Microsoft JhengHei" panose="020B0604030504040204" pitchFamily="34" charset="-120"/>
                <a:ea typeface="Microsoft JhengHei" panose="020B0604030504040204" pitchFamily="34" charset="-120"/>
              </a:rPr>
              <a:t>服務暫停</a:t>
            </a:r>
          </a:p>
        </p:txBody>
      </p:sp>
      <p:sp>
        <p:nvSpPr>
          <p:cNvPr id="14" name="TextBox 13">
            <a:extLst>
              <a:ext uri="{FF2B5EF4-FFF2-40B4-BE49-F238E27FC236}">
                <a16:creationId xmlns:a16="http://schemas.microsoft.com/office/drawing/2014/main" id="{52DD4A2D-58B7-D8B1-A459-59DEF3313688}"/>
              </a:ext>
            </a:extLst>
          </p:cNvPr>
          <p:cNvSpPr txBox="1"/>
          <p:nvPr/>
        </p:nvSpPr>
        <p:spPr>
          <a:xfrm>
            <a:off x="6724682" y="2544696"/>
            <a:ext cx="5098148" cy="1600438"/>
          </a:xfrm>
          <a:prstGeom prst="rect">
            <a:avLst/>
          </a:prstGeom>
          <a:noFill/>
        </p:spPr>
        <p:txBody>
          <a:bodyPr wrap="square" rtlCol="0">
            <a:spAutoFit/>
          </a:bodyPr>
          <a:lstStyle/>
          <a:p>
            <a:r>
              <a:rPr lang="zh-TW" altLang="en-US" sz="2000" b="1">
                <a:solidFill>
                  <a:schemeClr val="accent2">
                    <a:lumMod val="50000"/>
                  </a:schemeClr>
                </a:solidFill>
                <a:latin typeface="Microsoft JhengHei" panose="020B0604030504040204" pitchFamily="34" charset="-120"/>
                <a:ea typeface="Microsoft JhengHei" panose="020B0604030504040204" pitchFamily="34" charset="-120"/>
              </a:rPr>
              <a:t>網站</a:t>
            </a:r>
            <a:r>
              <a:rPr lang="en-US" altLang="zh-TW" sz="2000" b="1" dirty="0">
                <a:solidFill>
                  <a:schemeClr val="accent2">
                    <a:lumMod val="50000"/>
                  </a:schemeClr>
                </a:solidFill>
                <a:latin typeface="Microsoft JhengHei" panose="020B0604030504040204" pitchFamily="34" charset="-120"/>
                <a:ea typeface="Microsoft JhengHei" panose="020B0604030504040204" pitchFamily="34" charset="-120"/>
              </a:rPr>
              <a:t>https://www.tradesinglewindow.hk</a:t>
            </a:r>
          </a:p>
          <a:p>
            <a:pPr marL="342900" indent="-342900">
              <a:buFont typeface="Arial" panose="020B0604020202020204" pitchFamily="34" charset="0"/>
              <a:buChar char="•"/>
            </a:pPr>
            <a:r>
              <a:rPr lang="zh-TW" altLang="en-US" sz="2000">
                <a:solidFill>
                  <a:schemeClr val="accent2">
                    <a:lumMod val="50000"/>
                  </a:schemeClr>
                </a:solidFill>
                <a:latin typeface="Microsoft JhengHei" panose="020B0604030504040204" pitchFamily="34" charset="-120"/>
                <a:ea typeface="Microsoft JhengHei" panose="020B0604030504040204" pitchFamily="34" charset="-120"/>
              </a:rPr>
              <a:t>使用現時</a:t>
            </a:r>
            <a:r>
              <a:rPr lang="en-US" altLang="zh-TW" sz="2000" dirty="0">
                <a:solidFill>
                  <a:schemeClr val="accent2">
                    <a:lumMod val="50000"/>
                  </a:schemeClr>
                </a:solidFill>
                <a:latin typeface="Microsoft JhengHei" panose="020B0604030504040204" pitchFamily="34" charset="-120"/>
                <a:ea typeface="Microsoft JhengHei" panose="020B0604030504040204" pitchFamily="34" charset="-120"/>
              </a:rPr>
              <a:t>ROCARS</a:t>
            </a:r>
            <a:r>
              <a:rPr lang="zh-TW" altLang="en-US" sz="2000">
                <a:solidFill>
                  <a:schemeClr val="accent2">
                    <a:lumMod val="50000"/>
                  </a:schemeClr>
                </a:solidFill>
                <a:latin typeface="Microsoft JhengHei" panose="020B0604030504040204" pitchFamily="34" charset="-120"/>
                <a:ea typeface="Microsoft JhengHei" panose="020B0604030504040204" pitchFamily="34" charset="-120"/>
              </a:rPr>
              <a:t>帳戶名稱、密碼、電郵地址或</a:t>
            </a:r>
            <a:r>
              <a:rPr lang="zh-TW" altLang="en-US" sz="2000" b="1">
                <a:solidFill>
                  <a:schemeClr val="accent2">
                    <a:lumMod val="50000"/>
                  </a:schemeClr>
                </a:solidFill>
                <a:latin typeface="Microsoft JhengHei" panose="020B0604030504040204" pitchFamily="34" charset="-120"/>
                <a:ea typeface="Microsoft JhengHei" panose="020B0604030504040204" pitchFamily="34" charset="-120"/>
              </a:rPr>
              <a:t>香港</a:t>
            </a:r>
            <a:r>
              <a:rPr lang="zh-TW" altLang="en-US" sz="2000">
                <a:solidFill>
                  <a:schemeClr val="accent2">
                    <a:lumMod val="50000"/>
                  </a:schemeClr>
                </a:solidFill>
                <a:latin typeface="Microsoft JhengHei" panose="020B0604030504040204" pitchFamily="34" charset="-120"/>
                <a:ea typeface="Microsoft JhengHei" panose="020B0604030504040204" pitchFamily="34" charset="-120"/>
              </a:rPr>
              <a:t>手機號碼 （貨車司機適用）登入以啟動貿易單一窗口帳戶</a:t>
            </a:r>
          </a:p>
          <a:p>
            <a:pPr marL="180000" indent="-180000">
              <a:buFont typeface="Arial" panose="020B0604020202020204" pitchFamily="34" charset="0"/>
              <a:buChar char="•"/>
            </a:pPr>
            <a:endParaRPr lang="en-HK" dirty="0">
              <a:solidFill>
                <a:schemeClr val="accent2">
                  <a:lumMod val="50000"/>
                </a:schemeClr>
              </a:solidFill>
              <a:latin typeface="Microsoft JhengHei" panose="020B0604030504040204" pitchFamily="34" charset="-120"/>
              <a:ea typeface="Microsoft JhengHei" panose="020B0604030504040204" pitchFamily="34" charset="-120"/>
            </a:endParaRPr>
          </a:p>
        </p:txBody>
      </p:sp>
      <p:sp>
        <p:nvSpPr>
          <p:cNvPr id="16" name="TextBox 15">
            <a:extLst>
              <a:ext uri="{FF2B5EF4-FFF2-40B4-BE49-F238E27FC236}">
                <a16:creationId xmlns:a16="http://schemas.microsoft.com/office/drawing/2014/main" id="{F1DD262B-99A4-CF1E-E8DF-A4932C35FDF8}"/>
              </a:ext>
            </a:extLst>
          </p:cNvPr>
          <p:cNvSpPr txBox="1"/>
          <p:nvPr/>
        </p:nvSpPr>
        <p:spPr>
          <a:xfrm>
            <a:off x="6727773" y="4006635"/>
            <a:ext cx="5088873" cy="1631216"/>
          </a:xfrm>
          <a:prstGeom prst="rect">
            <a:avLst/>
          </a:prstGeom>
          <a:noFill/>
        </p:spPr>
        <p:txBody>
          <a:bodyPr wrap="square" rtlCol="0">
            <a:spAutoFit/>
          </a:bodyPr>
          <a:lstStyle/>
          <a:p>
            <a:r>
              <a:rPr lang="en-HK" sz="2000" b="1" dirty="0">
                <a:solidFill>
                  <a:srgbClr val="7030A0"/>
                </a:solidFill>
                <a:latin typeface="Microsoft JhengHei" panose="020B0604030504040204" pitchFamily="34" charset="-120"/>
                <a:ea typeface="Microsoft JhengHei" panose="020B0604030504040204" pitchFamily="34" charset="-120"/>
              </a:rPr>
              <a:t>IVRS (3902 3333 </a:t>
            </a:r>
            <a:r>
              <a:rPr lang="zh-TW" altLang="en-US" sz="2000" b="1">
                <a:solidFill>
                  <a:srgbClr val="7030A0"/>
                </a:solidFill>
                <a:latin typeface="Microsoft JhengHei" panose="020B0604030504040204" pitchFamily="34" charset="-120"/>
                <a:ea typeface="Microsoft JhengHei" panose="020B0604030504040204" pitchFamily="34" charset="-120"/>
              </a:rPr>
              <a:t>或</a:t>
            </a:r>
            <a:r>
              <a:rPr lang="en-HK" sz="2000" b="1" dirty="0">
                <a:solidFill>
                  <a:srgbClr val="7030A0"/>
                </a:solidFill>
                <a:latin typeface="Microsoft JhengHei" panose="020B0604030504040204" pitchFamily="34" charset="-120"/>
                <a:ea typeface="Microsoft JhengHei" panose="020B0604030504040204" pitchFamily="34" charset="-120"/>
              </a:rPr>
              <a:t> 3153 2265)</a:t>
            </a:r>
          </a:p>
          <a:p>
            <a:pPr marL="180000" indent="-180000">
              <a:buFont typeface="Arial" panose="020B0604020202020204" pitchFamily="34" charset="0"/>
              <a:buChar char="•"/>
            </a:pPr>
            <a:r>
              <a:rPr lang="zh-TW" altLang="en-US" sz="2000">
                <a:solidFill>
                  <a:srgbClr val="7030A0"/>
                </a:solidFill>
                <a:latin typeface="Microsoft JhengHei" panose="020B0604030504040204" pitchFamily="34" charset="-120"/>
                <a:ea typeface="Microsoft JhengHei" panose="020B0604030504040204" pitchFamily="34" charset="-120"/>
              </a:rPr>
              <a:t>使用現時</a:t>
            </a:r>
            <a:r>
              <a:rPr lang="en-US" altLang="zh-TW" sz="2000" dirty="0">
                <a:solidFill>
                  <a:srgbClr val="7030A0"/>
                </a:solidFill>
                <a:latin typeface="Microsoft JhengHei" panose="020B0604030504040204" pitchFamily="34" charset="-120"/>
                <a:ea typeface="Microsoft JhengHei" panose="020B0604030504040204" pitchFamily="34" charset="-120"/>
              </a:rPr>
              <a:t>ROCARS IVRS</a:t>
            </a:r>
            <a:r>
              <a:rPr lang="zh-TW" altLang="en-US" sz="2000">
                <a:solidFill>
                  <a:srgbClr val="7030A0"/>
                </a:solidFill>
                <a:latin typeface="Microsoft JhengHei" panose="020B0604030504040204" pitchFamily="34" charset="-120"/>
                <a:ea typeface="Microsoft JhengHei" panose="020B0604030504040204" pitchFamily="34" charset="-120"/>
              </a:rPr>
              <a:t>帳戶名稱、密碼及保安編碼器的保安編碼登入</a:t>
            </a:r>
            <a:r>
              <a:rPr lang="zh-TW" altLang="en-US"/>
              <a:t> </a:t>
            </a:r>
            <a:r>
              <a:rPr lang="zh-TW" altLang="en-US" sz="2000">
                <a:solidFill>
                  <a:srgbClr val="7030A0"/>
                </a:solidFill>
                <a:latin typeface="Microsoft JhengHei" panose="020B0604030504040204" pitchFamily="34" charset="-120"/>
                <a:ea typeface="Microsoft JhengHei" panose="020B0604030504040204" pitchFamily="34" charset="-120"/>
              </a:rPr>
              <a:t>。同時，亦需提供</a:t>
            </a:r>
            <a:r>
              <a:rPr lang="zh-TW" altLang="en-US" sz="2000" b="1">
                <a:solidFill>
                  <a:srgbClr val="7030A0"/>
                </a:solidFill>
                <a:latin typeface="Microsoft JhengHei" panose="020B0604030504040204" pitchFamily="34" charset="-120"/>
                <a:ea typeface="Microsoft JhengHei" panose="020B0604030504040204" pitchFamily="34" charset="-120"/>
              </a:rPr>
              <a:t>香港</a:t>
            </a:r>
            <a:r>
              <a:rPr lang="zh-TW" altLang="en-US" sz="2000">
                <a:solidFill>
                  <a:srgbClr val="7030A0"/>
                </a:solidFill>
                <a:latin typeface="Microsoft JhengHei" panose="020B0604030504040204" pitchFamily="34" charset="-120"/>
                <a:ea typeface="Microsoft JhengHei" panose="020B0604030504040204" pitchFamily="34" charset="-120"/>
              </a:rPr>
              <a:t>手機號碼接收一次性密碼（</a:t>
            </a:r>
            <a:r>
              <a:rPr lang="en-US" altLang="zh-TW" sz="2000" dirty="0">
                <a:solidFill>
                  <a:srgbClr val="7030A0"/>
                </a:solidFill>
                <a:latin typeface="Microsoft JhengHei" panose="020B0604030504040204" pitchFamily="34" charset="-120"/>
                <a:ea typeface="Microsoft JhengHei" panose="020B0604030504040204" pitchFamily="34" charset="-120"/>
              </a:rPr>
              <a:t>OTP</a:t>
            </a:r>
            <a:r>
              <a:rPr lang="zh-TW" altLang="en-US" sz="2000">
                <a:solidFill>
                  <a:srgbClr val="7030A0"/>
                </a:solidFill>
                <a:latin typeface="Microsoft JhengHei" panose="020B0604030504040204" pitchFamily="34" charset="-120"/>
                <a:ea typeface="Microsoft JhengHei" panose="020B0604030504040204" pitchFamily="34" charset="-120"/>
              </a:rPr>
              <a:t>）並輸入</a:t>
            </a:r>
            <a:r>
              <a:rPr lang="en-US" altLang="zh-TW" sz="2000" dirty="0">
                <a:solidFill>
                  <a:srgbClr val="7030A0"/>
                </a:solidFill>
                <a:latin typeface="Microsoft JhengHei" panose="020B0604030504040204" pitchFamily="34" charset="-120"/>
                <a:ea typeface="Microsoft JhengHei" panose="020B0604030504040204" pitchFamily="34" charset="-120"/>
              </a:rPr>
              <a:t>IVRS </a:t>
            </a:r>
            <a:r>
              <a:rPr lang="zh-TW" altLang="en-US" sz="2000">
                <a:solidFill>
                  <a:srgbClr val="7030A0"/>
                </a:solidFill>
                <a:latin typeface="Microsoft JhengHei" panose="020B0604030504040204" pitchFamily="34" charset="-120"/>
                <a:ea typeface="Microsoft JhengHei" panose="020B0604030504040204" pitchFamily="34" charset="-120"/>
              </a:rPr>
              <a:t>以啟動貿易單一窗口帳戶</a:t>
            </a:r>
          </a:p>
        </p:txBody>
      </p:sp>
      <p:sp>
        <p:nvSpPr>
          <p:cNvPr id="4" name="&quot;Not Allowed&quot; Symbol 19">
            <a:extLst>
              <a:ext uri="{FF2B5EF4-FFF2-40B4-BE49-F238E27FC236}">
                <a16:creationId xmlns:a16="http://schemas.microsoft.com/office/drawing/2014/main" id="{C298C861-914A-CB06-99B3-F0274E730FC1}"/>
              </a:ext>
            </a:extLst>
          </p:cNvPr>
          <p:cNvSpPr/>
          <p:nvPr/>
        </p:nvSpPr>
        <p:spPr>
          <a:xfrm>
            <a:off x="2874147" y="1767132"/>
            <a:ext cx="323639" cy="324000"/>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solidFill>
                <a:srgbClr val="FF0000"/>
              </a:solidFill>
              <a:latin typeface="Microsoft JhengHei" panose="020B0604030504040204" pitchFamily="34" charset="-120"/>
              <a:ea typeface="Microsoft JhengHei" panose="020B0604030504040204" pitchFamily="34" charset="-120"/>
            </a:endParaRPr>
          </a:p>
        </p:txBody>
      </p:sp>
      <p:cxnSp>
        <p:nvCxnSpPr>
          <p:cNvPr id="17" name="Straight Connector 16">
            <a:extLst>
              <a:ext uri="{FF2B5EF4-FFF2-40B4-BE49-F238E27FC236}">
                <a16:creationId xmlns:a16="http://schemas.microsoft.com/office/drawing/2014/main" id="{1A74699F-239B-3165-9F83-4D8D6D151330}"/>
              </a:ext>
            </a:extLst>
          </p:cNvPr>
          <p:cNvCxnSpPr>
            <a:cxnSpLocks/>
          </p:cNvCxnSpPr>
          <p:nvPr/>
        </p:nvCxnSpPr>
        <p:spPr>
          <a:xfrm>
            <a:off x="6693514" y="2008748"/>
            <a:ext cx="0" cy="3999173"/>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1" name="Star: 5 Points 20">
            <a:extLst>
              <a:ext uri="{FF2B5EF4-FFF2-40B4-BE49-F238E27FC236}">
                <a16:creationId xmlns:a16="http://schemas.microsoft.com/office/drawing/2014/main" id="{25E9BE1B-6FB1-55E4-BBAE-56AC68C1C1A9}"/>
              </a:ext>
            </a:extLst>
          </p:cNvPr>
          <p:cNvSpPr/>
          <p:nvPr/>
        </p:nvSpPr>
        <p:spPr>
          <a:xfrm>
            <a:off x="6484946" y="1652130"/>
            <a:ext cx="404465" cy="401578"/>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solidFill>
                <a:schemeClr val="accent1"/>
              </a:solidFill>
              <a:latin typeface="Microsoft JhengHei" panose="020B0604030504040204" pitchFamily="34" charset="-120"/>
              <a:ea typeface="Microsoft JhengHei" panose="020B0604030504040204" pitchFamily="34" charset="-120"/>
            </a:endParaRPr>
          </a:p>
        </p:txBody>
      </p:sp>
      <p:sp>
        <p:nvSpPr>
          <p:cNvPr id="23" name="Rectangle 22">
            <a:extLst>
              <a:ext uri="{FF2B5EF4-FFF2-40B4-BE49-F238E27FC236}">
                <a16:creationId xmlns:a16="http://schemas.microsoft.com/office/drawing/2014/main" id="{4A7A026F-2C27-86D3-1714-3F33E100B625}"/>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90000"/>
              </a:lnSpc>
              <a:spcBef>
                <a:spcPts val="365"/>
              </a:spcBef>
              <a:buClr>
                <a:srgbClr val="286BAC"/>
              </a:buClr>
              <a:defRPr/>
            </a:pPr>
            <a:r>
              <a:rPr lang="en-HK" altLang="zh-CN"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1.2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與道路貨物資料系統</a:t>
            </a:r>
            <a:r>
              <a:rPr lang="en-US" altLang="zh-TW"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(ROCARS)</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的直接切換安排</a:t>
            </a:r>
            <a:endParaRPr lang="en-HK" altLang="zh-TW" sz="2800" b="1" dirty="0">
              <a:solidFill>
                <a:prstClr val="white">
                  <a:lumMod val="65000"/>
                </a:prstClr>
              </a:solidFill>
              <a:latin typeface="Microsoft JhengHei" panose="020B0604030504040204" pitchFamily="34" charset="-120"/>
              <a:ea typeface="Microsoft JhengHei" panose="020B0604030504040204" pitchFamily="34" charset="-120"/>
            </a:endParaRPr>
          </a:p>
        </p:txBody>
      </p:sp>
      <p:sp>
        <p:nvSpPr>
          <p:cNvPr id="9" name="Slide Number Placeholder 8">
            <a:extLst>
              <a:ext uri="{FF2B5EF4-FFF2-40B4-BE49-F238E27FC236}">
                <a16:creationId xmlns:a16="http://schemas.microsoft.com/office/drawing/2014/main" id="{08D308AC-7D70-2E72-68CF-F4AE7B1E67A3}"/>
              </a:ext>
            </a:extLst>
          </p:cNvPr>
          <p:cNvSpPr>
            <a:spLocks noGrp="1"/>
          </p:cNvSpPr>
          <p:nvPr>
            <p:ph type="sldNum" sz="quarter" idx="12"/>
          </p:nvPr>
        </p:nvSpPr>
        <p:spPr/>
        <p:txBody>
          <a:bodyPr/>
          <a:lstStyle/>
          <a:p>
            <a:fld id="{757993B9-1E1D-498A-9135-8F4EE768927A}" type="slidenum">
              <a:rPr lang="en-HK" smtClean="0"/>
              <a:pPr/>
              <a:t>5</a:t>
            </a:fld>
            <a:endParaRPr lang="en-HK" dirty="0"/>
          </a:p>
        </p:txBody>
      </p:sp>
    </p:spTree>
    <p:extLst>
      <p:ext uri="{BB962C8B-B14F-4D97-AF65-F5344CB8AC3E}">
        <p14:creationId xmlns:p14="http://schemas.microsoft.com/office/powerpoint/2010/main" val="246093231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F5CEA0-6A7C-FE60-56B6-54628C34F1F5}"/>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F2CD6259-278B-9B88-1CD0-34161D311656}"/>
              </a:ext>
            </a:extLst>
          </p:cNvPr>
          <p:cNvSpPr txBox="1"/>
          <p:nvPr/>
        </p:nvSpPr>
        <p:spPr>
          <a:xfrm>
            <a:off x="4916129" y="2024825"/>
            <a:ext cx="18584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閱讀條款及條件</a:t>
            </a:r>
            <a:endParaRPr lang="zh-HK" altLang="en-US"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A36ADD17-017E-381A-AF50-A8F53A5FB925}"/>
              </a:ext>
            </a:extLst>
          </p:cNvPr>
          <p:cNvSpPr>
            <a:spLocks noGrp="1"/>
          </p:cNvSpPr>
          <p:nvPr>
            <p:ph type="sldNum" sz="quarter" idx="12"/>
          </p:nvPr>
        </p:nvSpPr>
        <p:spPr/>
        <p:txBody>
          <a:bodyPr/>
          <a:lstStyle/>
          <a:p>
            <a:fld id="{757993B9-1E1D-498A-9135-8F4EE768927A}" type="slidenum">
              <a:rPr lang="en-HK" smtClean="0"/>
              <a:pPr/>
              <a:t>50</a:t>
            </a:fld>
            <a:endParaRPr lang="en-HK" dirty="0"/>
          </a:p>
        </p:txBody>
      </p:sp>
    </p:spTree>
    <p:extLst>
      <p:ext uri="{BB962C8B-B14F-4D97-AF65-F5344CB8AC3E}">
        <p14:creationId xmlns:p14="http://schemas.microsoft.com/office/powerpoint/2010/main" val="627907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09D74-9F80-E0A4-44E6-7F1056DACE90}"/>
              </a:ext>
            </a:extLst>
          </p:cNvPr>
          <p:cNvPicPr>
            <a:picLocks noChangeAspect="1"/>
          </p:cNvPicPr>
          <p:nvPr/>
        </p:nvPicPr>
        <p:blipFill>
          <a:blip r:embed="rId2"/>
          <a:srcRect l="499" r="10612"/>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F774AB08-D64F-5F0F-6FF9-3D1B0632D5D7}"/>
              </a:ext>
            </a:extLst>
          </p:cNvPr>
          <p:cNvSpPr/>
          <p:nvPr/>
        </p:nvSpPr>
        <p:spPr>
          <a:xfrm>
            <a:off x="892361" y="4965289"/>
            <a:ext cx="307174" cy="285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7F689388-CEAD-94BF-C203-DF486AAEBA13}"/>
              </a:ext>
            </a:extLst>
          </p:cNvPr>
          <p:cNvSpPr txBox="1"/>
          <p:nvPr/>
        </p:nvSpPr>
        <p:spPr>
          <a:xfrm>
            <a:off x="1781794" y="5456944"/>
            <a:ext cx="263103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剔選方格以表示同意</a:t>
            </a:r>
            <a:endParaRPr lang="zh-HK" altLang="en-US"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AD58113-6F85-50A2-A4C1-A39809F24EDC}"/>
              </a:ext>
            </a:extLst>
          </p:cNvPr>
          <p:cNvSpPr txBox="1"/>
          <p:nvPr/>
        </p:nvSpPr>
        <p:spPr>
          <a:xfrm>
            <a:off x="8110761" y="4434788"/>
            <a:ext cx="256915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點擊「以數碼證書繼續」</a:t>
            </a:r>
            <a:endParaRPr lang="zh-HK" alt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BE20BC5B-1431-A2C9-65C5-31B5DA5BF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0750">
            <a:off x="1225394" y="5283978"/>
            <a:ext cx="530542" cy="422635"/>
          </a:xfrm>
          <a:prstGeom prst="rect">
            <a:avLst/>
          </a:prstGeom>
        </p:spPr>
      </p:pic>
      <p:sp>
        <p:nvSpPr>
          <p:cNvPr id="9" name="Rectangle 8">
            <a:extLst>
              <a:ext uri="{FF2B5EF4-FFF2-40B4-BE49-F238E27FC236}">
                <a16:creationId xmlns:a16="http://schemas.microsoft.com/office/drawing/2014/main" id="{2C4F78FF-B672-CAEF-1EB6-DB45CD10E7CB}"/>
              </a:ext>
            </a:extLst>
          </p:cNvPr>
          <p:cNvSpPr/>
          <p:nvPr/>
        </p:nvSpPr>
        <p:spPr>
          <a:xfrm>
            <a:off x="8757675" y="5800875"/>
            <a:ext cx="1275325" cy="4258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0" name="Picture 9" descr="An orange arrow pointing at something&#10;&#10;AI-generated content may be incorrect.">
            <a:extLst>
              <a:ext uri="{FF2B5EF4-FFF2-40B4-BE49-F238E27FC236}">
                <a16:creationId xmlns:a16="http://schemas.microsoft.com/office/drawing/2014/main" id="{F97D3EB9-3827-9EEE-BD1F-60F509497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39558">
            <a:off x="9130066" y="5091180"/>
            <a:ext cx="530542" cy="422635"/>
          </a:xfrm>
          <a:prstGeom prst="rect">
            <a:avLst/>
          </a:prstGeom>
        </p:spPr>
      </p:pic>
      <p:sp>
        <p:nvSpPr>
          <p:cNvPr id="3" name="Slide Number Placeholder 2">
            <a:extLst>
              <a:ext uri="{FF2B5EF4-FFF2-40B4-BE49-F238E27FC236}">
                <a16:creationId xmlns:a16="http://schemas.microsoft.com/office/drawing/2014/main" id="{924E1540-522E-48B5-9308-15E2D7E64D82}"/>
              </a:ext>
            </a:extLst>
          </p:cNvPr>
          <p:cNvSpPr>
            <a:spLocks noGrp="1"/>
          </p:cNvSpPr>
          <p:nvPr>
            <p:ph type="sldNum" sz="quarter" idx="12"/>
          </p:nvPr>
        </p:nvSpPr>
        <p:spPr/>
        <p:txBody>
          <a:bodyPr/>
          <a:lstStyle/>
          <a:p>
            <a:fld id="{757993B9-1E1D-498A-9135-8F4EE768927A}" type="slidenum">
              <a:rPr lang="en-HK" smtClean="0"/>
              <a:pPr/>
              <a:t>51</a:t>
            </a:fld>
            <a:endParaRPr lang="en-HK" dirty="0"/>
          </a:p>
        </p:txBody>
      </p:sp>
    </p:spTree>
    <p:extLst>
      <p:ext uri="{BB962C8B-B14F-4D97-AF65-F5344CB8AC3E}">
        <p14:creationId xmlns:p14="http://schemas.microsoft.com/office/powerpoint/2010/main" val="61946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5445C6-445C-BB85-B18E-79A669CBCBD7}"/>
              </a:ext>
            </a:extLst>
          </p:cNvPr>
          <p:cNvPicPr>
            <a:picLocks noChangeAspect="1"/>
          </p:cNvPicPr>
          <p:nvPr/>
        </p:nvPicPr>
        <p:blipFill>
          <a:blip r:embed="rId2"/>
          <a:srcRect r="7555"/>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710DB4FA-1EF1-C78A-0775-93546FF0A4DE}"/>
              </a:ext>
            </a:extLst>
          </p:cNvPr>
          <p:cNvSpPr/>
          <p:nvPr/>
        </p:nvSpPr>
        <p:spPr>
          <a:xfrm>
            <a:off x="1737913" y="1375208"/>
            <a:ext cx="6415487"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Rectangle 5">
            <a:extLst>
              <a:ext uri="{FF2B5EF4-FFF2-40B4-BE49-F238E27FC236}">
                <a16:creationId xmlns:a16="http://schemas.microsoft.com/office/drawing/2014/main" id="{E01E8B30-65D7-CD3F-4367-DB42DF75B0FE}"/>
              </a:ext>
            </a:extLst>
          </p:cNvPr>
          <p:cNvSpPr/>
          <p:nvPr/>
        </p:nvSpPr>
        <p:spPr>
          <a:xfrm flipH="1" flipV="1">
            <a:off x="11017782" y="6362699"/>
            <a:ext cx="1098017" cy="4190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3B253783-25B9-5517-007B-359789B3B401}"/>
              </a:ext>
            </a:extLst>
          </p:cNvPr>
          <p:cNvSpPr txBox="1"/>
          <p:nvPr/>
        </p:nvSpPr>
        <p:spPr>
          <a:xfrm>
            <a:off x="1737913" y="2751261"/>
            <a:ext cx="382390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在本機上選擇個人／公司數碼證書檔案以上載</a:t>
            </a:r>
            <a:endParaRPr lang="zh-HK" altLang="en-US"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5A275B85-FE67-DAB9-DE4F-9E8FB0963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5059">
            <a:off x="2082764" y="2036583"/>
            <a:ext cx="530542" cy="422635"/>
          </a:xfrm>
          <a:prstGeom prst="rect">
            <a:avLst/>
          </a:prstGeom>
        </p:spPr>
      </p:pic>
      <p:sp>
        <p:nvSpPr>
          <p:cNvPr id="9" name="文字方塊 1">
            <a:extLst>
              <a:ext uri="{FF2B5EF4-FFF2-40B4-BE49-F238E27FC236}">
                <a16:creationId xmlns:a16="http://schemas.microsoft.com/office/drawing/2014/main" id="{5165246D-9A1C-9677-7BEE-BF2030ADA7F1}"/>
              </a:ext>
            </a:extLst>
          </p:cNvPr>
          <p:cNvSpPr txBox="1"/>
          <p:nvPr/>
        </p:nvSpPr>
        <p:spPr>
          <a:xfrm>
            <a:off x="8720941" y="5424353"/>
            <a:ext cx="14980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點擊「開啟」</a:t>
            </a:r>
            <a:endParaRPr lang="zh-HK" altLang="en-US"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0C5B386C-3286-8274-CB4B-70528B132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19883">
            <a:off x="10417544" y="5831237"/>
            <a:ext cx="530542" cy="422635"/>
          </a:xfrm>
          <a:prstGeom prst="rect">
            <a:avLst/>
          </a:prstGeom>
        </p:spPr>
      </p:pic>
      <p:sp>
        <p:nvSpPr>
          <p:cNvPr id="3" name="Slide Number Placeholder 2">
            <a:extLst>
              <a:ext uri="{FF2B5EF4-FFF2-40B4-BE49-F238E27FC236}">
                <a16:creationId xmlns:a16="http://schemas.microsoft.com/office/drawing/2014/main" id="{A967EFC1-37C6-6C9C-B15D-C71216C355A2}"/>
              </a:ext>
            </a:extLst>
          </p:cNvPr>
          <p:cNvSpPr>
            <a:spLocks noGrp="1"/>
          </p:cNvSpPr>
          <p:nvPr>
            <p:ph type="sldNum" sz="quarter" idx="12"/>
          </p:nvPr>
        </p:nvSpPr>
        <p:spPr/>
        <p:txBody>
          <a:bodyPr/>
          <a:lstStyle/>
          <a:p>
            <a:fld id="{757993B9-1E1D-498A-9135-8F4EE768927A}" type="slidenum">
              <a:rPr lang="en-HK" smtClean="0"/>
              <a:pPr/>
              <a:t>52</a:t>
            </a:fld>
            <a:endParaRPr lang="en-HK" dirty="0"/>
          </a:p>
        </p:txBody>
      </p:sp>
    </p:spTree>
    <p:extLst>
      <p:ext uri="{BB962C8B-B14F-4D97-AF65-F5344CB8AC3E}">
        <p14:creationId xmlns:p14="http://schemas.microsoft.com/office/powerpoint/2010/main" val="1117605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D4E4C-DC38-A65B-D5A1-AA43F95818AB}"/>
              </a:ext>
            </a:extLst>
          </p:cNvPr>
          <p:cNvPicPr>
            <a:picLocks noChangeAspect="1"/>
          </p:cNvPicPr>
          <p:nvPr/>
        </p:nvPicPr>
        <p:blipFill>
          <a:blip r:embed="rId2"/>
          <a:srcRect l="1333"/>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16ABF284-B5D8-D103-7536-83048C945C81}"/>
              </a:ext>
            </a:extLst>
          </p:cNvPr>
          <p:cNvSpPr/>
          <p:nvPr/>
        </p:nvSpPr>
        <p:spPr>
          <a:xfrm flipH="1" flipV="1">
            <a:off x="4013198" y="3312220"/>
            <a:ext cx="3937001" cy="7650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Rectangle 5">
            <a:extLst>
              <a:ext uri="{FF2B5EF4-FFF2-40B4-BE49-F238E27FC236}">
                <a16:creationId xmlns:a16="http://schemas.microsoft.com/office/drawing/2014/main" id="{58110B6A-53C0-5168-4C56-FA695BFA0018}"/>
              </a:ext>
            </a:extLst>
          </p:cNvPr>
          <p:cNvSpPr/>
          <p:nvPr/>
        </p:nvSpPr>
        <p:spPr>
          <a:xfrm>
            <a:off x="6538177" y="4260196"/>
            <a:ext cx="1399322" cy="4814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FAECA17D-5ABB-31BD-41C7-721F146015AB}"/>
              </a:ext>
            </a:extLst>
          </p:cNvPr>
          <p:cNvSpPr txBox="1"/>
          <p:nvPr/>
        </p:nvSpPr>
        <p:spPr>
          <a:xfrm>
            <a:off x="8191500" y="2898713"/>
            <a:ext cx="377187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輸入所選數碼證書的「證書密碼」，然後點擊「確認」</a:t>
            </a:r>
            <a:endParaRPr lang="zh-HK" alt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DF574B26-F1E8-66D6-9BA1-30030F39E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43708">
            <a:off x="8094200" y="3729251"/>
            <a:ext cx="530542" cy="422635"/>
          </a:xfrm>
          <a:prstGeom prst="rect">
            <a:avLst/>
          </a:prstGeom>
        </p:spPr>
      </p:pic>
      <p:sp>
        <p:nvSpPr>
          <p:cNvPr id="3" name="Slide Number Placeholder 2">
            <a:extLst>
              <a:ext uri="{FF2B5EF4-FFF2-40B4-BE49-F238E27FC236}">
                <a16:creationId xmlns:a16="http://schemas.microsoft.com/office/drawing/2014/main" id="{0E4CB0AE-94B7-8A95-6E8A-0678CB6215AC}"/>
              </a:ext>
            </a:extLst>
          </p:cNvPr>
          <p:cNvSpPr>
            <a:spLocks noGrp="1"/>
          </p:cNvSpPr>
          <p:nvPr>
            <p:ph type="sldNum" sz="quarter" idx="12"/>
          </p:nvPr>
        </p:nvSpPr>
        <p:spPr/>
        <p:txBody>
          <a:bodyPr/>
          <a:lstStyle/>
          <a:p>
            <a:fld id="{757993B9-1E1D-498A-9135-8F4EE768927A}" type="slidenum">
              <a:rPr lang="en-HK" smtClean="0"/>
              <a:pPr/>
              <a:t>53</a:t>
            </a:fld>
            <a:endParaRPr lang="en-HK" dirty="0"/>
          </a:p>
        </p:txBody>
      </p:sp>
    </p:spTree>
    <p:extLst>
      <p:ext uri="{BB962C8B-B14F-4D97-AF65-F5344CB8AC3E}">
        <p14:creationId xmlns:p14="http://schemas.microsoft.com/office/powerpoint/2010/main" val="3119749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61D760-363C-42A6-A24F-4692E7D81FF6}"/>
              </a:ext>
            </a:extLst>
          </p:cNvPr>
          <p:cNvPicPr>
            <a:picLocks noChangeAspect="1"/>
          </p:cNvPicPr>
          <p:nvPr/>
        </p:nvPicPr>
        <p:blipFill>
          <a:blip r:embed="rId2"/>
          <a:srcRect r="5333"/>
          <a:stretch>
            <a:fillRect/>
          </a:stretch>
        </p:blipFill>
        <p:spPr>
          <a:xfrm>
            <a:off x="20" y="10"/>
            <a:ext cx="12191980" cy="6857990"/>
          </a:xfrm>
          <a:prstGeom prst="rect">
            <a:avLst/>
          </a:prstGeom>
          <a:solidFill>
            <a:schemeClr val="accent4">
              <a:lumMod val="40000"/>
              <a:lumOff val="60000"/>
            </a:schemeClr>
          </a:solidFill>
        </p:spPr>
      </p:pic>
      <p:pic>
        <p:nvPicPr>
          <p:cNvPr id="5" name="Picture 4">
            <a:extLst>
              <a:ext uri="{FF2B5EF4-FFF2-40B4-BE49-F238E27FC236}">
                <a16:creationId xmlns:a16="http://schemas.microsoft.com/office/drawing/2014/main" id="{BDA8A5AE-4C0D-D3AE-660C-A716FCDCA07F}"/>
              </a:ext>
            </a:extLst>
          </p:cNvPr>
          <p:cNvPicPr>
            <a:picLocks noChangeAspect="1"/>
          </p:cNvPicPr>
          <p:nvPr/>
        </p:nvPicPr>
        <p:blipFill>
          <a:blip r:embed="rId3"/>
          <a:stretch>
            <a:fillRect/>
          </a:stretch>
        </p:blipFill>
        <p:spPr>
          <a:xfrm>
            <a:off x="1044403" y="0"/>
            <a:ext cx="2457793" cy="171474"/>
          </a:xfrm>
          <a:prstGeom prst="rect">
            <a:avLst/>
          </a:prstGeom>
        </p:spPr>
      </p:pic>
      <p:sp>
        <p:nvSpPr>
          <p:cNvPr id="6" name="Rectangle 5">
            <a:extLst>
              <a:ext uri="{FF2B5EF4-FFF2-40B4-BE49-F238E27FC236}">
                <a16:creationId xmlns:a16="http://schemas.microsoft.com/office/drawing/2014/main" id="{98A642F3-AAEB-98F0-7131-A128F4EA33E3}"/>
              </a:ext>
            </a:extLst>
          </p:cNvPr>
          <p:cNvSpPr/>
          <p:nvPr/>
        </p:nvSpPr>
        <p:spPr>
          <a:xfrm flipH="1" flipV="1">
            <a:off x="1044401" y="1951768"/>
            <a:ext cx="10491531" cy="11089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Rectangle 6">
            <a:extLst>
              <a:ext uri="{FF2B5EF4-FFF2-40B4-BE49-F238E27FC236}">
                <a16:creationId xmlns:a16="http://schemas.microsoft.com/office/drawing/2014/main" id="{0E0B1155-E68D-B590-5E82-BAAFDE984883}"/>
              </a:ext>
            </a:extLst>
          </p:cNvPr>
          <p:cNvSpPr/>
          <p:nvPr/>
        </p:nvSpPr>
        <p:spPr>
          <a:xfrm flipH="1" flipV="1">
            <a:off x="1044400" y="3060700"/>
            <a:ext cx="6842300" cy="647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A58A1DE2-F95B-3F27-B552-23513C719704}"/>
              </a:ext>
            </a:extLst>
          </p:cNvPr>
          <p:cNvSpPr txBox="1"/>
          <p:nvPr/>
        </p:nvSpPr>
        <p:spPr>
          <a:xfrm>
            <a:off x="7886700" y="4290502"/>
            <a:ext cx="378949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從公司數碼證書中提取的公司資料將會被填寫為登記表格的唯讀資料</a:t>
            </a:r>
            <a:endParaRPr lang="en-HK" altLang="zh-TW"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87BBBD3A-92FA-70E3-EF6B-E033D441D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6548">
            <a:off x="8094200" y="3729251"/>
            <a:ext cx="530542" cy="422635"/>
          </a:xfrm>
          <a:prstGeom prst="rect">
            <a:avLst/>
          </a:prstGeom>
        </p:spPr>
      </p:pic>
      <p:pic>
        <p:nvPicPr>
          <p:cNvPr id="10" name="Picture 9">
            <a:extLst>
              <a:ext uri="{FF2B5EF4-FFF2-40B4-BE49-F238E27FC236}">
                <a16:creationId xmlns:a16="http://schemas.microsoft.com/office/drawing/2014/main" id="{49DC55A9-9062-E7EF-E684-FED4B35BFDE8}"/>
              </a:ext>
            </a:extLst>
          </p:cNvPr>
          <p:cNvPicPr>
            <a:picLocks noChangeAspect="1"/>
          </p:cNvPicPr>
          <p:nvPr/>
        </p:nvPicPr>
        <p:blipFill>
          <a:blip r:embed="rId5"/>
          <a:stretch>
            <a:fillRect/>
          </a:stretch>
        </p:blipFill>
        <p:spPr>
          <a:xfrm>
            <a:off x="4621773" y="2706085"/>
            <a:ext cx="1141354" cy="196061"/>
          </a:xfrm>
          <a:prstGeom prst="rect">
            <a:avLst/>
          </a:prstGeom>
        </p:spPr>
      </p:pic>
      <p:sp>
        <p:nvSpPr>
          <p:cNvPr id="3" name="Slide Number Placeholder 2">
            <a:extLst>
              <a:ext uri="{FF2B5EF4-FFF2-40B4-BE49-F238E27FC236}">
                <a16:creationId xmlns:a16="http://schemas.microsoft.com/office/drawing/2014/main" id="{C4632E9D-135C-3EDE-3E91-F8BA116D841C}"/>
              </a:ext>
            </a:extLst>
          </p:cNvPr>
          <p:cNvSpPr>
            <a:spLocks noGrp="1"/>
          </p:cNvSpPr>
          <p:nvPr>
            <p:ph type="sldNum" sz="quarter" idx="12"/>
          </p:nvPr>
        </p:nvSpPr>
        <p:spPr/>
        <p:txBody>
          <a:bodyPr/>
          <a:lstStyle/>
          <a:p>
            <a:fld id="{757993B9-1E1D-498A-9135-8F4EE768927A}" type="slidenum">
              <a:rPr lang="en-HK" smtClean="0"/>
              <a:pPr/>
              <a:t>54</a:t>
            </a:fld>
            <a:endParaRPr lang="en-HK" dirty="0"/>
          </a:p>
        </p:txBody>
      </p:sp>
    </p:spTree>
    <p:extLst>
      <p:ext uri="{BB962C8B-B14F-4D97-AF65-F5344CB8AC3E}">
        <p14:creationId xmlns:p14="http://schemas.microsoft.com/office/powerpoint/2010/main" val="1743485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43918-8E71-8448-5A1F-16748AE586E4}"/>
              </a:ext>
            </a:extLst>
          </p:cNvPr>
          <p:cNvPicPr>
            <a:picLocks noChangeAspect="1"/>
          </p:cNvPicPr>
          <p:nvPr/>
        </p:nvPicPr>
        <p:blipFill>
          <a:blip r:embed="rId2"/>
          <a:srcRect r="8444" b="-1"/>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BEDCD692-39D4-B667-4C2F-56A57974B878}"/>
              </a:ext>
            </a:extLst>
          </p:cNvPr>
          <p:cNvSpPr/>
          <p:nvPr/>
        </p:nvSpPr>
        <p:spPr>
          <a:xfrm flipH="1" flipV="1">
            <a:off x="1128963" y="884968"/>
            <a:ext cx="10491531" cy="744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Rectangle 5">
            <a:extLst>
              <a:ext uri="{FF2B5EF4-FFF2-40B4-BE49-F238E27FC236}">
                <a16:creationId xmlns:a16="http://schemas.microsoft.com/office/drawing/2014/main" id="{3D9EFB34-75CE-FF73-E684-7530289E7AA2}"/>
              </a:ext>
            </a:extLst>
          </p:cNvPr>
          <p:cNvSpPr/>
          <p:nvPr/>
        </p:nvSpPr>
        <p:spPr>
          <a:xfrm flipH="1" flipV="1">
            <a:off x="1128962" y="2247900"/>
            <a:ext cx="3506537" cy="787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393C40FC-7A5A-3E7D-E41C-9FACBB8210B9}"/>
              </a:ext>
            </a:extLst>
          </p:cNvPr>
          <p:cNvSpPr txBox="1"/>
          <p:nvPr/>
        </p:nvSpPr>
        <p:spPr>
          <a:xfrm>
            <a:off x="5325449" y="3649960"/>
            <a:ext cx="4183178"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從個人數碼證書中提取的個人資料將會被填寫為登記表格的唯讀資料。</a:t>
            </a:r>
            <a:endParaRPr lang="en-HK"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用戶需要填寫數碼證書的身份證件號碼</a:t>
            </a:r>
            <a:endParaRPr lang="en-HK" altLang="zh-TW"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5DEB9D91-2F1F-14CC-6361-45A20F19D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4480">
            <a:off x="4692179" y="3303627"/>
            <a:ext cx="530542" cy="422635"/>
          </a:xfrm>
          <a:prstGeom prst="rect">
            <a:avLst/>
          </a:prstGeom>
        </p:spPr>
      </p:pic>
      <p:pic>
        <p:nvPicPr>
          <p:cNvPr id="9" name="Picture 8">
            <a:extLst>
              <a:ext uri="{FF2B5EF4-FFF2-40B4-BE49-F238E27FC236}">
                <a16:creationId xmlns:a16="http://schemas.microsoft.com/office/drawing/2014/main" id="{280AF9B3-9EA1-4F11-BD90-6AC062E94096}"/>
              </a:ext>
            </a:extLst>
          </p:cNvPr>
          <p:cNvPicPr>
            <a:picLocks noChangeAspect="1"/>
          </p:cNvPicPr>
          <p:nvPr/>
        </p:nvPicPr>
        <p:blipFill>
          <a:blip r:embed="rId4"/>
          <a:stretch>
            <a:fillRect/>
          </a:stretch>
        </p:blipFill>
        <p:spPr>
          <a:xfrm>
            <a:off x="4844665" y="1270000"/>
            <a:ext cx="1087013" cy="165116"/>
          </a:xfrm>
          <a:prstGeom prst="rect">
            <a:avLst/>
          </a:prstGeom>
        </p:spPr>
      </p:pic>
      <p:sp>
        <p:nvSpPr>
          <p:cNvPr id="10" name="Rectangle 9">
            <a:extLst>
              <a:ext uri="{FF2B5EF4-FFF2-40B4-BE49-F238E27FC236}">
                <a16:creationId xmlns:a16="http://schemas.microsoft.com/office/drawing/2014/main" id="{4C9DF2B1-B013-1015-007D-346B95E61788}"/>
              </a:ext>
            </a:extLst>
          </p:cNvPr>
          <p:cNvSpPr/>
          <p:nvPr/>
        </p:nvSpPr>
        <p:spPr>
          <a:xfrm flipH="1" flipV="1">
            <a:off x="4635499" y="2246114"/>
            <a:ext cx="3506537" cy="787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Slide Number Placeholder 2">
            <a:extLst>
              <a:ext uri="{FF2B5EF4-FFF2-40B4-BE49-F238E27FC236}">
                <a16:creationId xmlns:a16="http://schemas.microsoft.com/office/drawing/2014/main" id="{7F3A8F99-4A23-E7B9-3CE4-F3DB44283CBA}"/>
              </a:ext>
            </a:extLst>
          </p:cNvPr>
          <p:cNvSpPr>
            <a:spLocks noGrp="1"/>
          </p:cNvSpPr>
          <p:nvPr>
            <p:ph type="sldNum" sz="quarter" idx="12"/>
          </p:nvPr>
        </p:nvSpPr>
        <p:spPr/>
        <p:txBody>
          <a:bodyPr/>
          <a:lstStyle/>
          <a:p>
            <a:fld id="{757993B9-1E1D-498A-9135-8F4EE768927A}" type="slidenum">
              <a:rPr lang="en-HK" smtClean="0"/>
              <a:pPr/>
              <a:t>55</a:t>
            </a:fld>
            <a:endParaRPr lang="en-HK" dirty="0"/>
          </a:p>
        </p:txBody>
      </p:sp>
    </p:spTree>
    <p:extLst>
      <p:ext uri="{BB962C8B-B14F-4D97-AF65-F5344CB8AC3E}">
        <p14:creationId xmlns:p14="http://schemas.microsoft.com/office/powerpoint/2010/main" val="2026630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4F2A7-A838-9AAF-83DC-4B84185F889B}"/>
              </a:ext>
            </a:extLst>
          </p:cNvPr>
          <p:cNvPicPr>
            <a:picLocks noChangeAspect="1"/>
          </p:cNvPicPr>
          <p:nvPr/>
        </p:nvPicPr>
        <p:blipFill>
          <a:blip r:embed="rId2"/>
          <a:srcRect l="9778" r="-1" b="-1"/>
          <a:stretch>
            <a:fillRect/>
          </a:stretch>
        </p:blipFill>
        <p:spPr>
          <a:xfrm>
            <a:off x="20" y="10"/>
            <a:ext cx="12191980" cy="6857990"/>
          </a:xfrm>
          <a:prstGeom prst="rect">
            <a:avLst/>
          </a:prstGeom>
          <a:noFill/>
        </p:spPr>
      </p:pic>
      <p:pic>
        <p:nvPicPr>
          <p:cNvPr id="3" name="Picture 2">
            <a:extLst>
              <a:ext uri="{FF2B5EF4-FFF2-40B4-BE49-F238E27FC236}">
                <a16:creationId xmlns:a16="http://schemas.microsoft.com/office/drawing/2014/main" id="{6D760380-5CCB-F3D9-D8A4-D0F9106E8F4D}"/>
              </a:ext>
            </a:extLst>
          </p:cNvPr>
          <p:cNvPicPr>
            <a:picLocks noChangeAspect="1"/>
          </p:cNvPicPr>
          <p:nvPr/>
        </p:nvPicPr>
        <p:blipFill>
          <a:blip r:embed="rId3"/>
          <a:stretch>
            <a:fillRect/>
          </a:stretch>
        </p:blipFill>
        <p:spPr>
          <a:xfrm>
            <a:off x="21266" y="2945863"/>
            <a:ext cx="295316" cy="285790"/>
          </a:xfrm>
          <a:prstGeom prst="rect">
            <a:avLst/>
          </a:prstGeom>
        </p:spPr>
      </p:pic>
      <p:sp>
        <p:nvSpPr>
          <p:cNvPr id="8" name="Rectangle 7">
            <a:extLst>
              <a:ext uri="{FF2B5EF4-FFF2-40B4-BE49-F238E27FC236}">
                <a16:creationId xmlns:a16="http://schemas.microsoft.com/office/drawing/2014/main" id="{7EA385F6-9626-9256-D0B2-4F9115378A88}"/>
              </a:ext>
            </a:extLst>
          </p:cNvPr>
          <p:cNvSpPr/>
          <p:nvPr/>
        </p:nvSpPr>
        <p:spPr>
          <a:xfrm flipH="1" flipV="1">
            <a:off x="9187119" y="5486400"/>
            <a:ext cx="1447799" cy="546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844AAA3E-CC3F-12BF-4E3A-4DB41B8951AC}"/>
              </a:ext>
            </a:extLst>
          </p:cNvPr>
          <p:cNvSpPr txBox="1"/>
          <p:nvPr/>
        </p:nvSpPr>
        <p:spPr>
          <a:xfrm>
            <a:off x="1986221" y="5455779"/>
            <a:ext cx="606502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輸入其他必要資料，然後按照上述「無需數碼證書的登記」部分所述的步驟繼續提交表格</a:t>
            </a:r>
            <a:endParaRPr lang="en-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5A4E58C2-81FF-D8BD-25CC-1FF4D026B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14638">
            <a:off x="8353910" y="5548132"/>
            <a:ext cx="530542" cy="422635"/>
          </a:xfrm>
          <a:prstGeom prst="rect">
            <a:avLst/>
          </a:prstGeom>
        </p:spPr>
      </p:pic>
      <p:pic>
        <p:nvPicPr>
          <p:cNvPr id="12" name="Picture 11">
            <a:extLst>
              <a:ext uri="{FF2B5EF4-FFF2-40B4-BE49-F238E27FC236}">
                <a16:creationId xmlns:a16="http://schemas.microsoft.com/office/drawing/2014/main" id="{7A13DCBD-2E6C-7539-E269-E44E090D20E1}"/>
              </a:ext>
            </a:extLst>
          </p:cNvPr>
          <p:cNvPicPr>
            <a:picLocks noChangeAspect="1"/>
          </p:cNvPicPr>
          <p:nvPr/>
        </p:nvPicPr>
        <p:blipFill>
          <a:blip r:embed="rId5"/>
          <a:stretch>
            <a:fillRect/>
          </a:stretch>
        </p:blipFill>
        <p:spPr>
          <a:xfrm>
            <a:off x="423794" y="1289037"/>
            <a:ext cx="693806" cy="134720"/>
          </a:xfrm>
          <a:prstGeom prst="rect">
            <a:avLst/>
          </a:prstGeom>
        </p:spPr>
      </p:pic>
      <p:sp>
        <p:nvSpPr>
          <p:cNvPr id="5" name="Slide Number Placeholder 4">
            <a:extLst>
              <a:ext uri="{FF2B5EF4-FFF2-40B4-BE49-F238E27FC236}">
                <a16:creationId xmlns:a16="http://schemas.microsoft.com/office/drawing/2014/main" id="{BDCBF555-38F6-91E3-8D93-5FBF6518CCF7}"/>
              </a:ext>
            </a:extLst>
          </p:cNvPr>
          <p:cNvSpPr>
            <a:spLocks noGrp="1"/>
          </p:cNvSpPr>
          <p:nvPr>
            <p:ph type="sldNum" sz="quarter" idx="12"/>
          </p:nvPr>
        </p:nvSpPr>
        <p:spPr/>
        <p:txBody>
          <a:bodyPr/>
          <a:lstStyle/>
          <a:p>
            <a:fld id="{757993B9-1E1D-498A-9135-8F4EE768927A}" type="slidenum">
              <a:rPr lang="en-HK" smtClean="0"/>
              <a:pPr/>
              <a:t>56</a:t>
            </a:fld>
            <a:endParaRPr lang="en-HK" dirty="0"/>
          </a:p>
        </p:txBody>
      </p:sp>
    </p:spTree>
    <p:extLst>
      <p:ext uri="{BB962C8B-B14F-4D97-AF65-F5344CB8AC3E}">
        <p14:creationId xmlns:p14="http://schemas.microsoft.com/office/powerpoint/2010/main" val="3722159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40E3D1-0427-3A62-4FA4-3B5472AB281B}"/>
              </a:ext>
            </a:extLst>
          </p:cNvPr>
          <p:cNvSpPr/>
          <p:nvPr/>
        </p:nvSpPr>
        <p:spPr>
          <a:xfrm>
            <a:off x="12720"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rPr>
              <a:t>2.2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公司用戶</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登記</a:t>
            </a:r>
            <a:endParaRPr lang="en-US"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endParaRPr>
          </a:p>
        </p:txBody>
      </p:sp>
      <p:pic>
        <p:nvPicPr>
          <p:cNvPr id="4" name="Picture 3">
            <a:extLst>
              <a:ext uri="{FF2B5EF4-FFF2-40B4-BE49-F238E27FC236}">
                <a16:creationId xmlns:a16="http://schemas.microsoft.com/office/drawing/2014/main" id="{A73DCC03-68AA-7EF3-0AA8-1EEB15D3A5FF}"/>
              </a:ext>
            </a:extLst>
          </p:cNvPr>
          <p:cNvPicPr>
            <a:picLocks noChangeAspect="1"/>
          </p:cNvPicPr>
          <p:nvPr/>
        </p:nvPicPr>
        <p:blipFill>
          <a:blip r:embed="rId2"/>
          <a:stretch>
            <a:fillRect/>
          </a:stretch>
        </p:blipFill>
        <p:spPr>
          <a:xfrm>
            <a:off x="-12700" y="764887"/>
            <a:ext cx="12191980" cy="6093113"/>
          </a:xfrm>
          <a:prstGeom prst="rect">
            <a:avLst/>
          </a:prstGeom>
        </p:spPr>
      </p:pic>
      <p:sp>
        <p:nvSpPr>
          <p:cNvPr id="5" name="Rectangle 4">
            <a:extLst>
              <a:ext uri="{FF2B5EF4-FFF2-40B4-BE49-F238E27FC236}">
                <a16:creationId xmlns:a16="http://schemas.microsoft.com/office/drawing/2014/main" id="{1D7B0819-F3B8-E75A-059B-1A226E941D22}"/>
              </a:ext>
            </a:extLst>
          </p:cNvPr>
          <p:cNvSpPr/>
          <p:nvPr/>
        </p:nvSpPr>
        <p:spPr>
          <a:xfrm>
            <a:off x="8191501" y="1366764"/>
            <a:ext cx="927100"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FDAC45BC-AB89-F1B7-E92E-2B9AB3498BC4}"/>
              </a:ext>
            </a:extLst>
          </p:cNvPr>
          <p:cNvSpPr txBox="1"/>
          <p:nvPr/>
        </p:nvSpPr>
        <p:spPr>
          <a:xfrm>
            <a:off x="5065116" y="2750642"/>
            <a:ext cx="40534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前往貿易單一窗口網站並點擊「登入」</a:t>
            </a:r>
            <a:endParaRPr lang="zh-HK" altLang="en-US"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837A7677-ABA6-27FB-391D-C70728912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9782">
            <a:off x="8283773" y="1966979"/>
            <a:ext cx="530542" cy="422635"/>
          </a:xfrm>
          <a:prstGeom prst="rect">
            <a:avLst/>
          </a:prstGeom>
        </p:spPr>
      </p:pic>
      <p:sp>
        <p:nvSpPr>
          <p:cNvPr id="3" name="Slide Number Placeholder 2">
            <a:extLst>
              <a:ext uri="{FF2B5EF4-FFF2-40B4-BE49-F238E27FC236}">
                <a16:creationId xmlns:a16="http://schemas.microsoft.com/office/drawing/2014/main" id="{A2F8534B-F1D7-BAC2-24B4-3EC428EF4BFD}"/>
              </a:ext>
            </a:extLst>
          </p:cNvPr>
          <p:cNvSpPr>
            <a:spLocks noGrp="1"/>
          </p:cNvSpPr>
          <p:nvPr>
            <p:ph type="sldNum" sz="quarter" idx="12"/>
          </p:nvPr>
        </p:nvSpPr>
        <p:spPr/>
        <p:txBody>
          <a:bodyPr/>
          <a:lstStyle/>
          <a:p>
            <a:fld id="{757993B9-1E1D-498A-9135-8F4EE768927A}" type="slidenum">
              <a:rPr lang="en-HK" smtClean="0"/>
              <a:pPr/>
              <a:t>57</a:t>
            </a:fld>
            <a:endParaRPr lang="en-HK" dirty="0"/>
          </a:p>
        </p:txBody>
      </p:sp>
    </p:spTree>
    <p:extLst>
      <p:ext uri="{BB962C8B-B14F-4D97-AF65-F5344CB8AC3E}">
        <p14:creationId xmlns:p14="http://schemas.microsoft.com/office/powerpoint/2010/main" val="1815373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05EE44-6E29-4763-6C78-1961D60B2466}"/>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0BF178E-C655-EF50-CA52-9A6F78E3784D}"/>
              </a:ext>
            </a:extLst>
          </p:cNvPr>
          <p:cNvSpPr/>
          <p:nvPr/>
        </p:nvSpPr>
        <p:spPr>
          <a:xfrm flipH="1" flipV="1">
            <a:off x="732529" y="2194473"/>
            <a:ext cx="10877268" cy="14595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1" name="文字方塊 1">
            <a:extLst>
              <a:ext uri="{FF2B5EF4-FFF2-40B4-BE49-F238E27FC236}">
                <a16:creationId xmlns:a16="http://schemas.microsoft.com/office/drawing/2014/main" id="{5E665F00-9F7B-5941-7CEF-F70274F68906}"/>
              </a:ext>
            </a:extLst>
          </p:cNvPr>
          <p:cNvSpPr txBox="1"/>
          <p:nvPr/>
        </p:nvSpPr>
        <p:spPr>
          <a:xfrm>
            <a:off x="4866650" y="4471491"/>
            <a:ext cx="365686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登入為「公司／機構（管理員）」</a:t>
            </a:r>
            <a:endParaRPr lang="en-US"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6768F24B-6990-308C-9E90-BFF2D2CB9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2349">
            <a:off x="4704121" y="3851441"/>
            <a:ext cx="530542" cy="422635"/>
          </a:xfrm>
          <a:prstGeom prst="rect">
            <a:avLst/>
          </a:prstGeom>
        </p:spPr>
      </p:pic>
      <p:pic>
        <p:nvPicPr>
          <p:cNvPr id="3" name="Picture 2">
            <a:extLst>
              <a:ext uri="{FF2B5EF4-FFF2-40B4-BE49-F238E27FC236}">
                <a16:creationId xmlns:a16="http://schemas.microsoft.com/office/drawing/2014/main" id="{F2B44F12-62FA-BFC1-0790-F6DB5419CDF5}"/>
              </a:ext>
            </a:extLst>
          </p:cNvPr>
          <p:cNvPicPr>
            <a:picLocks noChangeAspect="1"/>
          </p:cNvPicPr>
          <p:nvPr/>
        </p:nvPicPr>
        <p:blipFill>
          <a:blip r:embed="rId4"/>
          <a:stretch>
            <a:fillRect/>
          </a:stretch>
        </p:blipFill>
        <p:spPr>
          <a:xfrm>
            <a:off x="913072" y="2543646"/>
            <a:ext cx="1695450" cy="219075"/>
          </a:xfrm>
          <a:prstGeom prst="rect">
            <a:avLst/>
          </a:prstGeom>
        </p:spPr>
      </p:pic>
      <p:sp>
        <p:nvSpPr>
          <p:cNvPr id="5" name="Slide Number Placeholder 4">
            <a:extLst>
              <a:ext uri="{FF2B5EF4-FFF2-40B4-BE49-F238E27FC236}">
                <a16:creationId xmlns:a16="http://schemas.microsoft.com/office/drawing/2014/main" id="{3771735A-ED6A-61B0-8F5A-479DCCC2AFB3}"/>
              </a:ext>
            </a:extLst>
          </p:cNvPr>
          <p:cNvSpPr>
            <a:spLocks noGrp="1"/>
          </p:cNvSpPr>
          <p:nvPr>
            <p:ph type="sldNum" sz="quarter" idx="12"/>
          </p:nvPr>
        </p:nvSpPr>
        <p:spPr/>
        <p:txBody>
          <a:bodyPr/>
          <a:lstStyle/>
          <a:p>
            <a:fld id="{757993B9-1E1D-498A-9135-8F4EE768927A}" type="slidenum">
              <a:rPr lang="en-HK" smtClean="0"/>
              <a:pPr/>
              <a:t>58</a:t>
            </a:fld>
            <a:endParaRPr lang="en-HK" dirty="0"/>
          </a:p>
        </p:txBody>
      </p:sp>
    </p:spTree>
    <p:extLst>
      <p:ext uri="{BB962C8B-B14F-4D97-AF65-F5344CB8AC3E}">
        <p14:creationId xmlns:p14="http://schemas.microsoft.com/office/powerpoint/2010/main" val="673256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4B18AD-CA65-1DFB-60B6-21F740F999F1}"/>
              </a:ext>
            </a:extLst>
          </p:cNvPr>
          <p:cNvPicPr>
            <a:picLocks noChangeAspect="1"/>
          </p:cNvPicPr>
          <p:nvPr/>
        </p:nvPicPr>
        <p:blipFill>
          <a:blip r:embed="rId2"/>
          <a:stretch>
            <a:fillRect/>
          </a:stretch>
        </p:blipFill>
        <p:spPr>
          <a:xfrm>
            <a:off x="0" y="0"/>
            <a:ext cx="12192393" cy="6976153"/>
          </a:xfrm>
          <a:prstGeom prst="rect">
            <a:avLst/>
          </a:prstGeom>
        </p:spPr>
      </p:pic>
      <p:sp>
        <p:nvSpPr>
          <p:cNvPr id="6" name="Rectangle 5">
            <a:extLst>
              <a:ext uri="{FF2B5EF4-FFF2-40B4-BE49-F238E27FC236}">
                <a16:creationId xmlns:a16="http://schemas.microsoft.com/office/drawing/2014/main" id="{7F4A9CC3-A60B-C77A-3B36-8F891DE4FC16}"/>
              </a:ext>
            </a:extLst>
          </p:cNvPr>
          <p:cNvSpPr/>
          <p:nvPr/>
        </p:nvSpPr>
        <p:spPr>
          <a:xfrm flipH="1" flipV="1">
            <a:off x="10400795" y="1655903"/>
            <a:ext cx="1546040" cy="3233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19E5F4DE-1761-7C4E-5D0C-917CBE2AEDC4}"/>
              </a:ext>
            </a:extLst>
          </p:cNvPr>
          <p:cNvSpPr txBox="1"/>
          <p:nvPr/>
        </p:nvSpPr>
        <p:spPr>
          <a:xfrm>
            <a:off x="5623800" y="1632929"/>
            <a:ext cx="390730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點擊右上角的「     」的「其他帳戶」</a:t>
            </a:r>
            <a:endParaRPr lang="en-US"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D821DCC9-0D71-BE03-BE36-0E8BFA9A0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4381">
            <a:off x="9668747" y="1595849"/>
            <a:ext cx="530542" cy="422635"/>
          </a:xfrm>
          <a:prstGeom prst="rect">
            <a:avLst/>
          </a:prstGeom>
        </p:spPr>
      </p:pic>
      <p:pic>
        <p:nvPicPr>
          <p:cNvPr id="13" name="Picture 12">
            <a:extLst>
              <a:ext uri="{FF2B5EF4-FFF2-40B4-BE49-F238E27FC236}">
                <a16:creationId xmlns:a16="http://schemas.microsoft.com/office/drawing/2014/main" id="{E75BD388-92BF-2FF3-0343-28A9BA18D1D4}"/>
              </a:ext>
            </a:extLst>
          </p:cNvPr>
          <p:cNvPicPr>
            <a:picLocks noChangeAspect="1"/>
          </p:cNvPicPr>
          <p:nvPr/>
        </p:nvPicPr>
        <p:blipFill>
          <a:blip r:embed="rId4"/>
          <a:stretch>
            <a:fillRect/>
          </a:stretch>
        </p:blipFill>
        <p:spPr>
          <a:xfrm>
            <a:off x="7326629" y="1685799"/>
            <a:ext cx="250824" cy="242733"/>
          </a:xfrm>
          <a:prstGeom prst="rect">
            <a:avLst/>
          </a:prstGeom>
        </p:spPr>
      </p:pic>
      <p:pic>
        <p:nvPicPr>
          <p:cNvPr id="3" name="Picture 2">
            <a:extLst>
              <a:ext uri="{FF2B5EF4-FFF2-40B4-BE49-F238E27FC236}">
                <a16:creationId xmlns:a16="http://schemas.microsoft.com/office/drawing/2014/main" id="{42B46565-462C-06EA-08B6-6D23657D386D}"/>
              </a:ext>
            </a:extLst>
          </p:cNvPr>
          <p:cNvPicPr>
            <a:picLocks noChangeAspect="1"/>
          </p:cNvPicPr>
          <p:nvPr/>
        </p:nvPicPr>
        <p:blipFill>
          <a:blip r:embed="rId5"/>
          <a:stretch>
            <a:fillRect/>
          </a:stretch>
        </p:blipFill>
        <p:spPr>
          <a:xfrm>
            <a:off x="10400795" y="390961"/>
            <a:ext cx="1436978" cy="339444"/>
          </a:xfrm>
          <a:prstGeom prst="rect">
            <a:avLst/>
          </a:prstGeom>
        </p:spPr>
      </p:pic>
      <p:sp>
        <p:nvSpPr>
          <p:cNvPr id="4" name="Slide Number Placeholder 3">
            <a:extLst>
              <a:ext uri="{FF2B5EF4-FFF2-40B4-BE49-F238E27FC236}">
                <a16:creationId xmlns:a16="http://schemas.microsoft.com/office/drawing/2014/main" id="{37717440-C474-E5A9-12BD-755A84BBC4EA}"/>
              </a:ext>
            </a:extLst>
          </p:cNvPr>
          <p:cNvSpPr>
            <a:spLocks noGrp="1"/>
          </p:cNvSpPr>
          <p:nvPr>
            <p:ph type="sldNum" sz="quarter" idx="12"/>
          </p:nvPr>
        </p:nvSpPr>
        <p:spPr/>
        <p:txBody>
          <a:bodyPr/>
          <a:lstStyle/>
          <a:p>
            <a:fld id="{757993B9-1E1D-498A-9135-8F4EE768927A}" type="slidenum">
              <a:rPr lang="en-HK" smtClean="0"/>
              <a:pPr/>
              <a:t>59</a:t>
            </a:fld>
            <a:endParaRPr lang="en-HK" dirty="0"/>
          </a:p>
        </p:txBody>
      </p:sp>
    </p:spTree>
    <p:extLst>
      <p:ext uri="{BB962C8B-B14F-4D97-AF65-F5344CB8AC3E}">
        <p14:creationId xmlns:p14="http://schemas.microsoft.com/office/powerpoint/2010/main" val="3043363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DE93DF-010C-BFEB-1383-88EACE4A3840}"/>
              </a:ext>
            </a:extLst>
          </p:cNvPr>
          <p:cNvSpPr>
            <a:spLocks noGrp="1"/>
          </p:cNvSpPr>
          <p:nvPr>
            <p:ph type="title"/>
          </p:nvPr>
        </p:nvSpPr>
        <p:spPr>
          <a:xfrm>
            <a:off x="838200" y="59548"/>
            <a:ext cx="10515600" cy="1325563"/>
          </a:xfrm>
        </p:spPr>
        <p:txBody>
          <a:bodyPr>
            <a:noAutofit/>
          </a:bodyPr>
          <a:lstStyle/>
          <a:p>
            <a:pPr algn="ct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與</a:t>
            </a:r>
            <a:r>
              <a:rPr lang="en-HK" altLang="zh-TW" sz="3600" b="1" dirty="0">
                <a:solidFill>
                  <a:schemeClr val="accent1">
                    <a:lumMod val="75000"/>
                  </a:schemeClr>
                </a:solidFill>
                <a:latin typeface="Microsoft JhengHei" panose="020B0604030504040204" pitchFamily="34" charset="-120"/>
                <a:ea typeface="Microsoft JhengHei" panose="020B0604030504040204" pitchFamily="34" charset="-120"/>
              </a:rPr>
              <a:t>ROCARS</a:t>
            </a: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的直接切換安排 </a:t>
            </a:r>
            <a:r>
              <a:rPr lang="en-US" sz="3600" b="1" dirty="0">
                <a:solidFill>
                  <a:schemeClr val="accent1">
                    <a:lumMod val="75000"/>
                  </a:schemeClr>
                </a:solidFill>
                <a:latin typeface="Microsoft JhengHei" panose="020B0604030504040204" pitchFamily="34" charset="-120"/>
                <a:ea typeface="Microsoft JhengHei" panose="020B0604030504040204" pitchFamily="34" charset="-120"/>
              </a:rPr>
              <a:t>- </a:t>
            </a: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帳戶轉移</a:t>
            </a:r>
            <a:endParaRPr lang="en-HK" sz="3600" b="1" dirty="0">
              <a:solidFill>
                <a:schemeClr val="accent1">
                  <a:lumMod val="75000"/>
                </a:schemeClr>
              </a:solidFill>
              <a:latin typeface="Microsoft JhengHei" panose="020B0604030504040204" pitchFamily="34" charset="-120"/>
              <a:ea typeface="Microsoft JhengHei" panose="020B0604030504040204" pitchFamily="34" charset="-120"/>
            </a:endParaRPr>
          </a:p>
        </p:txBody>
      </p:sp>
      <p:sp>
        <p:nvSpPr>
          <p:cNvPr id="2" name="Rectangle 1">
            <a:extLst>
              <a:ext uri="{FF2B5EF4-FFF2-40B4-BE49-F238E27FC236}">
                <a16:creationId xmlns:a16="http://schemas.microsoft.com/office/drawing/2014/main" id="{03716E59-2329-89E9-2349-0268B685F34F}"/>
              </a:ext>
            </a:extLst>
          </p:cNvPr>
          <p:cNvSpPr/>
          <p:nvPr/>
        </p:nvSpPr>
        <p:spPr>
          <a:xfrm>
            <a:off x="8626465" y="1475119"/>
            <a:ext cx="2619088" cy="2141160"/>
          </a:xfrm>
          <a:prstGeom prst="rect">
            <a:avLst/>
          </a:prstGeom>
          <a:solidFill>
            <a:schemeClr val="accent5">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Rectangle 2">
            <a:extLst>
              <a:ext uri="{FF2B5EF4-FFF2-40B4-BE49-F238E27FC236}">
                <a16:creationId xmlns:a16="http://schemas.microsoft.com/office/drawing/2014/main" id="{437CFA42-51FC-296C-D805-6DE1D227C04E}"/>
              </a:ext>
            </a:extLst>
          </p:cNvPr>
          <p:cNvSpPr/>
          <p:nvPr/>
        </p:nvSpPr>
        <p:spPr>
          <a:xfrm>
            <a:off x="8626464" y="4163319"/>
            <a:ext cx="2619087" cy="2095834"/>
          </a:xfrm>
          <a:prstGeom prst="rect">
            <a:avLst/>
          </a:prstGeom>
          <a:solidFill>
            <a:schemeClr val="accent5">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7" name="Rectangle 6">
            <a:extLst>
              <a:ext uri="{FF2B5EF4-FFF2-40B4-BE49-F238E27FC236}">
                <a16:creationId xmlns:a16="http://schemas.microsoft.com/office/drawing/2014/main" id="{1E87C80B-3D51-F6A6-9C88-9C7C845D598F}"/>
              </a:ext>
            </a:extLst>
          </p:cNvPr>
          <p:cNvSpPr/>
          <p:nvPr/>
        </p:nvSpPr>
        <p:spPr>
          <a:xfrm>
            <a:off x="6208927" y="4167696"/>
            <a:ext cx="2417538" cy="2095834"/>
          </a:xfrm>
          <a:prstGeom prst="rect">
            <a:avLst/>
          </a:prstGeom>
          <a:solidFill>
            <a:schemeClr val="accent6">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8" name="Rectangle 7">
            <a:extLst>
              <a:ext uri="{FF2B5EF4-FFF2-40B4-BE49-F238E27FC236}">
                <a16:creationId xmlns:a16="http://schemas.microsoft.com/office/drawing/2014/main" id="{C3EA3E38-2800-5DC0-A937-0DA5BE85FBE2}"/>
              </a:ext>
            </a:extLst>
          </p:cNvPr>
          <p:cNvSpPr/>
          <p:nvPr/>
        </p:nvSpPr>
        <p:spPr>
          <a:xfrm>
            <a:off x="3365895" y="4163319"/>
            <a:ext cx="2600802" cy="2118499"/>
          </a:xfrm>
          <a:prstGeom prst="rect">
            <a:avLst/>
          </a:prstGeom>
          <a:solidFill>
            <a:schemeClr val="accent5">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9" name="Rectangle 8">
            <a:extLst>
              <a:ext uri="{FF2B5EF4-FFF2-40B4-BE49-F238E27FC236}">
                <a16:creationId xmlns:a16="http://schemas.microsoft.com/office/drawing/2014/main" id="{F6FC2209-D473-CE41-0425-9982DD20B27F}"/>
              </a:ext>
            </a:extLst>
          </p:cNvPr>
          <p:cNvSpPr/>
          <p:nvPr/>
        </p:nvSpPr>
        <p:spPr>
          <a:xfrm>
            <a:off x="948357" y="4163319"/>
            <a:ext cx="2417538" cy="2113732"/>
          </a:xfrm>
          <a:prstGeom prst="rect">
            <a:avLst/>
          </a:prstGeom>
          <a:solidFill>
            <a:schemeClr val="accent6">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13" name="Rectangle 12">
            <a:extLst>
              <a:ext uri="{FF2B5EF4-FFF2-40B4-BE49-F238E27FC236}">
                <a16:creationId xmlns:a16="http://schemas.microsoft.com/office/drawing/2014/main" id="{7CDDA105-E2CB-76A2-AA80-CA54864E99F7}"/>
              </a:ext>
            </a:extLst>
          </p:cNvPr>
          <p:cNvSpPr/>
          <p:nvPr/>
        </p:nvSpPr>
        <p:spPr>
          <a:xfrm>
            <a:off x="6208927" y="1480865"/>
            <a:ext cx="2417538" cy="2122151"/>
          </a:xfrm>
          <a:prstGeom prst="rect">
            <a:avLst/>
          </a:prstGeom>
          <a:solidFill>
            <a:schemeClr val="accent6">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7" name="Rectangle 16">
            <a:extLst>
              <a:ext uri="{FF2B5EF4-FFF2-40B4-BE49-F238E27FC236}">
                <a16:creationId xmlns:a16="http://schemas.microsoft.com/office/drawing/2014/main" id="{E2C72A3E-41C0-3E09-4D44-BDC53D4672E7}"/>
              </a:ext>
            </a:extLst>
          </p:cNvPr>
          <p:cNvSpPr/>
          <p:nvPr/>
        </p:nvSpPr>
        <p:spPr>
          <a:xfrm>
            <a:off x="3376326" y="1472482"/>
            <a:ext cx="2600802" cy="2118499"/>
          </a:xfrm>
          <a:prstGeom prst="rect">
            <a:avLst/>
          </a:prstGeom>
          <a:solidFill>
            <a:schemeClr val="accent5">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6" name="Rectangle 25">
            <a:extLst>
              <a:ext uri="{FF2B5EF4-FFF2-40B4-BE49-F238E27FC236}">
                <a16:creationId xmlns:a16="http://schemas.microsoft.com/office/drawing/2014/main" id="{3243FCBF-1668-F5FB-B0E6-C56B3865BE07}"/>
              </a:ext>
            </a:extLst>
          </p:cNvPr>
          <p:cNvSpPr/>
          <p:nvPr/>
        </p:nvSpPr>
        <p:spPr>
          <a:xfrm>
            <a:off x="967059" y="1473595"/>
            <a:ext cx="2417538" cy="2122151"/>
          </a:xfrm>
          <a:prstGeom prst="rect">
            <a:avLst/>
          </a:prstGeom>
          <a:solidFill>
            <a:schemeClr val="accent6">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4" name="Arrow: Right 33">
            <a:extLst>
              <a:ext uri="{FF2B5EF4-FFF2-40B4-BE49-F238E27FC236}">
                <a16:creationId xmlns:a16="http://schemas.microsoft.com/office/drawing/2014/main" id="{2CBCC061-C149-5F6B-7AFB-E29EB7F97535}"/>
              </a:ext>
            </a:extLst>
          </p:cNvPr>
          <p:cNvSpPr/>
          <p:nvPr/>
        </p:nvSpPr>
        <p:spPr>
          <a:xfrm>
            <a:off x="2864691" y="1562636"/>
            <a:ext cx="1115568" cy="868680"/>
          </a:xfrm>
          <a:prstGeom prst="rightArrow">
            <a:avLst/>
          </a:prstGeom>
          <a:solidFill>
            <a:srgbClr val="2E75B6">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5" name="TextBox 34">
            <a:extLst>
              <a:ext uri="{FF2B5EF4-FFF2-40B4-BE49-F238E27FC236}">
                <a16:creationId xmlns:a16="http://schemas.microsoft.com/office/drawing/2014/main" id="{4BAFA2DC-5F85-0E36-34DE-F6DEE75A7C58}"/>
              </a:ext>
            </a:extLst>
          </p:cNvPr>
          <p:cNvSpPr txBox="1"/>
          <p:nvPr/>
        </p:nvSpPr>
        <p:spPr>
          <a:xfrm>
            <a:off x="1087556" y="1677259"/>
            <a:ext cx="1700784" cy="707886"/>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a:t>
            </a: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貨車司機 </a:t>
            </a:r>
            <a:endParaRPr lang="en-HK" sz="2000" b="1"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36" name="TextBox 35">
            <a:extLst>
              <a:ext uri="{FF2B5EF4-FFF2-40B4-BE49-F238E27FC236}">
                <a16:creationId xmlns:a16="http://schemas.microsoft.com/office/drawing/2014/main" id="{5A03699C-6781-AAE6-D948-8FDDF466A565}"/>
              </a:ext>
            </a:extLst>
          </p:cNvPr>
          <p:cNvSpPr txBox="1"/>
          <p:nvPr/>
        </p:nvSpPr>
        <p:spPr>
          <a:xfrm>
            <a:off x="4044267" y="1793983"/>
            <a:ext cx="1700784"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個人</a:t>
            </a:r>
            <a:endParaRPr lang="en-HK" sz="2000" b="1" dirty="0">
              <a:solidFill>
                <a:srgbClr val="002060"/>
              </a:solidFill>
              <a:latin typeface="Microsoft JhengHei" panose="020B0604030504040204" pitchFamily="34" charset="-120"/>
              <a:ea typeface="Microsoft JhengHei" panose="020B0604030504040204" pitchFamily="34" charset="-120"/>
            </a:endParaRPr>
          </a:p>
        </p:txBody>
      </p:sp>
      <p:sp>
        <p:nvSpPr>
          <p:cNvPr id="44" name="Arrow: Right 43">
            <a:extLst>
              <a:ext uri="{FF2B5EF4-FFF2-40B4-BE49-F238E27FC236}">
                <a16:creationId xmlns:a16="http://schemas.microsoft.com/office/drawing/2014/main" id="{5658DDC4-4670-EB58-27DC-F044E0C3EBEE}"/>
              </a:ext>
            </a:extLst>
          </p:cNvPr>
          <p:cNvSpPr/>
          <p:nvPr/>
        </p:nvSpPr>
        <p:spPr>
          <a:xfrm>
            <a:off x="2860548" y="2599996"/>
            <a:ext cx="1115568" cy="868680"/>
          </a:xfrm>
          <a:prstGeom prst="rightArrow">
            <a:avLst/>
          </a:prstGeom>
          <a:solidFill>
            <a:srgbClr val="2E75B6">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45" name="TextBox 44">
            <a:extLst>
              <a:ext uri="{FF2B5EF4-FFF2-40B4-BE49-F238E27FC236}">
                <a16:creationId xmlns:a16="http://schemas.microsoft.com/office/drawing/2014/main" id="{275C2902-6D27-0281-E9C4-13C5795D1186}"/>
              </a:ext>
            </a:extLst>
          </p:cNvPr>
          <p:cNvSpPr txBox="1"/>
          <p:nvPr/>
        </p:nvSpPr>
        <p:spPr>
          <a:xfrm>
            <a:off x="1097280" y="2711589"/>
            <a:ext cx="1784826" cy="707886"/>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付運人公司</a:t>
            </a: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代理人公司</a:t>
            </a:r>
            <a:endParaRPr lang="en-HK" sz="2000" b="1"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46" name="TextBox 45">
            <a:extLst>
              <a:ext uri="{FF2B5EF4-FFF2-40B4-BE49-F238E27FC236}">
                <a16:creationId xmlns:a16="http://schemas.microsoft.com/office/drawing/2014/main" id="{BB0EAF08-C9BE-27D8-594B-D45336F9B29A}"/>
              </a:ext>
            </a:extLst>
          </p:cNvPr>
          <p:cNvSpPr txBox="1"/>
          <p:nvPr/>
        </p:nvSpPr>
        <p:spPr>
          <a:xfrm>
            <a:off x="4044267" y="2860134"/>
            <a:ext cx="1577295"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公司／機構</a:t>
            </a:r>
            <a:endParaRPr lang="en-HK" sz="2000" b="1" dirty="0">
              <a:solidFill>
                <a:srgbClr val="002060"/>
              </a:solidFill>
              <a:latin typeface="Microsoft JhengHei" panose="020B0604030504040204" pitchFamily="34" charset="-120"/>
              <a:ea typeface="Microsoft JhengHei" panose="020B0604030504040204" pitchFamily="34" charset="-120"/>
            </a:endParaRPr>
          </a:p>
        </p:txBody>
      </p:sp>
      <p:sp>
        <p:nvSpPr>
          <p:cNvPr id="47" name="TextBox 46">
            <a:extLst>
              <a:ext uri="{FF2B5EF4-FFF2-40B4-BE49-F238E27FC236}">
                <a16:creationId xmlns:a16="http://schemas.microsoft.com/office/drawing/2014/main" id="{A49D7BEC-6CA6-0623-EF8F-D7381D2E3E4E}"/>
              </a:ext>
            </a:extLst>
          </p:cNvPr>
          <p:cNvSpPr txBox="1"/>
          <p:nvPr/>
        </p:nvSpPr>
        <p:spPr>
          <a:xfrm>
            <a:off x="977302" y="1015628"/>
            <a:ext cx="4989396" cy="461665"/>
          </a:xfrm>
          <a:prstGeom prst="rect">
            <a:avLst/>
          </a:prstGeom>
          <a:solidFill>
            <a:srgbClr val="2E75B6">
              <a:alpha val="61961"/>
            </a:srgbClr>
          </a:solidFill>
        </p:spPr>
        <p:txBody>
          <a:bodyPr wrap="square" rtlCol="0">
            <a:spAutoFit/>
          </a:bodyPr>
          <a:lstStyle/>
          <a:p>
            <a:pPr algn="ctr"/>
            <a:r>
              <a:rPr lang="en-HK" altLang="zh-TW" sz="2400" b="1" dirty="0">
                <a:solidFill>
                  <a:srgbClr val="002060"/>
                </a:solidFill>
                <a:latin typeface="Microsoft JhengHei" panose="020B0604030504040204" pitchFamily="34" charset="-120"/>
                <a:ea typeface="Microsoft JhengHei" panose="020B0604030504040204" pitchFamily="34" charset="-120"/>
              </a:rPr>
              <a:t>1. </a:t>
            </a:r>
            <a:r>
              <a:rPr lang="zh-TW" altLang="en-US" sz="2400" b="1" dirty="0">
                <a:solidFill>
                  <a:srgbClr val="002060"/>
                </a:solidFill>
                <a:latin typeface="Microsoft JhengHei" panose="020B0604030504040204" pitchFamily="34" charset="-120"/>
                <a:ea typeface="Microsoft JhengHei" panose="020B0604030504040204" pitchFamily="34" charset="-120"/>
              </a:rPr>
              <a:t>帳戶類別</a:t>
            </a:r>
            <a:endParaRPr lang="en-HK" sz="2400" b="1" dirty="0">
              <a:solidFill>
                <a:srgbClr val="002060"/>
              </a:solidFill>
              <a:latin typeface="Microsoft JhengHei" panose="020B0604030504040204" pitchFamily="34" charset="-120"/>
              <a:ea typeface="Microsoft JhengHei" panose="020B0604030504040204" pitchFamily="34" charset="-120"/>
            </a:endParaRPr>
          </a:p>
        </p:txBody>
      </p:sp>
      <p:sp>
        <p:nvSpPr>
          <p:cNvPr id="48" name="TextBox 47">
            <a:extLst>
              <a:ext uri="{FF2B5EF4-FFF2-40B4-BE49-F238E27FC236}">
                <a16:creationId xmlns:a16="http://schemas.microsoft.com/office/drawing/2014/main" id="{39E30AF6-E963-ADE7-B913-1F9851979882}"/>
              </a:ext>
            </a:extLst>
          </p:cNvPr>
          <p:cNvSpPr txBox="1"/>
          <p:nvPr/>
        </p:nvSpPr>
        <p:spPr>
          <a:xfrm>
            <a:off x="6208926" y="1019201"/>
            <a:ext cx="5036627" cy="461665"/>
          </a:xfrm>
          <a:prstGeom prst="rect">
            <a:avLst/>
          </a:prstGeom>
          <a:solidFill>
            <a:srgbClr val="F2A068">
              <a:alpha val="62000"/>
            </a:srgbClr>
          </a:solidFill>
        </p:spPr>
        <p:txBody>
          <a:bodyPr wrap="square" rtlCol="0">
            <a:spAutoFit/>
          </a:bodyPr>
          <a:lstStyle/>
          <a:p>
            <a:pPr algn="ctr"/>
            <a:r>
              <a:rPr lang="en-HK" altLang="zh-TW" sz="2400" b="1" dirty="0">
                <a:solidFill>
                  <a:srgbClr val="002060"/>
                </a:solidFill>
                <a:latin typeface="Microsoft JhengHei" panose="020B0604030504040204" pitchFamily="34" charset="-120"/>
                <a:ea typeface="Microsoft JhengHei" panose="020B0604030504040204" pitchFamily="34" charset="-120"/>
              </a:rPr>
              <a:t>2. </a:t>
            </a:r>
            <a:r>
              <a:rPr lang="zh-TW" altLang="en-US" sz="2400" b="1" dirty="0">
                <a:solidFill>
                  <a:srgbClr val="002060"/>
                </a:solidFill>
                <a:latin typeface="Microsoft JhengHei" panose="020B0604030504040204" pitchFamily="34" charset="-120"/>
                <a:ea typeface="Microsoft JhengHei" panose="020B0604030504040204" pitchFamily="34" charset="-120"/>
              </a:rPr>
              <a:t>帳戶權限</a:t>
            </a:r>
            <a:endParaRPr lang="en-HK" sz="2400" b="1" dirty="0">
              <a:solidFill>
                <a:srgbClr val="002060"/>
              </a:solidFill>
              <a:latin typeface="Microsoft JhengHei" panose="020B0604030504040204" pitchFamily="34" charset="-120"/>
              <a:ea typeface="Microsoft JhengHei" panose="020B0604030504040204" pitchFamily="34" charset="-120"/>
            </a:endParaRPr>
          </a:p>
        </p:txBody>
      </p:sp>
      <p:sp>
        <p:nvSpPr>
          <p:cNvPr id="49" name="Arrow: Right 48">
            <a:extLst>
              <a:ext uri="{FF2B5EF4-FFF2-40B4-BE49-F238E27FC236}">
                <a16:creationId xmlns:a16="http://schemas.microsoft.com/office/drawing/2014/main" id="{EE84D4A2-A3B1-6176-C3FD-1069040BE60D}"/>
              </a:ext>
            </a:extLst>
          </p:cNvPr>
          <p:cNvSpPr/>
          <p:nvPr/>
        </p:nvSpPr>
        <p:spPr>
          <a:xfrm>
            <a:off x="8098262" y="1562163"/>
            <a:ext cx="1115568" cy="868680"/>
          </a:xfrm>
          <a:prstGeom prst="rightArrow">
            <a:avLst/>
          </a:prstGeom>
          <a:solidFill>
            <a:srgbClr val="EF8B47">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57" name="TextBox 56">
            <a:extLst>
              <a:ext uri="{FF2B5EF4-FFF2-40B4-BE49-F238E27FC236}">
                <a16:creationId xmlns:a16="http://schemas.microsoft.com/office/drawing/2014/main" id="{460972BC-EAAB-BFE0-F32A-8718AF2AC39A}"/>
              </a:ext>
            </a:extLst>
          </p:cNvPr>
          <p:cNvSpPr txBox="1"/>
          <p:nvPr/>
        </p:nvSpPr>
        <p:spPr>
          <a:xfrm>
            <a:off x="6488763" y="1813199"/>
            <a:ext cx="1700784" cy="400110"/>
          </a:xfrm>
          <a:prstGeom prst="rect">
            <a:avLst/>
          </a:prstGeom>
          <a:noFill/>
        </p:spPr>
        <p:txBody>
          <a:bodyPr wrap="square" rtlCol="0">
            <a:spAutoFit/>
          </a:bodyPr>
          <a:lstStyle/>
          <a:p>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公司負責人</a:t>
            </a:r>
            <a:endParaRPr lang="en-HK" sz="2000" b="1"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58" name="TextBox 57">
            <a:extLst>
              <a:ext uri="{FF2B5EF4-FFF2-40B4-BE49-F238E27FC236}">
                <a16:creationId xmlns:a16="http://schemas.microsoft.com/office/drawing/2014/main" id="{C904CA9C-650A-D9CE-880C-824AA9E25343}"/>
              </a:ext>
            </a:extLst>
          </p:cNvPr>
          <p:cNvSpPr txBox="1"/>
          <p:nvPr/>
        </p:nvSpPr>
        <p:spPr>
          <a:xfrm>
            <a:off x="9280376" y="1790654"/>
            <a:ext cx="1700784"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管理員</a:t>
            </a:r>
          </a:p>
        </p:txBody>
      </p:sp>
      <p:sp>
        <p:nvSpPr>
          <p:cNvPr id="59" name="Arrow: Right 58">
            <a:extLst>
              <a:ext uri="{FF2B5EF4-FFF2-40B4-BE49-F238E27FC236}">
                <a16:creationId xmlns:a16="http://schemas.microsoft.com/office/drawing/2014/main" id="{523D2DA7-E95A-C9E3-0949-87DD0AEE046D}"/>
              </a:ext>
            </a:extLst>
          </p:cNvPr>
          <p:cNvSpPr/>
          <p:nvPr/>
        </p:nvSpPr>
        <p:spPr>
          <a:xfrm>
            <a:off x="8092440" y="2591270"/>
            <a:ext cx="1115568" cy="868680"/>
          </a:xfrm>
          <a:prstGeom prst="rightArrow">
            <a:avLst/>
          </a:prstGeom>
          <a:solidFill>
            <a:srgbClr val="EF8B47">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60" name="TextBox 59">
            <a:extLst>
              <a:ext uri="{FF2B5EF4-FFF2-40B4-BE49-F238E27FC236}">
                <a16:creationId xmlns:a16="http://schemas.microsoft.com/office/drawing/2014/main" id="{F3D890D3-551B-B307-AEDD-9FB5BDCFB826}"/>
              </a:ext>
            </a:extLst>
          </p:cNvPr>
          <p:cNvSpPr txBox="1"/>
          <p:nvPr/>
        </p:nvSpPr>
        <p:spPr>
          <a:xfrm>
            <a:off x="6505331" y="2801271"/>
            <a:ext cx="1700784" cy="400110"/>
          </a:xfrm>
          <a:prstGeom prst="rect">
            <a:avLst/>
          </a:prstGeom>
          <a:noFill/>
        </p:spPr>
        <p:txBody>
          <a:bodyPr wrap="square" rtlCol="0">
            <a:spAutoFit/>
          </a:bodyPr>
          <a:lstStyle/>
          <a:p>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訊息簽署人</a:t>
            </a:r>
            <a:endParaRPr lang="en-HK" sz="2000" b="1"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61" name="TextBox 60">
            <a:extLst>
              <a:ext uri="{FF2B5EF4-FFF2-40B4-BE49-F238E27FC236}">
                <a16:creationId xmlns:a16="http://schemas.microsoft.com/office/drawing/2014/main" id="{B0841FDE-EF8A-2A12-A813-341482E99355}"/>
              </a:ext>
            </a:extLst>
          </p:cNvPr>
          <p:cNvSpPr txBox="1"/>
          <p:nvPr/>
        </p:nvSpPr>
        <p:spPr>
          <a:xfrm>
            <a:off x="9283190" y="2825555"/>
            <a:ext cx="1313997"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用戶</a:t>
            </a:r>
          </a:p>
        </p:txBody>
      </p:sp>
      <p:sp>
        <p:nvSpPr>
          <p:cNvPr id="62" name="TextBox 61">
            <a:extLst>
              <a:ext uri="{FF2B5EF4-FFF2-40B4-BE49-F238E27FC236}">
                <a16:creationId xmlns:a16="http://schemas.microsoft.com/office/drawing/2014/main" id="{1742474E-FDB8-6A3A-B582-22AAF30102DE}"/>
              </a:ext>
            </a:extLst>
          </p:cNvPr>
          <p:cNvSpPr txBox="1"/>
          <p:nvPr/>
        </p:nvSpPr>
        <p:spPr>
          <a:xfrm>
            <a:off x="953865" y="3709538"/>
            <a:ext cx="5012832" cy="461665"/>
          </a:xfrm>
          <a:prstGeom prst="rect">
            <a:avLst/>
          </a:prstGeom>
          <a:solidFill>
            <a:srgbClr val="FFC000">
              <a:alpha val="62000"/>
            </a:srgbClr>
          </a:solidFill>
        </p:spPr>
        <p:txBody>
          <a:bodyPr wrap="square" rtlCol="0">
            <a:spAutoFit/>
          </a:bodyPr>
          <a:lstStyle/>
          <a:p>
            <a:pPr algn="ctr"/>
            <a:r>
              <a:rPr lang="en-HK" altLang="zh-TW" sz="2400" b="1" dirty="0">
                <a:solidFill>
                  <a:srgbClr val="002060"/>
                </a:solidFill>
                <a:latin typeface="Microsoft JhengHei" panose="020B0604030504040204" pitchFamily="34" charset="-120"/>
                <a:ea typeface="Microsoft JhengHei" panose="020B0604030504040204" pitchFamily="34" charset="-120"/>
              </a:rPr>
              <a:t>3. </a:t>
            </a:r>
            <a:r>
              <a:rPr lang="zh-TW" altLang="en-US" sz="2400" b="1" dirty="0">
                <a:solidFill>
                  <a:srgbClr val="002060"/>
                </a:solidFill>
                <a:latin typeface="Microsoft JhengHei" panose="020B0604030504040204" pitchFamily="34" charset="-120"/>
                <a:ea typeface="Microsoft JhengHei" panose="020B0604030504040204" pitchFamily="34" charset="-120"/>
              </a:rPr>
              <a:t>操作模式</a:t>
            </a:r>
          </a:p>
        </p:txBody>
      </p:sp>
      <p:sp>
        <p:nvSpPr>
          <p:cNvPr id="63" name="TextBox 62">
            <a:extLst>
              <a:ext uri="{FF2B5EF4-FFF2-40B4-BE49-F238E27FC236}">
                <a16:creationId xmlns:a16="http://schemas.microsoft.com/office/drawing/2014/main" id="{E72483E2-7A5F-2114-82DF-6D71AA80288E}"/>
              </a:ext>
            </a:extLst>
          </p:cNvPr>
          <p:cNvSpPr txBox="1"/>
          <p:nvPr/>
        </p:nvSpPr>
        <p:spPr>
          <a:xfrm>
            <a:off x="1077461" y="4254856"/>
            <a:ext cx="1779174" cy="1323439"/>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a:t>
            </a: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付運人公司</a:t>
            </a: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貨車司機</a:t>
            </a: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endParaRPr lang="en-HK" sz="2000" b="1"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64" name="TextBox 63">
            <a:extLst>
              <a:ext uri="{FF2B5EF4-FFF2-40B4-BE49-F238E27FC236}">
                <a16:creationId xmlns:a16="http://schemas.microsoft.com/office/drawing/2014/main" id="{E4CCC8E8-BF1B-86A3-6EEE-A019725A14C4}"/>
              </a:ext>
            </a:extLst>
          </p:cNvPr>
          <p:cNvSpPr txBox="1"/>
          <p:nvPr/>
        </p:nvSpPr>
        <p:spPr>
          <a:xfrm>
            <a:off x="4044267" y="4495113"/>
            <a:ext cx="1700784"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貿易商</a:t>
            </a:r>
            <a:endParaRPr lang="en-HK" sz="2000" b="1" dirty="0">
              <a:solidFill>
                <a:srgbClr val="002060"/>
              </a:solidFill>
              <a:latin typeface="Microsoft JhengHei" panose="020B0604030504040204" pitchFamily="34" charset="-120"/>
              <a:ea typeface="Microsoft JhengHei" panose="020B0604030504040204" pitchFamily="34" charset="-120"/>
            </a:endParaRPr>
          </a:p>
        </p:txBody>
      </p:sp>
      <p:sp>
        <p:nvSpPr>
          <p:cNvPr id="65" name="Arrow: Right 64">
            <a:extLst>
              <a:ext uri="{FF2B5EF4-FFF2-40B4-BE49-F238E27FC236}">
                <a16:creationId xmlns:a16="http://schemas.microsoft.com/office/drawing/2014/main" id="{AEE71BFE-8A90-2613-654D-226F4883F246}"/>
              </a:ext>
            </a:extLst>
          </p:cNvPr>
          <p:cNvSpPr/>
          <p:nvPr/>
        </p:nvSpPr>
        <p:spPr>
          <a:xfrm>
            <a:off x="2864691" y="5261551"/>
            <a:ext cx="1115568" cy="868680"/>
          </a:xfrm>
          <a:prstGeom prst="rightArrow">
            <a:avLst/>
          </a:prstGeom>
          <a:solidFill>
            <a:srgbClr val="EEB500">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66" name="TextBox 65">
            <a:extLst>
              <a:ext uri="{FF2B5EF4-FFF2-40B4-BE49-F238E27FC236}">
                <a16:creationId xmlns:a16="http://schemas.microsoft.com/office/drawing/2014/main" id="{A74348DA-3893-573B-CA10-8F1C5F0313CC}"/>
              </a:ext>
            </a:extLst>
          </p:cNvPr>
          <p:cNvSpPr txBox="1"/>
          <p:nvPr/>
        </p:nvSpPr>
        <p:spPr>
          <a:xfrm>
            <a:off x="1077461" y="5494360"/>
            <a:ext cx="1764499" cy="400110"/>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代理人公司</a:t>
            </a:r>
            <a:endParaRPr lang="en-HK" sz="2000" b="1"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67" name="TextBox 66">
            <a:extLst>
              <a:ext uri="{FF2B5EF4-FFF2-40B4-BE49-F238E27FC236}">
                <a16:creationId xmlns:a16="http://schemas.microsoft.com/office/drawing/2014/main" id="{5FA79B20-BAFD-6C06-C3C9-6AE05347BFD0}"/>
              </a:ext>
            </a:extLst>
          </p:cNvPr>
          <p:cNvSpPr txBox="1"/>
          <p:nvPr/>
        </p:nvSpPr>
        <p:spPr>
          <a:xfrm>
            <a:off x="4042028" y="5340472"/>
            <a:ext cx="1611105" cy="707886"/>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貿易商</a:t>
            </a:r>
            <a:r>
              <a:rPr lang="en-US" altLang="zh-TW" sz="2000" b="1" dirty="0">
                <a:solidFill>
                  <a:srgbClr val="002060"/>
                </a:solidFill>
                <a:latin typeface="Microsoft JhengHei" panose="020B0604030504040204" pitchFamily="34" charset="-120"/>
                <a:ea typeface="Microsoft JhengHei" panose="020B0604030504040204" pitchFamily="34" charset="-120"/>
              </a:rPr>
              <a:t>; </a:t>
            </a:r>
            <a:r>
              <a:rPr lang="zh-TW" altLang="en-US" sz="2000" b="1">
                <a:solidFill>
                  <a:srgbClr val="002060"/>
                </a:solidFill>
                <a:latin typeface="Microsoft JhengHei" panose="020B0604030504040204" pitchFamily="34" charset="-120"/>
                <a:ea typeface="Microsoft JhengHei" panose="020B0604030504040204" pitchFamily="34" charset="-120"/>
              </a:rPr>
              <a:t>及</a:t>
            </a:r>
            <a:endParaRPr lang="en-HK" altLang="zh-TW" sz="2000" b="1" dirty="0">
              <a:solidFill>
                <a:srgbClr val="002060"/>
              </a:solidFill>
              <a:latin typeface="Microsoft JhengHei" panose="020B0604030504040204" pitchFamily="34" charset="-120"/>
              <a:ea typeface="Microsoft JhengHei" panose="020B0604030504040204" pitchFamily="34" charset="-120"/>
            </a:endParaRPr>
          </a:p>
          <a:p>
            <a:r>
              <a:rPr lang="zh-TW" altLang="en-US" sz="2000" b="1">
                <a:solidFill>
                  <a:srgbClr val="002060"/>
                </a:solidFill>
                <a:latin typeface="Microsoft JhengHei" panose="020B0604030504040204" pitchFamily="34" charset="-120"/>
                <a:ea typeface="Microsoft JhengHei" panose="020B0604030504040204" pitchFamily="34" charset="-120"/>
              </a:rPr>
              <a:t>代理人</a:t>
            </a:r>
          </a:p>
        </p:txBody>
      </p:sp>
      <p:sp>
        <p:nvSpPr>
          <p:cNvPr id="68" name="Arrow: Right 67">
            <a:extLst>
              <a:ext uri="{FF2B5EF4-FFF2-40B4-BE49-F238E27FC236}">
                <a16:creationId xmlns:a16="http://schemas.microsoft.com/office/drawing/2014/main" id="{1D803FF6-B83F-71D6-D6E3-4F8A5C5ABCCA}"/>
              </a:ext>
            </a:extLst>
          </p:cNvPr>
          <p:cNvSpPr/>
          <p:nvPr/>
        </p:nvSpPr>
        <p:spPr>
          <a:xfrm>
            <a:off x="2852928" y="4261387"/>
            <a:ext cx="1115568" cy="868680"/>
          </a:xfrm>
          <a:prstGeom prst="rightArrow">
            <a:avLst/>
          </a:prstGeom>
          <a:solidFill>
            <a:srgbClr val="EEB500">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69" name="TextBox 68">
            <a:extLst>
              <a:ext uri="{FF2B5EF4-FFF2-40B4-BE49-F238E27FC236}">
                <a16:creationId xmlns:a16="http://schemas.microsoft.com/office/drawing/2014/main" id="{A3509BAF-58E3-B69D-E706-3BE7F05911FB}"/>
              </a:ext>
            </a:extLst>
          </p:cNvPr>
          <p:cNvSpPr txBox="1"/>
          <p:nvPr/>
        </p:nvSpPr>
        <p:spPr>
          <a:xfrm>
            <a:off x="6208927" y="3706031"/>
            <a:ext cx="5036628" cy="461665"/>
          </a:xfrm>
          <a:prstGeom prst="rect">
            <a:avLst/>
          </a:prstGeom>
          <a:solidFill>
            <a:srgbClr val="C189F7">
              <a:alpha val="62000"/>
            </a:srgbClr>
          </a:solidFill>
        </p:spPr>
        <p:txBody>
          <a:bodyPr wrap="square" rtlCol="0">
            <a:spAutoFit/>
          </a:bodyPr>
          <a:lstStyle/>
          <a:p>
            <a:pPr algn="ctr"/>
            <a:r>
              <a:rPr lang="en-HK" altLang="zh-TW" sz="2400" b="1" dirty="0">
                <a:solidFill>
                  <a:srgbClr val="002060"/>
                </a:solidFill>
                <a:latin typeface="Microsoft JhengHei" panose="020B0604030504040204" pitchFamily="34" charset="-120"/>
                <a:ea typeface="Microsoft JhengHei" panose="020B0604030504040204" pitchFamily="34" charset="-120"/>
              </a:rPr>
              <a:t>4. </a:t>
            </a:r>
            <a:r>
              <a:rPr lang="zh-TW" altLang="en-US" sz="2400" b="1" dirty="0">
                <a:solidFill>
                  <a:srgbClr val="002060"/>
                </a:solidFill>
                <a:latin typeface="Microsoft JhengHei" panose="020B0604030504040204" pitchFamily="34" charset="-120"/>
                <a:ea typeface="Microsoft JhengHei" panose="020B0604030504040204" pitchFamily="34" charset="-120"/>
              </a:rPr>
              <a:t>自動預選的相關服務</a:t>
            </a:r>
          </a:p>
        </p:txBody>
      </p:sp>
      <p:sp>
        <p:nvSpPr>
          <p:cNvPr id="70" name="TextBox 69">
            <a:extLst>
              <a:ext uri="{FF2B5EF4-FFF2-40B4-BE49-F238E27FC236}">
                <a16:creationId xmlns:a16="http://schemas.microsoft.com/office/drawing/2014/main" id="{F70F06DB-F5C4-E541-CD6E-B6C491382DDD}"/>
              </a:ext>
            </a:extLst>
          </p:cNvPr>
          <p:cNvSpPr txBox="1"/>
          <p:nvPr/>
        </p:nvSpPr>
        <p:spPr>
          <a:xfrm>
            <a:off x="6260575" y="4233503"/>
            <a:ext cx="1770649" cy="1323439"/>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a:t>
            </a: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付運人公司</a:t>
            </a: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代理人公司</a:t>
            </a:r>
          </a:p>
          <a:p>
            <a:pPr marL="285750" indent="-285750">
              <a:buFont typeface="Arial" panose="020B0604020202020204" pitchFamily="34" charset="0"/>
              <a:buChar char="•"/>
            </a:pP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71" name="TextBox 70">
            <a:extLst>
              <a:ext uri="{FF2B5EF4-FFF2-40B4-BE49-F238E27FC236}">
                <a16:creationId xmlns:a16="http://schemas.microsoft.com/office/drawing/2014/main" id="{145D1700-7754-394E-1ED8-E05DC78E0035}"/>
              </a:ext>
            </a:extLst>
          </p:cNvPr>
          <p:cNvSpPr txBox="1"/>
          <p:nvPr/>
        </p:nvSpPr>
        <p:spPr>
          <a:xfrm>
            <a:off x="9213830" y="4341225"/>
            <a:ext cx="1803633" cy="707886"/>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預報貨物資料（道路）</a:t>
            </a:r>
            <a:endParaRPr lang="en-HK" sz="2000" b="1" dirty="0">
              <a:solidFill>
                <a:srgbClr val="002060"/>
              </a:solidFill>
              <a:latin typeface="Microsoft JhengHei" panose="020B0604030504040204" pitchFamily="34" charset="-120"/>
              <a:ea typeface="Microsoft JhengHei" panose="020B0604030504040204" pitchFamily="34" charset="-120"/>
            </a:endParaRPr>
          </a:p>
        </p:txBody>
      </p:sp>
      <p:sp>
        <p:nvSpPr>
          <p:cNvPr id="72" name="Arrow: Right 71">
            <a:extLst>
              <a:ext uri="{FF2B5EF4-FFF2-40B4-BE49-F238E27FC236}">
                <a16:creationId xmlns:a16="http://schemas.microsoft.com/office/drawing/2014/main" id="{48D22540-0182-464F-9AB7-DD224E1C211C}"/>
              </a:ext>
            </a:extLst>
          </p:cNvPr>
          <p:cNvSpPr/>
          <p:nvPr/>
        </p:nvSpPr>
        <p:spPr>
          <a:xfrm>
            <a:off x="8045847" y="5260992"/>
            <a:ext cx="1115568" cy="868680"/>
          </a:xfrm>
          <a:prstGeom prst="rightArrow">
            <a:avLst/>
          </a:prstGeom>
          <a:solidFill>
            <a:srgbClr val="B889DB">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73" name="TextBox 72">
            <a:extLst>
              <a:ext uri="{FF2B5EF4-FFF2-40B4-BE49-F238E27FC236}">
                <a16:creationId xmlns:a16="http://schemas.microsoft.com/office/drawing/2014/main" id="{85A078C9-0438-6814-014B-C9FA322D2A52}"/>
              </a:ext>
            </a:extLst>
          </p:cNvPr>
          <p:cNvSpPr txBox="1"/>
          <p:nvPr/>
        </p:nvSpPr>
        <p:spPr>
          <a:xfrm>
            <a:off x="6293372" y="5390973"/>
            <a:ext cx="1782297" cy="1015663"/>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貨車司機</a:t>
            </a: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代理人公司</a:t>
            </a:r>
            <a:endParaRPr lang="en-HK" altLang="zh-TW" sz="2000" b="1" dirty="0">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endParaRPr lang="en-HK" sz="2000" b="1" dirty="0">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74" name="TextBox 73">
            <a:extLst>
              <a:ext uri="{FF2B5EF4-FFF2-40B4-BE49-F238E27FC236}">
                <a16:creationId xmlns:a16="http://schemas.microsoft.com/office/drawing/2014/main" id="{E1E4CF9E-B454-0051-8A64-D256A81EBA33}"/>
              </a:ext>
            </a:extLst>
          </p:cNvPr>
          <p:cNvSpPr txBox="1"/>
          <p:nvPr/>
        </p:nvSpPr>
        <p:spPr>
          <a:xfrm>
            <a:off x="9207083" y="5452564"/>
            <a:ext cx="2113920" cy="677108"/>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捆綁服務（道路）</a:t>
            </a:r>
          </a:p>
          <a:p>
            <a:endParaRPr lang="zh-TW" altLang="en-US" b="1">
              <a:solidFill>
                <a:srgbClr val="002060"/>
              </a:solidFill>
              <a:latin typeface="Microsoft JhengHei" panose="020B0604030504040204" pitchFamily="34" charset="-120"/>
              <a:ea typeface="Microsoft JhengHei" panose="020B0604030504040204" pitchFamily="34" charset="-120"/>
            </a:endParaRPr>
          </a:p>
        </p:txBody>
      </p:sp>
      <p:sp>
        <p:nvSpPr>
          <p:cNvPr id="75" name="Arrow: Right 74">
            <a:extLst>
              <a:ext uri="{FF2B5EF4-FFF2-40B4-BE49-F238E27FC236}">
                <a16:creationId xmlns:a16="http://schemas.microsoft.com/office/drawing/2014/main" id="{807C8619-BB95-0A96-795F-A2326AA100D7}"/>
              </a:ext>
            </a:extLst>
          </p:cNvPr>
          <p:cNvSpPr/>
          <p:nvPr/>
        </p:nvSpPr>
        <p:spPr>
          <a:xfrm>
            <a:off x="8034084" y="4260828"/>
            <a:ext cx="1115568" cy="868680"/>
          </a:xfrm>
          <a:prstGeom prst="rightArrow">
            <a:avLst/>
          </a:prstGeom>
          <a:solidFill>
            <a:srgbClr val="B889DB">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dirty="0"/>
          </a:p>
        </p:txBody>
      </p:sp>
      <p:sp>
        <p:nvSpPr>
          <p:cNvPr id="6" name="Slide Number Placeholder 5">
            <a:extLst>
              <a:ext uri="{FF2B5EF4-FFF2-40B4-BE49-F238E27FC236}">
                <a16:creationId xmlns:a16="http://schemas.microsoft.com/office/drawing/2014/main" id="{C1B72AD9-963D-D5CE-F008-819FB9AADD0D}"/>
              </a:ext>
            </a:extLst>
          </p:cNvPr>
          <p:cNvSpPr>
            <a:spLocks noGrp="1"/>
          </p:cNvSpPr>
          <p:nvPr>
            <p:ph type="sldNum" sz="quarter" idx="12"/>
          </p:nvPr>
        </p:nvSpPr>
        <p:spPr/>
        <p:txBody>
          <a:bodyPr/>
          <a:lstStyle/>
          <a:p>
            <a:fld id="{757993B9-1E1D-498A-9135-8F4EE768927A}" type="slidenum">
              <a:rPr lang="en-HK" smtClean="0"/>
              <a:pPr/>
              <a:t>6</a:t>
            </a:fld>
            <a:endParaRPr lang="en-HK" dirty="0"/>
          </a:p>
        </p:txBody>
      </p:sp>
    </p:spTree>
    <p:extLst>
      <p:ext uri="{BB962C8B-B14F-4D97-AF65-F5344CB8AC3E}">
        <p14:creationId xmlns:p14="http://schemas.microsoft.com/office/powerpoint/2010/main" val="2329195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E33A86-0930-376B-760A-C577E2994F45}"/>
              </a:ext>
            </a:extLst>
          </p:cNvPr>
          <p:cNvPicPr>
            <a:picLocks noChangeAspect="1"/>
          </p:cNvPicPr>
          <p:nvPr/>
        </p:nvPicPr>
        <p:blipFill>
          <a:blip r:embed="rId2"/>
          <a:stretch>
            <a:fillRect/>
          </a:stretch>
        </p:blipFill>
        <p:spPr>
          <a:xfrm>
            <a:off x="-62452" y="0"/>
            <a:ext cx="12316904" cy="6858000"/>
          </a:xfrm>
          <a:prstGeom prst="rect">
            <a:avLst/>
          </a:prstGeom>
        </p:spPr>
      </p:pic>
      <p:sp>
        <p:nvSpPr>
          <p:cNvPr id="8" name="Rectangle 7">
            <a:extLst>
              <a:ext uri="{FF2B5EF4-FFF2-40B4-BE49-F238E27FC236}">
                <a16:creationId xmlns:a16="http://schemas.microsoft.com/office/drawing/2014/main" id="{CC6C4828-4B0A-6A53-F190-3C0811A37CB8}"/>
              </a:ext>
            </a:extLst>
          </p:cNvPr>
          <p:cNvSpPr/>
          <p:nvPr/>
        </p:nvSpPr>
        <p:spPr>
          <a:xfrm flipH="1" flipV="1">
            <a:off x="721111" y="2078366"/>
            <a:ext cx="1021191" cy="4076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DFEE81BB-6B66-4F55-DA30-542FEB0C0B58}"/>
              </a:ext>
            </a:extLst>
          </p:cNvPr>
          <p:cNvSpPr txBox="1"/>
          <p:nvPr/>
        </p:nvSpPr>
        <p:spPr>
          <a:xfrm>
            <a:off x="2686714" y="2448723"/>
            <a:ext cx="186426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點擊「新增員工」</a:t>
            </a:r>
            <a:endParaRPr lang="en-US"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3F43D487-F47C-C288-3148-662CC40EF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75251">
            <a:off x="1932159" y="2237406"/>
            <a:ext cx="530542" cy="422635"/>
          </a:xfrm>
          <a:prstGeom prst="rect">
            <a:avLst/>
          </a:prstGeom>
        </p:spPr>
      </p:pic>
      <p:sp>
        <p:nvSpPr>
          <p:cNvPr id="3" name="Slide Number Placeholder 2">
            <a:extLst>
              <a:ext uri="{FF2B5EF4-FFF2-40B4-BE49-F238E27FC236}">
                <a16:creationId xmlns:a16="http://schemas.microsoft.com/office/drawing/2014/main" id="{770D041A-D1C0-1378-91F2-4490BDD9FA4E}"/>
              </a:ext>
            </a:extLst>
          </p:cNvPr>
          <p:cNvSpPr>
            <a:spLocks noGrp="1"/>
          </p:cNvSpPr>
          <p:nvPr>
            <p:ph type="sldNum" sz="quarter" idx="12"/>
          </p:nvPr>
        </p:nvSpPr>
        <p:spPr/>
        <p:txBody>
          <a:bodyPr/>
          <a:lstStyle/>
          <a:p>
            <a:fld id="{757993B9-1E1D-498A-9135-8F4EE768927A}" type="slidenum">
              <a:rPr lang="en-HK" smtClean="0"/>
              <a:pPr/>
              <a:t>60</a:t>
            </a:fld>
            <a:endParaRPr lang="en-HK" dirty="0"/>
          </a:p>
        </p:txBody>
      </p:sp>
    </p:spTree>
    <p:extLst>
      <p:ext uri="{BB962C8B-B14F-4D97-AF65-F5344CB8AC3E}">
        <p14:creationId xmlns:p14="http://schemas.microsoft.com/office/powerpoint/2010/main" val="2238091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6B591-B7FC-1F49-FB44-7C936DB0962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3DE1614-FDF2-A91F-DDDA-8FC52A45F15D}"/>
              </a:ext>
            </a:extLst>
          </p:cNvPr>
          <p:cNvPicPr>
            <a:picLocks noChangeAspect="1"/>
          </p:cNvPicPr>
          <p:nvPr/>
        </p:nvPicPr>
        <p:blipFill>
          <a:blip r:embed="rId2"/>
          <a:stretch>
            <a:fillRect/>
          </a:stretch>
        </p:blipFill>
        <p:spPr>
          <a:xfrm>
            <a:off x="0" y="9525"/>
            <a:ext cx="12192000" cy="7201364"/>
          </a:xfrm>
          <a:prstGeom prst="rect">
            <a:avLst/>
          </a:prstGeom>
        </p:spPr>
      </p:pic>
      <p:sp>
        <p:nvSpPr>
          <p:cNvPr id="2" name="Rectangle 1">
            <a:extLst>
              <a:ext uri="{FF2B5EF4-FFF2-40B4-BE49-F238E27FC236}">
                <a16:creationId xmlns:a16="http://schemas.microsoft.com/office/drawing/2014/main" id="{C4E928F1-D61C-BD6C-6934-E3C6A9790D41}"/>
              </a:ext>
            </a:extLst>
          </p:cNvPr>
          <p:cNvSpPr/>
          <p:nvPr/>
        </p:nvSpPr>
        <p:spPr>
          <a:xfrm flipH="1" flipV="1">
            <a:off x="2470713" y="3287210"/>
            <a:ext cx="1684784" cy="2835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C0767A1F-7CFB-8FEE-4F56-254E7CBE0898}"/>
              </a:ext>
            </a:extLst>
          </p:cNvPr>
          <p:cNvSpPr txBox="1"/>
          <p:nvPr/>
        </p:nvSpPr>
        <p:spPr>
          <a:xfrm>
            <a:off x="3952136" y="2552753"/>
            <a:ext cx="302560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選擇「公司／機構（用戶）」</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E44F56A9-A49E-DCBE-DCFF-10558A23F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257226">
            <a:off x="3196183" y="2710767"/>
            <a:ext cx="530542" cy="422635"/>
          </a:xfrm>
          <a:prstGeom prst="rect">
            <a:avLst/>
          </a:prstGeom>
        </p:spPr>
      </p:pic>
      <p:sp>
        <p:nvSpPr>
          <p:cNvPr id="6" name="文字方塊 1">
            <a:extLst>
              <a:ext uri="{FF2B5EF4-FFF2-40B4-BE49-F238E27FC236}">
                <a16:creationId xmlns:a16="http://schemas.microsoft.com/office/drawing/2014/main" id="{E980AA5B-47BF-BFAA-BE52-412175591EA3}"/>
              </a:ext>
            </a:extLst>
          </p:cNvPr>
          <p:cNvSpPr txBox="1"/>
          <p:nvPr/>
        </p:nvSpPr>
        <p:spPr>
          <a:xfrm>
            <a:off x="5487085" y="3425541"/>
            <a:ext cx="207855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輸入「個人資料」</a:t>
            </a:r>
            <a:endParaRPr lang="en-HK" b="0" dirty="0">
              <a:latin typeface="Microsoft JhengHei" panose="020B0604030504040204" pitchFamily="34" charset="-120"/>
              <a:ea typeface="Microsoft JhengHei" panose="020B0604030504040204" pitchFamily="34" charset="-120"/>
            </a:endParaRPr>
          </a:p>
        </p:txBody>
      </p:sp>
      <p:pic>
        <p:nvPicPr>
          <p:cNvPr id="13" name="Picture 12">
            <a:extLst>
              <a:ext uri="{FF2B5EF4-FFF2-40B4-BE49-F238E27FC236}">
                <a16:creationId xmlns:a16="http://schemas.microsoft.com/office/drawing/2014/main" id="{C7AFE547-6FAF-D8F1-3534-AB20C9C2AC18}"/>
              </a:ext>
            </a:extLst>
          </p:cNvPr>
          <p:cNvPicPr>
            <a:picLocks noChangeAspect="1"/>
          </p:cNvPicPr>
          <p:nvPr/>
        </p:nvPicPr>
        <p:blipFill>
          <a:blip r:embed="rId4"/>
          <a:stretch>
            <a:fillRect/>
          </a:stretch>
        </p:blipFill>
        <p:spPr>
          <a:xfrm>
            <a:off x="4477452" y="4837556"/>
            <a:ext cx="1429361" cy="196900"/>
          </a:xfrm>
          <a:prstGeom prst="rect">
            <a:avLst/>
          </a:prstGeom>
        </p:spPr>
      </p:pic>
      <p:sp>
        <p:nvSpPr>
          <p:cNvPr id="11" name="TextBox 10">
            <a:extLst>
              <a:ext uri="{FF2B5EF4-FFF2-40B4-BE49-F238E27FC236}">
                <a16:creationId xmlns:a16="http://schemas.microsoft.com/office/drawing/2014/main" id="{5884DF1A-7EA1-C179-6668-E6A4298B298F}"/>
              </a:ext>
            </a:extLst>
          </p:cNvPr>
          <p:cNvSpPr txBox="1"/>
          <p:nvPr/>
        </p:nvSpPr>
        <p:spPr>
          <a:xfrm>
            <a:off x="4409239" y="4806951"/>
            <a:ext cx="1436612" cy="276999"/>
          </a:xfrm>
          <a:prstGeom prst="rect">
            <a:avLst/>
          </a:prstGeom>
          <a:noFill/>
        </p:spPr>
        <p:txBody>
          <a:bodyPr wrap="none" rtlCol="0">
            <a:spAutoFit/>
          </a:bodyPr>
          <a:lstStyle/>
          <a:p>
            <a:r>
              <a:rPr lang="en-HK" sz="1200" dirty="0">
                <a:latin typeface="Microsoft JhengHei" panose="020B0604030504040204" pitchFamily="34" charset="-120"/>
                <a:ea typeface="Microsoft JhengHei" panose="020B0604030504040204" pitchFamily="34" charset="-120"/>
              </a:rPr>
              <a:t>CHAN SAM MAN</a:t>
            </a:r>
          </a:p>
        </p:txBody>
      </p:sp>
      <p:sp>
        <p:nvSpPr>
          <p:cNvPr id="3" name="Rectangle 2">
            <a:extLst>
              <a:ext uri="{FF2B5EF4-FFF2-40B4-BE49-F238E27FC236}">
                <a16:creationId xmlns:a16="http://schemas.microsoft.com/office/drawing/2014/main" id="{BC6EB418-AA56-098C-F013-0245F7A6841F}"/>
              </a:ext>
            </a:extLst>
          </p:cNvPr>
          <p:cNvSpPr/>
          <p:nvPr/>
        </p:nvSpPr>
        <p:spPr>
          <a:xfrm flipH="1" flipV="1">
            <a:off x="673098" y="4076700"/>
            <a:ext cx="10896601" cy="1993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0BA07129-5F61-67BE-9D52-45909C0BC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257226">
            <a:off x="4758282" y="3559490"/>
            <a:ext cx="530542" cy="422635"/>
          </a:xfrm>
          <a:prstGeom prst="rect">
            <a:avLst/>
          </a:prstGeom>
        </p:spPr>
      </p:pic>
      <p:sp>
        <p:nvSpPr>
          <p:cNvPr id="10" name="Slide Number Placeholder 9">
            <a:extLst>
              <a:ext uri="{FF2B5EF4-FFF2-40B4-BE49-F238E27FC236}">
                <a16:creationId xmlns:a16="http://schemas.microsoft.com/office/drawing/2014/main" id="{4AE1F2B3-710C-2C0F-4779-10AEA599588A}"/>
              </a:ext>
            </a:extLst>
          </p:cNvPr>
          <p:cNvSpPr>
            <a:spLocks noGrp="1"/>
          </p:cNvSpPr>
          <p:nvPr>
            <p:ph type="sldNum" sz="quarter" idx="12"/>
          </p:nvPr>
        </p:nvSpPr>
        <p:spPr/>
        <p:txBody>
          <a:bodyPr/>
          <a:lstStyle/>
          <a:p>
            <a:fld id="{757993B9-1E1D-498A-9135-8F4EE768927A}" type="slidenum">
              <a:rPr lang="en-HK" smtClean="0"/>
              <a:pPr/>
              <a:t>61</a:t>
            </a:fld>
            <a:endParaRPr lang="en-HK" dirty="0"/>
          </a:p>
        </p:txBody>
      </p:sp>
    </p:spTree>
    <p:extLst>
      <p:ext uri="{BB962C8B-B14F-4D97-AF65-F5344CB8AC3E}">
        <p14:creationId xmlns:p14="http://schemas.microsoft.com/office/powerpoint/2010/main" val="4010350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96422-B11B-515F-03DA-00780193686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1738CD0-A3E5-D8DD-7CAC-2B7D14042F44}"/>
              </a:ext>
            </a:extLst>
          </p:cNvPr>
          <p:cNvPicPr>
            <a:picLocks noChangeAspect="1"/>
          </p:cNvPicPr>
          <p:nvPr/>
        </p:nvPicPr>
        <p:blipFill>
          <a:blip r:embed="rId2"/>
          <a:stretch>
            <a:fillRect/>
          </a:stretch>
        </p:blipFill>
        <p:spPr>
          <a:xfrm>
            <a:off x="-163162" y="0"/>
            <a:ext cx="12899782" cy="6858000"/>
          </a:xfrm>
          <a:prstGeom prst="rect">
            <a:avLst/>
          </a:prstGeom>
          <a:solidFill>
            <a:schemeClr val="accent4">
              <a:lumMod val="40000"/>
              <a:lumOff val="60000"/>
            </a:schemeClr>
          </a:solidFill>
        </p:spPr>
      </p:pic>
      <p:sp>
        <p:nvSpPr>
          <p:cNvPr id="2" name="Rectangle 1">
            <a:extLst>
              <a:ext uri="{FF2B5EF4-FFF2-40B4-BE49-F238E27FC236}">
                <a16:creationId xmlns:a16="http://schemas.microsoft.com/office/drawing/2014/main" id="{2AB431C7-8730-2336-56C6-87369068D429}"/>
              </a:ext>
            </a:extLst>
          </p:cNvPr>
          <p:cNvSpPr/>
          <p:nvPr/>
        </p:nvSpPr>
        <p:spPr>
          <a:xfrm flipH="1" flipV="1">
            <a:off x="1109287" y="3395493"/>
            <a:ext cx="3615111" cy="7955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C8CFA7C8-E48A-1593-4654-A79985AB501A}"/>
              </a:ext>
            </a:extLst>
          </p:cNvPr>
          <p:cNvSpPr/>
          <p:nvPr/>
        </p:nvSpPr>
        <p:spPr>
          <a:xfrm flipH="1" flipV="1">
            <a:off x="1102827" y="4643783"/>
            <a:ext cx="3621572" cy="11375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B0C6624A-217A-A50D-7BEB-D4C3DA69AF20}"/>
              </a:ext>
            </a:extLst>
          </p:cNvPr>
          <p:cNvSpPr/>
          <p:nvPr/>
        </p:nvSpPr>
        <p:spPr>
          <a:xfrm flipH="1" flipV="1">
            <a:off x="10311016" y="6180186"/>
            <a:ext cx="1316452" cy="4020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C11BA3D8-6E5E-3D2C-84BE-018793BA1900}"/>
              </a:ext>
            </a:extLst>
          </p:cNvPr>
          <p:cNvPicPr>
            <a:picLocks noChangeAspect="1"/>
          </p:cNvPicPr>
          <p:nvPr/>
        </p:nvPicPr>
        <p:blipFill>
          <a:blip r:embed="rId3"/>
          <a:stretch>
            <a:fillRect/>
          </a:stretch>
        </p:blipFill>
        <p:spPr>
          <a:xfrm>
            <a:off x="2943925" y="292992"/>
            <a:ext cx="1695687" cy="142895"/>
          </a:xfrm>
          <a:prstGeom prst="rect">
            <a:avLst/>
          </a:prstGeom>
        </p:spPr>
      </p:pic>
      <p:sp>
        <p:nvSpPr>
          <p:cNvPr id="10" name="文字方塊 1">
            <a:extLst>
              <a:ext uri="{FF2B5EF4-FFF2-40B4-BE49-F238E27FC236}">
                <a16:creationId xmlns:a16="http://schemas.microsoft.com/office/drawing/2014/main" id="{A12935D4-0BC1-FE4E-6863-C4F4DE1074F0}"/>
              </a:ext>
            </a:extLst>
          </p:cNvPr>
          <p:cNvSpPr txBox="1"/>
          <p:nvPr/>
        </p:nvSpPr>
        <p:spPr>
          <a:xfrm>
            <a:off x="5736358" y="3618105"/>
            <a:ext cx="480159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確保輸入正確的電子郵件以接收「帳戶啟動碼」</a:t>
            </a:r>
            <a:endParaRPr lang="en-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236BE459-9E4E-BCCB-D937-AE8DA6FDA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58955">
            <a:off x="5004221" y="3650759"/>
            <a:ext cx="530542" cy="422635"/>
          </a:xfrm>
          <a:prstGeom prst="rect">
            <a:avLst/>
          </a:prstGeom>
        </p:spPr>
      </p:pic>
      <p:sp>
        <p:nvSpPr>
          <p:cNvPr id="14" name="文字方塊 1">
            <a:extLst>
              <a:ext uri="{FF2B5EF4-FFF2-40B4-BE49-F238E27FC236}">
                <a16:creationId xmlns:a16="http://schemas.microsoft.com/office/drawing/2014/main" id="{55857FBE-07CC-0B0F-3A64-0A731416D4E6}"/>
              </a:ext>
            </a:extLst>
          </p:cNvPr>
          <p:cNvSpPr txBox="1"/>
          <p:nvPr/>
        </p:nvSpPr>
        <p:spPr>
          <a:xfrm>
            <a:off x="5736360" y="4645084"/>
            <a:ext cx="419385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為公司／機構（用戶）建立「帳戶名稱」</a:t>
            </a:r>
            <a:endParaRPr lang="en-HK" b="0" dirty="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83958849-89D5-7446-8667-98C900FE8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58955">
            <a:off x="5004223" y="4659530"/>
            <a:ext cx="530542" cy="422635"/>
          </a:xfrm>
          <a:prstGeom prst="rect">
            <a:avLst/>
          </a:prstGeom>
        </p:spPr>
      </p:pic>
      <p:sp>
        <p:nvSpPr>
          <p:cNvPr id="17" name="文字方塊 1">
            <a:extLst>
              <a:ext uri="{FF2B5EF4-FFF2-40B4-BE49-F238E27FC236}">
                <a16:creationId xmlns:a16="http://schemas.microsoft.com/office/drawing/2014/main" id="{0F28DF60-A1E4-8735-9DB0-3F08E115B2BB}"/>
              </a:ext>
            </a:extLst>
          </p:cNvPr>
          <p:cNvSpPr txBox="1"/>
          <p:nvPr/>
        </p:nvSpPr>
        <p:spPr>
          <a:xfrm>
            <a:off x="7631394" y="6212923"/>
            <a:ext cx="162103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18" name="Picture 17" descr="An orange arrow pointing at something&#10;&#10;AI-generated content may be incorrect.">
            <a:extLst>
              <a:ext uri="{FF2B5EF4-FFF2-40B4-BE49-F238E27FC236}">
                <a16:creationId xmlns:a16="http://schemas.microsoft.com/office/drawing/2014/main" id="{49D7CBE7-3EB7-85A1-D454-B6FFB08AE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53246">
            <a:off x="9453052" y="6169902"/>
            <a:ext cx="530542" cy="422635"/>
          </a:xfrm>
          <a:prstGeom prst="rect">
            <a:avLst/>
          </a:prstGeom>
        </p:spPr>
      </p:pic>
      <p:sp>
        <p:nvSpPr>
          <p:cNvPr id="4" name="Slide Number Placeholder 3">
            <a:extLst>
              <a:ext uri="{FF2B5EF4-FFF2-40B4-BE49-F238E27FC236}">
                <a16:creationId xmlns:a16="http://schemas.microsoft.com/office/drawing/2014/main" id="{C3A71414-1265-CB33-5C5C-5270FA0A15AF}"/>
              </a:ext>
            </a:extLst>
          </p:cNvPr>
          <p:cNvSpPr>
            <a:spLocks noGrp="1"/>
          </p:cNvSpPr>
          <p:nvPr>
            <p:ph type="sldNum" sz="quarter" idx="12"/>
          </p:nvPr>
        </p:nvSpPr>
        <p:spPr/>
        <p:txBody>
          <a:bodyPr/>
          <a:lstStyle/>
          <a:p>
            <a:fld id="{757993B9-1E1D-498A-9135-8F4EE768927A}" type="slidenum">
              <a:rPr lang="en-HK" smtClean="0"/>
              <a:pPr/>
              <a:t>62</a:t>
            </a:fld>
            <a:endParaRPr lang="en-HK" dirty="0"/>
          </a:p>
        </p:txBody>
      </p:sp>
    </p:spTree>
    <p:extLst>
      <p:ext uri="{BB962C8B-B14F-4D97-AF65-F5344CB8AC3E}">
        <p14:creationId xmlns:p14="http://schemas.microsoft.com/office/powerpoint/2010/main" val="63837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98A5E-1C5E-87D7-9E18-C866C1033CE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4E8B123-B7BE-4DCA-811A-FFDE02C9EAFE}"/>
              </a:ext>
            </a:extLst>
          </p:cNvPr>
          <p:cNvPicPr>
            <a:picLocks noChangeAspect="1"/>
          </p:cNvPicPr>
          <p:nvPr/>
        </p:nvPicPr>
        <p:blipFill>
          <a:blip r:embed="rId2"/>
          <a:stretch>
            <a:fillRect/>
          </a:stretch>
        </p:blipFill>
        <p:spPr>
          <a:xfrm>
            <a:off x="-879903" y="0"/>
            <a:ext cx="13951805" cy="6858000"/>
          </a:xfrm>
          <a:prstGeom prst="rect">
            <a:avLst/>
          </a:prstGeom>
        </p:spPr>
      </p:pic>
      <p:sp>
        <p:nvSpPr>
          <p:cNvPr id="2" name="文字方塊 1">
            <a:extLst>
              <a:ext uri="{FF2B5EF4-FFF2-40B4-BE49-F238E27FC236}">
                <a16:creationId xmlns:a16="http://schemas.microsoft.com/office/drawing/2014/main" id="{1B9FA30E-C1E2-4AFB-FE49-1A89C9DB4F45}"/>
              </a:ext>
            </a:extLst>
          </p:cNvPr>
          <p:cNvSpPr txBox="1"/>
          <p:nvPr/>
        </p:nvSpPr>
        <p:spPr>
          <a:xfrm>
            <a:off x="6874883" y="1844549"/>
            <a:ext cx="18119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檢視輸入的資料</a:t>
            </a:r>
            <a:endParaRPr lang="en-HK"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B153355F-8F99-48A2-CDA7-E09B7659C540}"/>
              </a:ext>
            </a:extLst>
          </p:cNvPr>
          <p:cNvSpPr>
            <a:spLocks noGrp="1"/>
          </p:cNvSpPr>
          <p:nvPr>
            <p:ph type="sldNum" sz="quarter" idx="12"/>
          </p:nvPr>
        </p:nvSpPr>
        <p:spPr/>
        <p:txBody>
          <a:bodyPr/>
          <a:lstStyle/>
          <a:p>
            <a:fld id="{757993B9-1E1D-498A-9135-8F4EE768927A}" type="slidenum">
              <a:rPr lang="en-HK" smtClean="0"/>
              <a:pPr/>
              <a:t>63</a:t>
            </a:fld>
            <a:endParaRPr lang="en-HK" dirty="0"/>
          </a:p>
        </p:txBody>
      </p:sp>
    </p:spTree>
    <p:extLst>
      <p:ext uri="{BB962C8B-B14F-4D97-AF65-F5344CB8AC3E}">
        <p14:creationId xmlns:p14="http://schemas.microsoft.com/office/powerpoint/2010/main" val="2003876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2C7B8-F626-2DBE-622E-C3AC9686429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49FA9DF-3214-CBD7-AF11-47D17BFD581F}"/>
              </a:ext>
            </a:extLst>
          </p:cNvPr>
          <p:cNvPicPr>
            <a:picLocks noChangeAspect="1"/>
          </p:cNvPicPr>
          <p:nvPr/>
        </p:nvPicPr>
        <p:blipFill>
          <a:blip r:embed="rId2"/>
          <a:stretch>
            <a:fillRect/>
          </a:stretch>
        </p:blipFill>
        <p:spPr>
          <a:xfrm>
            <a:off x="-114037" y="0"/>
            <a:ext cx="12420074" cy="6858000"/>
          </a:xfrm>
          <a:prstGeom prst="rect">
            <a:avLst/>
          </a:prstGeom>
        </p:spPr>
      </p:pic>
      <p:sp>
        <p:nvSpPr>
          <p:cNvPr id="2" name="Rectangle 1">
            <a:extLst>
              <a:ext uri="{FF2B5EF4-FFF2-40B4-BE49-F238E27FC236}">
                <a16:creationId xmlns:a16="http://schemas.microsoft.com/office/drawing/2014/main" id="{C7F96F8D-F4F7-0129-9B70-0EA4D22D992E}"/>
              </a:ext>
            </a:extLst>
          </p:cNvPr>
          <p:cNvSpPr/>
          <p:nvPr/>
        </p:nvSpPr>
        <p:spPr>
          <a:xfrm flipH="1" flipV="1">
            <a:off x="10199923" y="6199075"/>
            <a:ext cx="1421530" cy="416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6" name="Picture 5">
            <a:extLst>
              <a:ext uri="{FF2B5EF4-FFF2-40B4-BE49-F238E27FC236}">
                <a16:creationId xmlns:a16="http://schemas.microsoft.com/office/drawing/2014/main" id="{13FE96C9-9C7B-6560-DEE2-9789571EEF1D}"/>
              </a:ext>
            </a:extLst>
          </p:cNvPr>
          <p:cNvPicPr>
            <a:picLocks noChangeAspect="1"/>
          </p:cNvPicPr>
          <p:nvPr/>
        </p:nvPicPr>
        <p:blipFill>
          <a:blip r:embed="rId3"/>
          <a:stretch>
            <a:fillRect/>
          </a:stretch>
        </p:blipFill>
        <p:spPr>
          <a:xfrm>
            <a:off x="546737" y="3662705"/>
            <a:ext cx="2083446" cy="160265"/>
          </a:xfrm>
          <a:prstGeom prst="rect">
            <a:avLst/>
          </a:prstGeom>
        </p:spPr>
      </p:pic>
      <p:pic>
        <p:nvPicPr>
          <p:cNvPr id="8" name="Picture 7">
            <a:extLst>
              <a:ext uri="{FF2B5EF4-FFF2-40B4-BE49-F238E27FC236}">
                <a16:creationId xmlns:a16="http://schemas.microsoft.com/office/drawing/2014/main" id="{0D5DB569-AC4C-FD01-0696-CC822829E0E9}"/>
              </a:ext>
            </a:extLst>
          </p:cNvPr>
          <p:cNvPicPr>
            <a:picLocks noChangeAspect="1"/>
          </p:cNvPicPr>
          <p:nvPr/>
        </p:nvPicPr>
        <p:blipFill>
          <a:blip r:embed="rId4"/>
          <a:stretch>
            <a:fillRect/>
          </a:stretch>
        </p:blipFill>
        <p:spPr>
          <a:xfrm>
            <a:off x="2846417" y="0"/>
            <a:ext cx="1804241" cy="264959"/>
          </a:xfrm>
          <a:prstGeom prst="rect">
            <a:avLst/>
          </a:prstGeom>
        </p:spPr>
      </p:pic>
      <p:sp>
        <p:nvSpPr>
          <p:cNvPr id="4" name="文字方塊 1">
            <a:extLst>
              <a:ext uri="{FF2B5EF4-FFF2-40B4-BE49-F238E27FC236}">
                <a16:creationId xmlns:a16="http://schemas.microsoft.com/office/drawing/2014/main" id="{DA671555-AA47-B6E1-A56D-60851EBAFDA2}"/>
              </a:ext>
            </a:extLst>
          </p:cNvPr>
          <p:cNvSpPr txBox="1"/>
          <p:nvPr/>
        </p:nvSpPr>
        <p:spPr>
          <a:xfrm>
            <a:off x="7571095" y="6222426"/>
            <a:ext cx="145764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E022ED6B-1B5B-9E0E-DB74-0693FE458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53246">
            <a:off x="9433668" y="6195775"/>
            <a:ext cx="530542" cy="422635"/>
          </a:xfrm>
          <a:prstGeom prst="rect">
            <a:avLst/>
          </a:prstGeom>
        </p:spPr>
      </p:pic>
      <p:sp>
        <p:nvSpPr>
          <p:cNvPr id="5" name="Slide Number Placeholder 4">
            <a:extLst>
              <a:ext uri="{FF2B5EF4-FFF2-40B4-BE49-F238E27FC236}">
                <a16:creationId xmlns:a16="http://schemas.microsoft.com/office/drawing/2014/main" id="{8B33CEF8-88E2-B3EE-D863-C60B3D0784D6}"/>
              </a:ext>
            </a:extLst>
          </p:cNvPr>
          <p:cNvSpPr>
            <a:spLocks noGrp="1"/>
          </p:cNvSpPr>
          <p:nvPr>
            <p:ph type="sldNum" sz="quarter" idx="12"/>
          </p:nvPr>
        </p:nvSpPr>
        <p:spPr/>
        <p:txBody>
          <a:bodyPr/>
          <a:lstStyle/>
          <a:p>
            <a:fld id="{757993B9-1E1D-498A-9135-8F4EE768927A}" type="slidenum">
              <a:rPr lang="en-HK" smtClean="0"/>
              <a:pPr/>
              <a:t>64</a:t>
            </a:fld>
            <a:endParaRPr lang="en-HK" dirty="0"/>
          </a:p>
        </p:txBody>
      </p:sp>
    </p:spTree>
    <p:extLst>
      <p:ext uri="{BB962C8B-B14F-4D97-AF65-F5344CB8AC3E}">
        <p14:creationId xmlns:p14="http://schemas.microsoft.com/office/powerpoint/2010/main" val="3481317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D8BC-BC59-1986-D509-3DA3F6CD100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3C7D7EB-1944-E5BA-B5E4-03A3B4FBFCDC}"/>
              </a:ext>
            </a:extLst>
          </p:cNvPr>
          <p:cNvPicPr>
            <a:picLocks noChangeAspect="1"/>
          </p:cNvPicPr>
          <p:nvPr/>
        </p:nvPicPr>
        <p:blipFill>
          <a:blip r:embed="rId2"/>
          <a:stretch>
            <a:fillRect/>
          </a:stretch>
        </p:blipFill>
        <p:spPr>
          <a:xfrm>
            <a:off x="0" y="-236848"/>
            <a:ext cx="12192000" cy="7168309"/>
          </a:xfrm>
          <a:prstGeom prst="rect">
            <a:avLst/>
          </a:prstGeom>
        </p:spPr>
      </p:pic>
      <p:sp>
        <p:nvSpPr>
          <p:cNvPr id="2" name="Rectangle 1">
            <a:extLst>
              <a:ext uri="{FF2B5EF4-FFF2-40B4-BE49-F238E27FC236}">
                <a16:creationId xmlns:a16="http://schemas.microsoft.com/office/drawing/2014/main" id="{8C8A7C15-4C29-26BB-6EC5-B2D8E719D90D}"/>
              </a:ext>
            </a:extLst>
          </p:cNvPr>
          <p:cNvSpPr/>
          <p:nvPr/>
        </p:nvSpPr>
        <p:spPr>
          <a:xfrm flipH="1" flipV="1">
            <a:off x="6880026" y="4364046"/>
            <a:ext cx="1368624" cy="4136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4" name="文字方塊 1">
            <a:extLst>
              <a:ext uri="{FF2B5EF4-FFF2-40B4-BE49-F238E27FC236}">
                <a16:creationId xmlns:a16="http://schemas.microsoft.com/office/drawing/2014/main" id="{08F82F7F-5709-96E1-AC7A-95178ED8C7E1}"/>
              </a:ext>
            </a:extLst>
          </p:cNvPr>
          <p:cNvSpPr txBox="1"/>
          <p:nvPr/>
        </p:nvSpPr>
        <p:spPr>
          <a:xfrm>
            <a:off x="8855808" y="3930476"/>
            <a:ext cx="14484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點擊「確定」</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8693DDC8-DF17-6A80-E27A-29C2607CE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73314">
            <a:off x="8304921" y="4088491"/>
            <a:ext cx="530542" cy="422635"/>
          </a:xfrm>
          <a:prstGeom prst="rect">
            <a:avLst/>
          </a:prstGeom>
        </p:spPr>
      </p:pic>
      <p:sp>
        <p:nvSpPr>
          <p:cNvPr id="5" name="Slide Number Placeholder 4">
            <a:extLst>
              <a:ext uri="{FF2B5EF4-FFF2-40B4-BE49-F238E27FC236}">
                <a16:creationId xmlns:a16="http://schemas.microsoft.com/office/drawing/2014/main" id="{E8E69429-D5B1-E073-4F2E-3901AB0E063F}"/>
              </a:ext>
            </a:extLst>
          </p:cNvPr>
          <p:cNvSpPr>
            <a:spLocks noGrp="1"/>
          </p:cNvSpPr>
          <p:nvPr>
            <p:ph type="sldNum" sz="quarter" idx="12"/>
          </p:nvPr>
        </p:nvSpPr>
        <p:spPr/>
        <p:txBody>
          <a:bodyPr/>
          <a:lstStyle/>
          <a:p>
            <a:fld id="{757993B9-1E1D-498A-9135-8F4EE768927A}" type="slidenum">
              <a:rPr lang="en-HK" smtClean="0"/>
              <a:pPr/>
              <a:t>65</a:t>
            </a:fld>
            <a:endParaRPr lang="en-HK" dirty="0"/>
          </a:p>
        </p:txBody>
      </p:sp>
    </p:spTree>
    <p:extLst>
      <p:ext uri="{BB962C8B-B14F-4D97-AF65-F5344CB8AC3E}">
        <p14:creationId xmlns:p14="http://schemas.microsoft.com/office/powerpoint/2010/main" val="3956530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BBA96-0AB9-D9AE-18D1-4366BB2279F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B60E45F-8D84-C742-45BB-E88B10C860CC}"/>
              </a:ext>
            </a:extLst>
          </p:cNvPr>
          <p:cNvPicPr>
            <a:picLocks noChangeAspect="1"/>
          </p:cNvPicPr>
          <p:nvPr/>
        </p:nvPicPr>
        <p:blipFill>
          <a:blip r:embed="rId2"/>
          <a:stretch>
            <a:fillRect/>
          </a:stretch>
        </p:blipFill>
        <p:spPr>
          <a:xfrm>
            <a:off x="0" y="0"/>
            <a:ext cx="14834680" cy="6858000"/>
          </a:xfrm>
          <a:prstGeom prst="rect">
            <a:avLst/>
          </a:prstGeom>
        </p:spPr>
      </p:pic>
      <p:sp>
        <p:nvSpPr>
          <p:cNvPr id="2" name="文字方塊 1">
            <a:extLst>
              <a:ext uri="{FF2B5EF4-FFF2-40B4-BE49-F238E27FC236}">
                <a16:creationId xmlns:a16="http://schemas.microsoft.com/office/drawing/2014/main" id="{B173C3E5-AF75-EC66-9B4D-5F742BCCE81F}"/>
              </a:ext>
            </a:extLst>
          </p:cNvPr>
          <p:cNvSpPr txBox="1"/>
          <p:nvPr/>
        </p:nvSpPr>
        <p:spPr>
          <a:xfrm>
            <a:off x="2402024" y="2463284"/>
            <a:ext cx="456075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已成功提交公司／機構（用戶）的登記申請</a:t>
            </a:r>
            <a:endParaRPr lang="en-HK"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0E3C1FE9-3486-1392-F6E0-0CB6992406A6}"/>
              </a:ext>
            </a:extLst>
          </p:cNvPr>
          <p:cNvSpPr>
            <a:spLocks noGrp="1"/>
          </p:cNvSpPr>
          <p:nvPr>
            <p:ph type="sldNum" sz="quarter" idx="12"/>
          </p:nvPr>
        </p:nvSpPr>
        <p:spPr/>
        <p:txBody>
          <a:bodyPr/>
          <a:lstStyle/>
          <a:p>
            <a:fld id="{757993B9-1E1D-498A-9135-8F4EE768927A}" type="slidenum">
              <a:rPr lang="en-HK" smtClean="0"/>
              <a:pPr/>
              <a:t>66</a:t>
            </a:fld>
            <a:endParaRPr lang="en-HK" dirty="0"/>
          </a:p>
        </p:txBody>
      </p:sp>
    </p:spTree>
    <p:extLst>
      <p:ext uri="{BB962C8B-B14F-4D97-AF65-F5344CB8AC3E}">
        <p14:creationId xmlns:p14="http://schemas.microsoft.com/office/powerpoint/2010/main" val="1984554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D996B9-FE41-C2DA-7290-6DCD2ECFB537}"/>
              </a:ext>
            </a:extLst>
          </p:cNvPr>
          <p:cNvPicPr>
            <a:picLocks noChangeAspect="1"/>
          </p:cNvPicPr>
          <p:nvPr/>
        </p:nvPicPr>
        <p:blipFill>
          <a:blip r:embed="rId2"/>
          <a:stretch>
            <a:fillRect/>
          </a:stretch>
        </p:blipFill>
        <p:spPr>
          <a:xfrm>
            <a:off x="0" y="1209286"/>
            <a:ext cx="12192000" cy="4439427"/>
          </a:xfrm>
          <a:prstGeom prst="rect">
            <a:avLst/>
          </a:prstGeom>
        </p:spPr>
      </p:pic>
      <p:pic>
        <p:nvPicPr>
          <p:cNvPr id="8" name="Picture 7">
            <a:extLst>
              <a:ext uri="{FF2B5EF4-FFF2-40B4-BE49-F238E27FC236}">
                <a16:creationId xmlns:a16="http://schemas.microsoft.com/office/drawing/2014/main" id="{67F19802-1C05-9FDA-E9FF-E6F0DD25FCA6}"/>
              </a:ext>
            </a:extLst>
          </p:cNvPr>
          <p:cNvPicPr>
            <a:picLocks noChangeAspect="1"/>
          </p:cNvPicPr>
          <p:nvPr/>
        </p:nvPicPr>
        <p:blipFill>
          <a:blip r:embed="rId3"/>
          <a:stretch>
            <a:fillRect/>
          </a:stretch>
        </p:blipFill>
        <p:spPr>
          <a:xfrm>
            <a:off x="0" y="0"/>
            <a:ext cx="12192000" cy="1209286"/>
          </a:xfrm>
          <a:prstGeom prst="rect">
            <a:avLst/>
          </a:prstGeom>
        </p:spPr>
      </p:pic>
      <p:pic>
        <p:nvPicPr>
          <p:cNvPr id="9" name="Picture 8">
            <a:extLst>
              <a:ext uri="{FF2B5EF4-FFF2-40B4-BE49-F238E27FC236}">
                <a16:creationId xmlns:a16="http://schemas.microsoft.com/office/drawing/2014/main" id="{5CF8B88F-1FB8-4292-4142-A84E332C197F}"/>
              </a:ext>
            </a:extLst>
          </p:cNvPr>
          <p:cNvPicPr>
            <a:picLocks noChangeAspect="1"/>
          </p:cNvPicPr>
          <p:nvPr/>
        </p:nvPicPr>
        <p:blipFill>
          <a:blip r:embed="rId3"/>
          <a:stretch>
            <a:fillRect/>
          </a:stretch>
        </p:blipFill>
        <p:spPr>
          <a:xfrm>
            <a:off x="0" y="5648713"/>
            <a:ext cx="12192000" cy="1209286"/>
          </a:xfrm>
          <a:prstGeom prst="rect">
            <a:avLst/>
          </a:prstGeom>
        </p:spPr>
      </p:pic>
      <p:sp>
        <p:nvSpPr>
          <p:cNvPr id="10" name="文字方塊 1">
            <a:extLst>
              <a:ext uri="{FF2B5EF4-FFF2-40B4-BE49-F238E27FC236}">
                <a16:creationId xmlns:a16="http://schemas.microsoft.com/office/drawing/2014/main" id="{AAA889CD-612F-6014-A240-F9FE13D37D5B}"/>
              </a:ext>
            </a:extLst>
          </p:cNvPr>
          <p:cNvSpPr txBox="1"/>
          <p:nvPr/>
        </p:nvSpPr>
        <p:spPr>
          <a:xfrm>
            <a:off x="1562765" y="604643"/>
            <a:ext cx="635849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包含公司／機構（用戶）帳戶的「帳戶啟動碼」的電子郵件</a:t>
            </a:r>
            <a:endParaRPr lang="en-US"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將會被發送到登記表格內的「電子郵件」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AD4C09AF-E5DB-16ED-C661-0A55165A3168}"/>
              </a:ext>
            </a:extLst>
          </p:cNvPr>
          <p:cNvSpPr>
            <a:spLocks noGrp="1"/>
          </p:cNvSpPr>
          <p:nvPr>
            <p:ph type="sldNum" sz="quarter" idx="12"/>
          </p:nvPr>
        </p:nvSpPr>
        <p:spPr/>
        <p:txBody>
          <a:bodyPr/>
          <a:lstStyle/>
          <a:p>
            <a:fld id="{757993B9-1E1D-498A-9135-8F4EE768927A}" type="slidenum">
              <a:rPr lang="en-HK" smtClean="0"/>
              <a:pPr/>
              <a:t>67</a:t>
            </a:fld>
            <a:endParaRPr lang="en-HK" dirty="0"/>
          </a:p>
        </p:txBody>
      </p:sp>
    </p:spTree>
    <p:extLst>
      <p:ext uri="{BB962C8B-B14F-4D97-AF65-F5344CB8AC3E}">
        <p14:creationId xmlns:p14="http://schemas.microsoft.com/office/powerpoint/2010/main" val="2653619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0BA7F8-6971-80D6-EAD6-78E28636EED3}"/>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2.3.1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個人</a:t>
            </a:r>
            <a:r>
              <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rPr>
              <a:t>(</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非貨車司機</a:t>
            </a:r>
            <a:r>
              <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rPr>
              <a:t>) -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無需數碼證書的</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登記</a:t>
            </a:r>
            <a:endPar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ABF0E544-16C2-0980-B213-DC255380F082}"/>
              </a:ext>
            </a:extLst>
          </p:cNvPr>
          <p:cNvPicPr>
            <a:picLocks noChangeAspect="1"/>
          </p:cNvPicPr>
          <p:nvPr/>
        </p:nvPicPr>
        <p:blipFill>
          <a:blip r:embed="rId2"/>
          <a:stretch>
            <a:fillRect/>
          </a:stretch>
        </p:blipFill>
        <p:spPr>
          <a:xfrm>
            <a:off x="-12700" y="764887"/>
            <a:ext cx="12191980" cy="6093113"/>
          </a:xfrm>
          <a:prstGeom prst="rect">
            <a:avLst/>
          </a:prstGeom>
        </p:spPr>
      </p:pic>
      <p:sp>
        <p:nvSpPr>
          <p:cNvPr id="6" name="Rectangle 5">
            <a:extLst>
              <a:ext uri="{FF2B5EF4-FFF2-40B4-BE49-F238E27FC236}">
                <a16:creationId xmlns:a16="http://schemas.microsoft.com/office/drawing/2014/main" id="{F6309987-60C0-BC0A-9B03-BB270B5440D6}"/>
              </a:ext>
            </a:extLst>
          </p:cNvPr>
          <p:cNvSpPr/>
          <p:nvPr/>
        </p:nvSpPr>
        <p:spPr>
          <a:xfrm>
            <a:off x="9093201" y="1358900"/>
            <a:ext cx="927100"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D12072B2-A7B2-0D4E-8F2B-FC075321E8CD}"/>
              </a:ext>
            </a:extLst>
          </p:cNvPr>
          <p:cNvSpPr txBox="1"/>
          <p:nvPr/>
        </p:nvSpPr>
        <p:spPr>
          <a:xfrm>
            <a:off x="6849452" y="2621531"/>
            <a:ext cx="40534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前往貿易單一窗口網站並點擊「登記」</a:t>
            </a:r>
            <a:endParaRPr lang="zh-HK" alt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B856374-718D-20BE-AE97-3187847B6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9782">
            <a:off x="9291480" y="1963048"/>
            <a:ext cx="530542" cy="422635"/>
          </a:xfrm>
          <a:prstGeom prst="rect">
            <a:avLst/>
          </a:prstGeom>
        </p:spPr>
      </p:pic>
      <p:sp>
        <p:nvSpPr>
          <p:cNvPr id="3" name="Slide Number Placeholder 2">
            <a:extLst>
              <a:ext uri="{FF2B5EF4-FFF2-40B4-BE49-F238E27FC236}">
                <a16:creationId xmlns:a16="http://schemas.microsoft.com/office/drawing/2014/main" id="{9E8740BB-C864-7F4D-B350-B696F371F488}"/>
              </a:ext>
            </a:extLst>
          </p:cNvPr>
          <p:cNvSpPr>
            <a:spLocks noGrp="1"/>
          </p:cNvSpPr>
          <p:nvPr>
            <p:ph type="sldNum" sz="quarter" idx="12"/>
          </p:nvPr>
        </p:nvSpPr>
        <p:spPr/>
        <p:txBody>
          <a:bodyPr/>
          <a:lstStyle/>
          <a:p>
            <a:fld id="{757993B9-1E1D-498A-9135-8F4EE768927A}" type="slidenum">
              <a:rPr lang="en-HK" smtClean="0"/>
              <a:pPr/>
              <a:t>68</a:t>
            </a:fld>
            <a:endParaRPr lang="en-HK" dirty="0"/>
          </a:p>
        </p:txBody>
      </p:sp>
    </p:spTree>
    <p:extLst>
      <p:ext uri="{BB962C8B-B14F-4D97-AF65-F5344CB8AC3E}">
        <p14:creationId xmlns:p14="http://schemas.microsoft.com/office/powerpoint/2010/main" val="17757912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A6513-EF68-9887-58D6-B924FBF85883}"/>
              </a:ext>
            </a:extLst>
          </p:cNvPr>
          <p:cNvPicPr>
            <a:picLocks noChangeAspect="1"/>
          </p:cNvPicPr>
          <p:nvPr/>
        </p:nvPicPr>
        <p:blipFill>
          <a:blip r:embed="rId2"/>
          <a:srcRect r="2223" b="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993058D9-F2AE-F761-F602-6DB8CBE08A37}"/>
              </a:ext>
            </a:extLst>
          </p:cNvPr>
          <p:cNvSpPr txBox="1"/>
          <p:nvPr/>
        </p:nvSpPr>
        <p:spPr>
          <a:xfrm>
            <a:off x="4703533" y="3095293"/>
            <a:ext cx="1464088"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選擇「個人」</a:t>
            </a:r>
            <a:endParaRPr lang="en-HK" b="0"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FDEF5BD6-0BE1-48E2-214C-013AC5B950DF}"/>
              </a:ext>
            </a:extLst>
          </p:cNvPr>
          <p:cNvSpPr/>
          <p:nvPr/>
        </p:nvSpPr>
        <p:spPr>
          <a:xfrm>
            <a:off x="2921330" y="3159402"/>
            <a:ext cx="783771" cy="3052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Rectangle 9">
            <a:extLst>
              <a:ext uri="{FF2B5EF4-FFF2-40B4-BE49-F238E27FC236}">
                <a16:creationId xmlns:a16="http://schemas.microsoft.com/office/drawing/2014/main" id="{2E5C2213-00D7-B403-02DD-08CC911CA7E3}"/>
              </a:ext>
            </a:extLst>
          </p:cNvPr>
          <p:cNvSpPr/>
          <p:nvPr/>
        </p:nvSpPr>
        <p:spPr>
          <a:xfrm>
            <a:off x="1816926" y="3705168"/>
            <a:ext cx="605640" cy="427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1" name="文字方塊 1">
            <a:extLst>
              <a:ext uri="{FF2B5EF4-FFF2-40B4-BE49-F238E27FC236}">
                <a16:creationId xmlns:a16="http://schemas.microsoft.com/office/drawing/2014/main" id="{978C29AE-9C8E-A443-672B-306479BC3E85}"/>
              </a:ext>
            </a:extLst>
          </p:cNvPr>
          <p:cNvSpPr txBox="1"/>
          <p:nvPr/>
        </p:nvSpPr>
        <p:spPr>
          <a:xfrm>
            <a:off x="3375942" y="3734222"/>
            <a:ext cx="131988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選擇「否」</a:t>
            </a:r>
            <a:endParaRPr lang="en-HK" b="0" dirty="0">
              <a:latin typeface="Microsoft JhengHei" panose="020B0604030504040204" pitchFamily="34" charset="-120"/>
              <a:ea typeface="Microsoft JhengHei" panose="020B0604030504040204" pitchFamily="34" charset="-120"/>
            </a:endParaRPr>
          </a:p>
        </p:txBody>
      </p:sp>
      <p:sp>
        <p:nvSpPr>
          <p:cNvPr id="12" name="文字方塊 1">
            <a:extLst>
              <a:ext uri="{FF2B5EF4-FFF2-40B4-BE49-F238E27FC236}">
                <a16:creationId xmlns:a16="http://schemas.microsoft.com/office/drawing/2014/main" id="{CBFF8981-E4BA-A2FC-8AA6-A0E260F53351}"/>
              </a:ext>
            </a:extLst>
          </p:cNvPr>
          <p:cNvSpPr txBox="1"/>
          <p:nvPr/>
        </p:nvSpPr>
        <p:spPr>
          <a:xfrm>
            <a:off x="7537436" y="4578254"/>
            <a:ext cx="17088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93255045-BD6B-61BD-4EF4-030B09CCEB0D}"/>
              </a:ext>
            </a:extLst>
          </p:cNvPr>
          <p:cNvSpPr/>
          <p:nvPr/>
        </p:nvSpPr>
        <p:spPr>
          <a:xfrm>
            <a:off x="10212778" y="4524498"/>
            <a:ext cx="1353787" cy="4868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4" name="Picture 13" descr="An orange arrow pointing at something&#10;&#10;AI-generated content may be incorrect.">
            <a:extLst>
              <a:ext uri="{FF2B5EF4-FFF2-40B4-BE49-F238E27FC236}">
                <a16:creationId xmlns:a16="http://schemas.microsoft.com/office/drawing/2014/main" id="{6A048982-FE57-526B-174E-44381CD03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54413">
            <a:off x="3939046" y="3100695"/>
            <a:ext cx="530542" cy="422635"/>
          </a:xfrm>
          <a:prstGeom prst="rect">
            <a:avLst/>
          </a:prstGeom>
        </p:spPr>
      </p:pic>
      <p:pic>
        <p:nvPicPr>
          <p:cNvPr id="15" name="Picture 14" descr="An orange arrow pointing at something&#10;&#10;AI-generated content may be incorrect.">
            <a:extLst>
              <a:ext uri="{FF2B5EF4-FFF2-40B4-BE49-F238E27FC236}">
                <a16:creationId xmlns:a16="http://schemas.microsoft.com/office/drawing/2014/main" id="{EF364C28-DD04-19EE-4B8D-C4B664F38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00961">
            <a:off x="2633983" y="3707571"/>
            <a:ext cx="530542" cy="422635"/>
          </a:xfrm>
          <a:prstGeom prst="rect">
            <a:avLst/>
          </a:prstGeom>
        </p:spPr>
      </p:pic>
      <p:pic>
        <p:nvPicPr>
          <p:cNvPr id="16" name="Picture 15" descr="An orange arrow pointing at something&#10;&#10;AI-generated content may be incorrect.">
            <a:extLst>
              <a:ext uri="{FF2B5EF4-FFF2-40B4-BE49-F238E27FC236}">
                <a16:creationId xmlns:a16="http://schemas.microsoft.com/office/drawing/2014/main" id="{04D343F0-4BC7-22A6-2AA6-6C79175CF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82840">
            <a:off x="9464262" y="4556624"/>
            <a:ext cx="530542" cy="422635"/>
          </a:xfrm>
          <a:prstGeom prst="rect">
            <a:avLst/>
          </a:prstGeom>
        </p:spPr>
      </p:pic>
      <p:sp>
        <p:nvSpPr>
          <p:cNvPr id="3" name="文字方塊 1">
            <a:extLst>
              <a:ext uri="{FF2B5EF4-FFF2-40B4-BE49-F238E27FC236}">
                <a16:creationId xmlns:a16="http://schemas.microsoft.com/office/drawing/2014/main" id="{6D57AD7A-DF1D-47B9-EA22-55560AA7B416}"/>
              </a:ext>
            </a:extLst>
          </p:cNvPr>
          <p:cNvSpPr txBox="1"/>
          <p:nvPr/>
        </p:nvSpPr>
        <p:spPr>
          <a:xfrm>
            <a:off x="4695826" y="3095293"/>
            <a:ext cx="146408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選擇「個人」</a:t>
            </a:r>
            <a:endParaRPr lang="en-HK"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2D7F096C-C58A-4180-B3AC-E70C0D7B1A7C}"/>
              </a:ext>
            </a:extLst>
          </p:cNvPr>
          <p:cNvSpPr>
            <a:spLocks noGrp="1"/>
          </p:cNvSpPr>
          <p:nvPr>
            <p:ph type="sldNum" sz="quarter" idx="12"/>
          </p:nvPr>
        </p:nvSpPr>
        <p:spPr/>
        <p:txBody>
          <a:bodyPr/>
          <a:lstStyle/>
          <a:p>
            <a:fld id="{757993B9-1E1D-498A-9135-8F4EE768927A}" type="slidenum">
              <a:rPr lang="en-HK" smtClean="0"/>
              <a:pPr/>
              <a:t>69</a:t>
            </a:fld>
            <a:endParaRPr lang="en-HK" dirty="0"/>
          </a:p>
        </p:txBody>
      </p:sp>
    </p:spTree>
    <p:extLst>
      <p:ext uri="{BB962C8B-B14F-4D97-AF65-F5344CB8AC3E}">
        <p14:creationId xmlns:p14="http://schemas.microsoft.com/office/powerpoint/2010/main" val="4138451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51685-F853-F20C-2F5D-1FF179F7BF28}"/>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FE989658-2179-BB0A-01F3-856629BD155F}"/>
              </a:ext>
            </a:extLst>
          </p:cNvPr>
          <p:cNvSpPr>
            <a:spLocks noGrp="1"/>
          </p:cNvSpPr>
          <p:nvPr>
            <p:ph type="title"/>
          </p:nvPr>
        </p:nvSpPr>
        <p:spPr>
          <a:xfrm>
            <a:off x="193040" y="235260"/>
            <a:ext cx="11765279" cy="916211"/>
          </a:xfrm>
        </p:spPr>
        <p:txBody>
          <a:bodyPr>
            <a:noAutofit/>
          </a:bodyPr>
          <a:lstStyle/>
          <a:p>
            <a:pPr algn="ct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與</a:t>
            </a:r>
            <a:r>
              <a:rPr lang="en-HK" altLang="zh-TW" sz="3600" b="1" dirty="0">
                <a:solidFill>
                  <a:schemeClr val="accent1">
                    <a:lumMod val="75000"/>
                  </a:schemeClr>
                </a:solidFill>
                <a:latin typeface="Microsoft JhengHei" panose="020B0604030504040204" pitchFamily="34" charset="-120"/>
                <a:ea typeface="Microsoft JhengHei" panose="020B0604030504040204" pitchFamily="34" charset="-120"/>
              </a:rPr>
              <a:t>ROCARS</a:t>
            </a: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的直接切換安排 </a:t>
            </a:r>
            <a:r>
              <a:rPr lang="en-US" sz="3600" b="1" dirty="0">
                <a:solidFill>
                  <a:schemeClr val="accent1">
                    <a:lumMod val="75000"/>
                  </a:schemeClr>
                </a:solidFill>
                <a:latin typeface="Microsoft JhengHei" panose="020B0604030504040204" pitchFamily="34" charset="-120"/>
                <a:ea typeface="Microsoft JhengHei" panose="020B0604030504040204" pitchFamily="34" charset="-120"/>
              </a:rPr>
              <a:t>- </a:t>
            </a: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系統推出後首次登入</a:t>
            </a:r>
            <a:endParaRPr lang="en-HK" sz="3600" b="1" dirty="0">
              <a:solidFill>
                <a:schemeClr val="accent1">
                  <a:lumMod val="75000"/>
                </a:schemeClr>
              </a:solidFill>
              <a:latin typeface="Microsoft JhengHei" panose="020B0604030504040204" pitchFamily="34" charset="-120"/>
              <a:ea typeface="Microsoft JhengHei" panose="020B0604030504040204" pitchFamily="34" charset="-120"/>
            </a:endParaRPr>
          </a:p>
        </p:txBody>
      </p:sp>
      <p:sp>
        <p:nvSpPr>
          <p:cNvPr id="6" name="Rectangle: Rounded Corners 5">
            <a:extLst>
              <a:ext uri="{FF2B5EF4-FFF2-40B4-BE49-F238E27FC236}">
                <a16:creationId xmlns:a16="http://schemas.microsoft.com/office/drawing/2014/main" id="{D5957388-EBFB-FDD5-42A4-7A2D603844EE}"/>
              </a:ext>
            </a:extLst>
          </p:cNvPr>
          <p:cNvSpPr/>
          <p:nvPr/>
        </p:nvSpPr>
        <p:spPr>
          <a:xfrm>
            <a:off x="606027" y="1410358"/>
            <a:ext cx="5328000" cy="4752000"/>
          </a:xfrm>
          <a:prstGeom prst="roundRect">
            <a:avLst/>
          </a:prstGeom>
          <a:solidFill>
            <a:schemeClr val="accent2">
              <a:lumMod val="40000"/>
              <a:lumOff val="60000"/>
              <a:alpha val="61961"/>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2" name="TextBox 11">
            <a:extLst>
              <a:ext uri="{FF2B5EF4-FFF2-40B4-BE49-F238E27FC236}">
                <a16:creationId xmlns:a16="http://schemas.microsoft.com/office/drawing/2014/main" id="{69A8FBBE-EC76-52C0-A4E5-5B9AF5EE6DE7}"/>
              </a:ext>
            </a:extLst>
          </p:cNvPr>
          <p:cNvSpPr txBox="1"/>
          <p:nvPr/>
        </p:nvSpPr>
        <p:spPr>
          <a:xfrm>
            <a:off x="606027" y="1605234"/>
            <a:ext cx="5328000" cy="5032147"/>
          </a:xfrm>
          <a:prstGeom prst="rect">
            <a:avLst/>
          </a:prstGeom>
          <a:noFill/>
        </p:spPr>
        <p:txBody>
          <a:bodyPr wrap="square" rtlCol="0">
            <a:spAutoFit/>
          </a:bodyPr>
          <a:lstStyle/>
          <a:p>
            <a:pPr algn="ctr"/>
            <a:r>
              <a:rPr lang="zh-TW" altLang="en-US" sz="2800" b="1">
                <a:solidFill>
                  <a:srgbClr val="00276A"/>
                </a:solidFill>
                <a:latin typeface="Microsoft JhengHei" panose="020B0604030504040204" pitchFamily="34" charset="-120"/>
                <a:ea typeface="Microsoft JhengHei" panose="020B0604030504040204" pitchFamily="34" charset="-120"/>
              </a:rPr>
              <a:t>付運人、代理人、及貨車司機</a:t>
            </a:r>
            <a:endParaRPr lang="en-HK" altLang="zh-TW" sz="2800" b="1" dirty="0">
              <a:solidFill>
                <a:srgbClr val="00276A"/>
              </a:solidFill>
              <a:latin typeface="Microsoft JhengHei" panose="020B0604030504040204" pitchFamily="34" charset="-120"/>
              <a:ea typeface="Microsoft JhengHei" panose="020B0604030504040204" pitchFamily="34" charset="-120"/>
            </a:endParaRPr>
          </a:p>
          <a:p>
            <a:pPr algn="ctr"/>
            <a:endParaRPr lang="en-US" sz="1000" dirty="0">
              <a:solidFill>
                <a:srgbClr val="00276A"/>
              </a:solidFill>
              <a:latin typeface="Microsoft JhengHei" panose="020B0604030504040204" pitchFamily="34" charset="-120"/>
              <a:ea typeface="Microsoft JhengHei" panose="020B0604030504040204" pitchFamily="34" charset="-120"/>
            </a:endParaRPr>
          </a:p>
          <a:p>
            <a:pPr marL="360000" indent="-360000">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前往貿易單一窗口網站 </a:t>
            </a:r>
            <a:r>
              <a:rPr lang="en-US" sz="2200" dirty="0">
                <a:solidFill>
                  <a:srgbClr val="00276A"/>
                </a:solidFill>
                <a:latin typeface="Microsoft JhengHei" panose="020B0604030504040204" pitchFamily="34" charset="-120"/>
                <a:ea typeface="Microsoft JhengHei" panose="020B0604030504040204" pitchFamily="34" charset="-120"/>
              </a:rPr>
              <a:t>(</a:t>
            </a:r>
            <a:r>
              <a:rPr lang="en-HK" sz="2200" dirty="0">
                <a:solidFill>
                  <a:srgbClr val="00276A"/>
                </a:solidFill>
                <a:latin typeface="Microsoft JhengHei" panose="020B0604030504040204" pitchFamily="34" charset="-120"/>
                <a:ea typeface="Microsoft JhengHei" panose="020B0604030504040204" pitchFamily="34" charset="-120"/>
              </a:rPr>
              <a:t>https://www.tradesinglewindow.hk)</a:t>
            </a:r>
          </a:p>
          <a:p>
            <a:pPr marL="360000" indent="-3600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使用</a:t>
            </a:r>
            <a:r>
              <a:rPr lang="en-HK" altLang="zh-TW" sz="2200" dirty="0">
                <a:solidFill>
                  <a:srgbClr val="00276A"/>
                </a:solidFill>
                <a:latin typeface="Microsoft JhengHei" panose="020B0604030504040204" pitchFamily="34" charset="-120"/>
                <a:ea typeface="Microsoft JhengHei" panose="020B0604030504040204" pitchFamily="34" charset="-120"/>
              </a:rPr>
              <a:t>ROCARS</a:t>
            </a:r>
            <a:r>
              <a:rPr lang="zh-TW" altLang="en-US" sz="2200">
                <a:solidFill>
                  <a:srgbClr val="00276A"/>
                </a:solidFill>
                <a:latin typeface="Microsoft JhengHei" panose="020B0604030504040204" pitchFamily="34" charset="-120"/>
                <a:ea typeface="Microsoft JhengHei" panose="020B0604030504040204" pitchFamily="34" charset="-120"/>
              </a:rPr>
              <a:t>帳戶名稱及密碼登入</a:t>
            </a:r>
          </a:p>
          <a:p>
            <a:pPr marL="360000" indent="-3600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閱讀及同意條款和條件</a:t>
            </a:r>
          </a:p>
          <a:p>
            <a:pPr marL="360000" indent="-3600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提供電郵地址或</a:t>
            </a:r>
            <a:r>
              <a:rPr lang="zh-TW" altLang="en-US" sz="2200" b="1" u="sng">
                <a:solidFill>
                  <a:srgbClr val="00276A"/>
                </a:solidFill>
                <a:latin typeface="Microsoft JhengHei" panose="020B0604030504040204" pitchFamily="34" charset="-120"/>
                <a:ea typeface="Microsoft JhengHei" panose="020B0604030504040204" pitchFamily="34" charset="-120"/>
              </a:rPr>
              <a:t>香港</a:t>
            </a:r>
            <a:r>
              <a:rPr lang="zh-TW" altLang="en-US" sz="2200">
                <a:solidFill>
                  <a:srgbClr val="00276A"/>
                </a:solidFill>
                <a:latin typeface="Microsoft JhengHei" panose="020B0604030504040204" pitchFamily="34" charset="-120"/>
                <a:ea typeface="Microsoft JhengHei" panose="020B0604030504040204" pitchFamily="34" charset="-120"/>
              </a:rPr>
              <a:t>手機號碼（貨車司機適用）</a:t>
            </a:r>
            <a:endParaRPr lang="en-HK" altLang="zh-TW" sz="2200" dirty="0">
              <a:solidFill>
                <a:srgbClr val="00276A"/>
              </a:solidFill>
              <a:latin typeface="Microsoft JhengHei" panose="020B0604030504040204" pitchFamily="34" charset="-120"/>
              <a:ea typeface="Microsoft JhengHei" panose="020B0604030504040204" pitchFamily="34" charset="-120"/>
            </a:endParaRPr>
          </a:p>
          <a:p>
            <a:pPr marL="360000" indent="-3600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透過電郵收取啟動碼</a:t>
            </a:r>
            <a:endParaRPr lang="en-US" sz="2200" dirty="0">
              <a:solidFill>
                <a:srgbClr val="00276A"/>
              </a:solidFill>
              <a:latin typeface="Microsoft JhengHei" panose="020B0604030504040204" pitchFamily="34" charset="-120"/>
              <a:ea typeface="Microsoft JhengHei" panose="020B0604030504040204" pitchFamily="34" charset="-120"/>
            </a:endParaRPr>
          </a:p>
          <a:p>
            <a:pPr marL="360000" indent="-3600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輸入啟動碼啟動帳戶</a:t>
            </a:r>
          </a:p>
          <a:p>
            <a:pPr marL="360000" indent="-3600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再次使用已啟動的帳戶名稱及密碼登入以使用所需服務</a:t>
            </a:r>
          </a:p>
          <a:p>
            <a:pPr marL="360000" indent="-360000" fontAlgn="t">
              <a:spcAft>
                <a:spcPts val="600"/>
              </a:spcAft>
              <a:buFont typeface="+mj-lt"/>
              <a:buAutoNum type="arabicPeriod"/>
            </a:pPr>
            <a:endParaRPr lang="en-HK" sz="2200" dirty="0">
              <a:solidFill>
                <a:srgbClr val="00276A"/>
              </a:solidFill>
              <a:latin typeface="Microsoft JhengHei" panose="020B0604030504040204" pitchFamily="34" charset="-120"/>
              <a:ea typeface="Microsoft JhengHei" panose="020B0604030504040204" pitchFamily="34" charset="-120"/>
            </a:endParaRPr>
          </a:p>
        </p:txBody>
      </p:sp>
      <p:sp>
        <p:nvSpPr>
          <p:cNvPr id="19" name="Rectangle: Rounded Corners 18">
            <a:extLst>
              <a:ext uri="{FF2B5EF4-FFF2-40B4-BE49-F238E27FC236}">
                <a16:creationId xmlns:a16="http://schemas.microsoft.com/office/drawing/2014/main" id="{4F75F974-6459-8238-A921-47C760A87649}"/>
              </a:ext>
            </a:extLst>
          </p:cNvPr>
          <p:cNvSpPr/>
          <p:nvPr/>
        </p:nvSpPr>
        <p:spPr>
          <a:xfrm>
            <a:off x="6343854" y="1400888"/>
            <a:ext cx="5328000" cy="4752000"/>
          </a:xfrm>
          <a:prstGeom prst="roundRect">
            <a:avLst/>
          </a:prstGeom>
          <a:solidFill>
            <a:srgbClr val="E2F0D9">
              <a:alpha val="61961"/>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0" name="TextBox 19">
            <a:extLst>
              <a:ext uri="{FF2B5EF4-FFF2-40B4-BE49-F238E27FC236}">
                <a16:creationId xmlns:a16="http://schemas.microsoft.com/office/drawing/2014/main" id="{7FD697BA-85A0-F877-BB7A-C8AE3B78C642}"/>
              </a:ext>
            </a:extLst>
          </p:cNvPr>
          <p:cNvSpPr txBox="1"/>
          <p:nvPr/>
        </p:nvSpPr>
        <p:spPr>
          <a:xfrm>
            <a:off x="6405141" y="1599369"/>
            <a:ext cx="5473349" cy="4185761"/>
          </a:xfrm>
          <a:prstGeom prst="rect">
            <a:avLst/>
          </a:prstGeom>
          <a:noFill/>
        </p:spPr>
        <p:txBody>
          <a:bodyPr wrap="square" rtlCol="0">
            <a:spAutoFit/>
          </a:bodyPr>
          <a:lstStyle/>
          <a:p>
            <a:pPr algn="ctr"/>
            <a:r>
              <a:rPr lang="zh-TW" altLang="en-US" sz="2800" b="1">
                <a:solidFill>
                  <a:srgbClr val="00276A"/>
                </a:solidFill>
                <a:latin typeface="Microsoft JhengHei" panose="020B0604030504040204" pitchFamily="34" charset="-120"/>
                <a:ea typeface="Microsoft JhengHei" panose="020B0604030504040204" pitchFamily="34" charset="-120"/>
              </a:rPr>
              <a:t>貨車司機 </a:t>
            </a:r>
            <a:r>
              <a:rPr lang="en-US" sz="2800" b="1" dirty="0">
                <a:solidFill>
                  <a:srgbClr val="00276A"/>
                </a:solidFill>
                <a:latin typeface="Microsoft JhengHei" panose="020B0604030504040204" pitchFamily="34" charset="-120"/>
                <a:ea typeface="Microsoft JhengHei" panose="020B0604030504040204" pitchFamily="34" charset="-120"/>
              </a:rPr>
              <a:t>- IVRS</a:t>
            </a:r>
            <a:r>
              <a:rPr lang="zh-TW" altLang="en-US" sz="2800" b="1">
                <a:solidFill>
                  <a:srgbClr val="00276A"/>
                </a:solidFill>
                <a:latin typeface="Microsoft JhengHei" panose="020B0604030504040204" pitchFamily="34" charset="-120"/>
                <a:ea typeface="Microsoft JhengHei" panose="020B0604030504040204" pitchFamily="34" charset="-120"/>
              </a:rPr>
              <a:t>帳戶</a:t>
            </a:r>
            <a:endParaRPr lang="en-US" sz="2800" b="1" dirty="0">
              <a:solidFill>
                <a:srgbClr val="00276A"/>
              </a:solidFill>
              <a:latin typeface="Microsoft JhengHei" panose="020B0604030504040204" pitchFamily="34" charset="-120"/>
              <a:ea typeface="Microsoft JhengHei" panose="020B0604030504040204" pitchFamily="34" charset="-120"/>
            </a:endParaRPr>
          </a:p>
          <a:p>
            <a:pPr algn="ctr"/>
            <a:endParaRPr lang="en-US" sz="1000" b="1" dirty="0">
              <a:solidFill>
                <a:srgbClr val="00276A"/>
              </a:solidFill>
              <a:latin typeface="Microsoft JhengHei" panose="020B0604030504040204" pitchFamily="34" charset="-120"/>
              <a:ea typeface="Microsoft JhengHei" panose="020B0604030504040204" pitchFamily="34" charset="-120"/>
            </a:endParaRPr>
          </a:p>
          <a:p>
            <a:pPr marL="457200" indent="-457200">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撥打 </a:t>
            </a:r>
            <a:r>
              <a:rPr lang="fr-FR" sz="2200" dirty="0">
                <a:solidFill>
                  <a:srgbClr val="00276A"/>
                </a:solidFill>
                <a:latin typeface="Microsoft JhengHei" panose="020B0604030504040204" pitchFamily="34" charset="-120"/>
                <a:ea typeface="Microsoft JhengHei" panose="020B0604030504040204" pitchFamily="34" charset="-120"/>
              </a:rPr>
              <a:t>IVRS </a:t>
            </a:r>
            <a:r>
              <a:rPr lang="zh-TW" altLang="en-US" sz="2200">
                <a:solidFill>
                  <a:srgbClr val="00276A"/>
                </a:solidFill>
                <a:latin typeface="Microsoft JhengHei" panose="020B0604030504040204" pitchFamily="34" charset="-120"/>
                <a:ea typeface="Microsoft JhengHei" panose="020B0604030504040204" pitchFamily="34" charset="-120"/>
              </a:rPr>
              <a:t>熱線                                 </a:t>
            </a:r>
            <a:r>
              <a:rPr lang="fr-FR" sz="2200" dirty="0">
                <a:solidFill>
                  <a:srgbClr val="00276A"/>
                </a:solidFill>
                <a:latin typeface="Microsoft JhengHei" panose="020B0604030504040204" pitchFamily="34" charset="-120"/>
                <a:ea typeface="Microsoft JhengHei" panose="020B0604030504040204" pitchFamily="34" charset="-120"/>
              </a:rPr>
              <a:t>(3902 3333 / 3153 2265)</a:t>
            </a:r>
          </a:p>
          <a:p>
            <a:pPr marL="457200" indent="-4572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使用</a:t>
            </a:r>
            <a:r>
              <a:rPr lang="en-US" altLang="zh-TW" sz="2200" dirty="0">
                <a:solidFill>
                  <a:srgbClr val="00276A"/>
                </a:solidFill>
                <a:latin typeface="Microsoft JhengHei" panose="020B0604030504040204" pitchFamily="34" charset="-120"/>
                <a:ea typeface="Microsoft JhengHei" panose="020B0604030504040204" pitchFamily="34" charset="-120"/>
              </a:rPr>
              <a:t>ROCARS IVRS</a:t>
            </a:r>
            <a:r>
              <a:rPr lang="zh-TW" altLang="en-US" sz="2200">
                <a:solidFill>
                  <a:srgbClr val="00276A"/>
                </a:solidFill>
                <a:latin typeface="Microsoft JhengHei" panose="020B0604030504040204" pitchFamily="34" charset="-120"/>
                <a:ea typeface="Microsoft JhengHei" panose="020B0604030504040204" pitchFamily="34" charset="-120"/>
              </a:rPr>
              <a:t>帳戶名稱、密碼及保安編碼器的保安編碼登入</a:t>
            </a:r>
            <a:endParaRPr lang="en-US" sz="2200" dirty="0">
              <a:solidFill>
                <a:srgbClr val="00276A"/>
              </a:solidFill>
              <a:latin typeface="Microsoft JhengHei" panose="020B0604030504040204" pitchFamily="34" charset="-120"/>
              <a:ea typeface="Microsoft JhengHei" panose="020B0604030504040204" pitchFamily="34" charset="-120"/>
            </a:endParaRPr>
          </a:p>
          <a:p>
            <a:pPr marL="457200" indent="-4572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提供</a:t>
            </a:r>
            <a:r>
              <a:rPr lang="zh-TW" altLang="en-US" sz="2200" b="1" u="sng">
                <a:solidFill>
                  <a:srgbClr val="00276A"/>
                </a:solidFill>
                <a:latin typeface="Microsoft JhengHei" panose="020B0604030504040204" pitchFamily="34" charset="-120"/>
                <a:ea typeface="Microsoft JhengHei" panose="020B0604030504040204" pitchFamily="34" charset="-120"/>
              </a:rPr>
              <a:t>香港</a:t>
            </a:r>
            <a:r>
              <a:rPr lang="zh-TW" altLang="en-US" sz="2200">
                <a:solidFill>
                  <a:srgbClr val="00276A"/>
                </a:solidFill>
                <a:latin typeface="Microsoft JhengHei" panose="020B0604030504040204" pitchFamily="34" charset="-120"/>
                <a:ea typeface="Microsoft JhengHei" panose="020B0604030504040204" pitchFamily="34" charset="-120"/>
              </a:rPr>
              <a:t>手機號碼</a:t>
            </a:r>
            <a:endParaRPr lang="en-US" sz="2200" dirty="0">
              <a:solidFill>
                <a:srgbClr val="00276A"/>
              </a:solidFill>
              <a:latin typeface="Microsoft JhengHei" panose="020B0604030504040204" pitchFamily="34" charset="-120"/>
              <a:ea typeface="Microsoft JhengHei" panose="020B0604030504040204" pitchFamily="34" charset="-120"/>
            </a:endParaRPr>
          </a:p>
          <a:p>
            <a:pPr marL="457200" indent="-4572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透過短訊接收一次性密碼 </a:t>
            </a:r>
            <a:r>
              <a:rPr lang="en-US" altLang="zh-TW" sz="2200" dirty="0">
                <a:solidFill>
                  <a:srgbClr val="00276A"/>
                </a:solidFill>
                <a:latin typeface="Microsoft JhengHei" panose="020B0604030504040204" pitchFamily="34" charset="-120"/>
                <a:ea typeface="Microsoft JhengHei" panose="020B0604030504040204" pitchFamily="34" charset="-120"/>
              </a:rPr>
              <a:t>(OTP)</a:t>
            </a:r>
          </a:p>
          <a:p>
            <a:pPr marL="457200" indent="-4572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輸入一次性密碼</a:t>
            </a:r>
          </a:p>
          <a:p>
            <a:pPr marL="457200" indent="-4572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閱讀及同意條款和條件</a:t>
            </a:r>
          </a:p>
          <a:p>
            <a:pPr marL="457200" indent="-457200" fontAlgn="t">
              <a:spcAft>
                <a:spcPts val="600"/>
              </a:spcAft>
              <a:buFont typeface="+mj-lt"/>
              <a:buAutoNum type="arabicPeriod"/>
            </a:pPr>
            <a:r>
              <a:rPr lang="zh-TW" altLang="en-US" sz="2200">
                <a:solidFill>
                  <a:srgbClr val="00276A"/>
                </a:solidFill>
                <a:latin typeface="Microsoft JhengHei" panose="020B0604030504040204" pitchFamily="34" charset="-120"/>
                <a:ea typeface="Microsoft JhengHei" panose="020B0604030504040204" pitchFamily="34" charset="-120"/>
              </a:rPr>
              <a:t>繼續使用所需服務</a:t>
            </a:r>
            <a:endParaRPr lang="en-HK" sz="2200" dirty="0">
              <a:solidFill>
                <a:srgbClr val="00276A"/>
              </a:solidFill>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0100C7ED-7056-D2C1-6CE8-8BED299BA4F7}"/>
              </a:ext>
            </a:extLst>
          </p:cNvPr>
          <p:cNvSpPr>
            <a:spLocks noGrp="1"/>
          </p:cNvSpPr>
          <p:nvPr>
            <p:ph type="sldNum" sz="quarter" idx="12"/>
          </p:nvPr>
        </p:nvSpPr>
        <p:spPr/>
        <p:txBody>
          <a:bodyPr/>
          <a:lstStyle/>
          <a:p>
            <a:fld id="{757993B9-1E1D-498A-9135-8F4EE768927A}" type="slidenum">
              <a:rPr lang="en-HK" smtClean="0"/>
              <a:pPr/>
              <a:t>7</a:t>
            </a:fld>
            <a:endParaRPr lang="en-HK" dirty="0"/>
          </a:p>
        </p:txBody>
      </p:sp>
    </p:spTree>
    <p:extLst>
      <p:ext uri="{BB962C8B-B14F-4D97-AF65-F5344CB8AC3E}">
        <p14:creationId xmlns:p14="http://schemas.microsoft.com/office/powerpoint/2010/main" val="5325553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BD10E1-D775-BF14-BB35-9703B958E836}"/>
              </a:ext>
            </a:extLst>
          </p:cNvPr>
          <p:cNvPicPr>
            <a:picLocks noChangeAspect="1"/>
          </p:cNvPicPr>
          <p:nvPr/>
        </p:nvPicPr>
        <p:blipFill>
          <a:blip r:embed="rId2"/>
          <a:srcRect r="7110"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A5680517-ECE5-041A-A705-558EC0443B87}"/>
              </a:ext>
            </a:extLst>
          </p:cNvPr>
          <p:cNvSpPr txBox="1"/>
          <p:nvPr/>
        </p:nvSpPr>
        <p:spPr>
          <a:xfrm>
            <a:off x="3813341" y="2272424"/>
            <a:ext cx="178736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閱讀條款及條件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3A1C381-D427-EC81-F167-85083552FDA5}"/>
              </a:ext>
            </a:extLst>
          </p:cNvPr>
          <p:cNvSpPr>
            <a:spLocks noGrp="1"/>
          </p:cNvSpPr>
          <p:nvPr>
            <p:ph type="sldNum" sz="quarter" idx="12"/>
          </p:nvPr>
        </p:nvSpPr>
        <p:spPr/>
        <p:txBody>
          <a:bodyPr/>
          <a:lstStyle/>
          <a:p>
            <a:fld id="{757993B9-1E1D-498A-9135-8F4EE768927A}" type="slidenum">
              <a:rPr lang="en-HK" smtClean="0"/>
              <a:pPr/>
              <a:t>70</a:t>
            </a:fld>
            <a:endParaRPr lang="en-HK" dirty="0"/>
          </a:p>
        </p:txBody>
      </p:sp>
    </p:spTree>
    <p:extLst>
      <p:ext uri="{BB962C8B-B14F-4D97-AF65-F5344CB8AC3E}">
        <p14:creationId xmlns:p14="http://schemas.microsoft.com/office/powerpoint/2010/main" val="7534208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15F03-97BF-6257-5A36-AA697373D1AE}"/>
              </a:ext>
            </a:extLst>
          </p:cNvPr>
          <p:cNvPicPr>
            <a:picLocks noChangeAspect="1"/>
          </p:cNvPicPr>
          <p:nvPr/>
        </p:nvPicPr>
        <p:blipFill>
          <a:blip r:embed="rId2"/>
          <a:srcRect r="2223"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F91B3482-E6D3-1474-FC8A-C7CFD387FE0B}"/>
              </a:ext>
            </a:extLst>
          </p:cNvPr>
          <p:cNvSpPr/>
          <p:nvPr/>
        </p:nvSpPr>
        <p:spPr>
          <a:xfrm>
            <a:off x="1026103" y="4311485"/>
            <a:ext cx="359481" cy="337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537C03F0-A236-F1D6-A895-7FFAF581CD39}"/>
              </a:ext>
            </a:extLst>
          </p:cNvPr>
          <p:cNvSpPr txBox="1"/>
          <p:nvPr/>
        </p:nvSpPr>
        <p:spPr>
          <a:xfrm>
            <a:off x="2057241" y="5047917"/>
            <a:ext cx="224805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剔選方格以表示同意</a:t>
            </a:r>
            <a:endParaRPr lang="en-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B555FEB2-30A5-EB8E-FFC9-D3D7AACD2617}"/>
              </a:ext>
            </a:extLst>
          </p:cNvPr>
          <p:cNvSpPr/>
          <p:nvPr/>
        </p:nvSpPr>
        <p:spPr>
          <a:xfrm>
            <a:off x="9987148" y="5139035"/>
            <a:ext cx="1448790" cy="4898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8952B070-D658-B55C-E7AA-4BD4EB8ECF7C}"/>
              </a:ext>
            </a:extLst>
          </p:cNvPr>
          <p:cNvSpPr txBox="1"/>
          <p:nvPr/>
        </p:nvSpPr>
        <p:spPr>
          <a:xfrm>
            <a:off x="9777159" y="3902133"/>
            <a:ext cx="186876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DE62155D-F401-BB43-A46A-4B1133232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2415">
            <a:off x="1411020" y="4683416"/>
            <a:ext cx="530542" cy="422635"/>
          </a:xfrm>
          <a:prstGeom prst="rect">
            <a:avLst/>
          </a:prstGeom>
        </p:spPr>
      </p:pic>
      <p:pic>
        <p:nvPicPr>
          <p:cNvPr id="11" name="Picture 10" descr="An orange arrow pointing at something&#10;&#10;AI-generated content may be incorrect.">
            <a:extLst>
              <a:ext uri="{FF2B5EF4-FFF2-40B4-BE49-F238E27FC236}">
                <a16:creationId xmlns:a16="http://schemas.microsoft.com/office/drawing/2014/main" id="{9E21C029-BDA8-8D85-13FB-AE0D490ED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11395">
            <a:off x="10446270" y="4497669"/>
            <a:ext cx="530542" cy="422635"/>
          </a:xfrm>
          <a:prstGeom prst="rect">
            <a:avLst/>
          </a:prstGeom>
        </p:spPr>
      </p:pic>
      <p:sp>
        <p:nvSpPr>
          <p:cNvPr id="3" name="Slide Number Placeholder 2">
            <a:extLst>
              <a:ext uri="{FF2B5EF4-FFF2-40B4-BE49-F238E27FC236}">
                <a16:creationId xmlns:a16="http://schemas.microsoft.com/office/drawing/2014/main" id="{14721378-ED13-24CE-E4AB-C58ABC0C43DE}"/>
              </a:ext>
            </a:extLst>
          </p:cNvPr>
          <p:cNvSpPr>
            <a:spLocks noGrp="1"/>
          </p:cNvSpPr>
          <p:nvPr>
            <p:ph type="sldNum" sz="quarter" idx="12"/>
          </p:nvPr>
        </p:nvSpPr>
        <p:spPr/>
        <p:txBody>
          <a:bodyPr/>
          <a:lstStyle/>
          <a:p>
            <a:fld id="{757993B9-1E1D-498A-9135-8F4EE768927A}" type="slidenum">
              <a:rPr lang="en-HK" smtClean="0"/>
              <a:pPr/>
              <a:t>71</a:t>
            </a:fld>
            <a:endParaRPr lang="en-HK" dirty="0"/>
          </a:p>
        </p:txBody>
      </p:sp>
    </p:spTree>
    <p:extLst>
      <p:ext uri="{BB962C8B-B14F-4D97-AF65-F5344CB8AC3E}">
        <p14:creationId xmlns:p14="http://schemas.microsoft.com/office/powerpoint/2010/main" val="1799406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9599AB-8E5E-6745-4349-C6A99591F81D}"/>
              </a:ext>
            </a:extLst>
          </p:cNvPr>
          <p:cNvPicPr>
            <a:picLocks noChangeAspect="1"/>
          </p:cNvPicPr>
          <p:nvPr/>
        </p:nvPicPr>
        <p:blipFill>
          <a:blip r:embed="rId2"/>
          <a:srcRect r="5778"/>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EC2016D6-7486-7C0E-496E-D48A3BF9D34D}"/>
              </a:ext>
            </a:extLst>
          </p:cNvPr>
          <p:cNvSpPr txBox="1"/>
          <p:nvPr/>
        </p:nvSpPr>
        <p:spPr>
          <a:xfrm>
            <a:off x="5615835" y="3532068"/>
            <a:ext cx="45138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點擊項目旁邊的「  」查看資訊和欄位要求</a:t>
            </a:r>
            <a:endParaRPr lang="en-HK" b="0"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2C78154E-41FB-B2AE-AC31-12532A493A2B}"/>
              </a:ext>
            </a:extLst>
          </p:cNvPr>
          <p:cNvSpPr/>
          <p:nvPr/>
        </p:nvSpPr>
        <p:spPr>
          <a:xfrm>
            <a:off x="5502665" y="2106305"/>
            <a:ext cx="230087" cy="1634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Rectangle 9">
            <a:extLst>
              <a:ext uri="{FF2B5EF4-FFF2-40B4-BE49-F238E27FC236}">
                <a16:creationId xmlns:a16="http://schemas.microsoft.com/office/drawing/2014/main" id="{4CFB31BB-C2B7-26A3-2332-9F1F0D21DAF5}"/>
              </a:ext>
            </a:extLst>
          </p:cNvPr>
          <p:cNvSpPr/>
          <p:nvPr/>
        </p:nvSpPr>
        <p:spPr>
          <a:xfrm>
            <a:off x="4322618" y="1496292"/>
            <a:ext cx="2583339" cy="595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41879CCA-A0EA-69F6-A357-7DB2FDA1F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42827">
            <a:off x="6120948" y="3001808"/>
            <a:ext cx="530542" cy="422635"/>
          </a:xfrm>
          <a:prstGeom prst="rect">
            <a:avLst/>
          </a:prstGeom>
        </p:spPr>
      </p:pic>
      <p:sp>
        <p:nvSpPr>
          <p:cNvPr id="12" name="文字方塊 1">
            <a:extLst>
              <a:ext uri="{FF2B5EF4-FFF2-40B4-BE49-F238E27FC236}">
                <a16:creationId xmlns:a16="http://schemas.microsoft.com/office/drawing/2014/main" id="{60FA1C43-B5C3-CD87-9D9A-B841AB3666A1}"/>
              </a:ext>
            </a:extLst>
          </p:cNvPr>
          <p:cNvSpPr txBox="1"/>
          <p:nvPr/>
        </p:nvSpPr>
        <p:spPr>
          <a:xfrm>
            <a:off x="2296206" y="1311626"/>
            <a:ext cx="163243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輸入個人資料</a:t>
            </a:r>
            <a:endParaRPr lang="en-HK" b="0"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A085E8F5-60A0-056F-378D-5F9C027D73D3}"/>
              </a:ext>
            </a:extLst>
          </p:cNvPr>
          <p:cNvSpPr/>
          <p:nvPr/>
        </p:nvSpPr>
        <p:spPr>
          <a:xfrm>
            <a:off x="8962962" y="2139892"/>
            <a:ext cx="230087" cy="1634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4" name="Rectangle 13">
            <a:extLst>
              <a:ext uri="{FF2B5EF4-FFF2-40B4-BE49-F238E27FC236}">
                <a16:creationId xmlns:a16="http://schemas.microsoft.com/office/drawing/2014/main" id="{9CB29B8E-2C36-EEB7-B6A8-6C8F5F1D365F}"/>
              </a:ext>
            </a:extLst>
          </p:cNvPr>
          <p:cNvSpPr/>
          <p:nvPr/>
        </p:nvSpPr>
        <p:spPr>
          <a:xfrm>
            <a:off x="5780252" y="2806062"/>
            <a:ext cx="230087" cy="1634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5" name="Picture 14">
            <a:extLst>
              <a:ext uri="{FF2B5EF4-FFF2-40B4-BE49-F238E27FC236}">
                <a16:creationId xmlns:a16="http://schemas.microsoft.com/office/drawing/2014/main" id="{C161368F-D23D-3478-D7C5-C129C7D9A51C}"/>
              </a:ext>
            </a:extLst>
          </p:cNvPr>
          <p:cNvPicPr>
            <a:picLocks noChangeAspect="1"/>
          </p:cNvPicPr>
          <p:nvPr/>
        </p:nvPicPr>
        <p:blipFill>
          <a:blip r:embed="rId4"/>
          <a:stretch>
            <a:fillRect/>
          </a:stretch>
        </p:blipFill>
        <p:spPr>
          <a:xfrm>
            <a:off x="7540563" y="3645296"/>
            <a:ext cx="142875" cy="142875"/>
          </a:xfrm>
          <a:prstGeom prst="rect">
            <a:avLst/>
          </a:prstGeom>
        </p:spPr>
      </p:pic>
      <p:pic>
        <p:nvPicPr>
          <p:cNvPr id="19" name="Picture 18">
            <a:extLst>
              <a:ext uri="{FF2B5EF4-FFF2-40B4-BE49-F238E27FC236}">
                <a16:creationId xmlns:a16="http://schemas.microsoft.com/office/drawing/2014/main" id="{3C6732C0-7F34-5C31-EAD0-C6BAE17D6C26}"/>
              </a:ext>
            </a:extLst>
          </p:cNvPr>
          <p:cNvPicPr>
            <a:picLocks noChangeAspect="1"/>
          </p:cNvPicPr>
          <p:nvPr/>
        </p:nvPicPr>
        <p:blipFill>
          <a:blip r:embed="rId5"/>
          <a:stretch>
            <a:fillRect/>
          </a:stretch>
        </p:blipFill>
        <p:spPr>
          <a:xfrm>
            <a:off x="1592251" y="2421751"/>
            <a:ext cx="457264" cy="161948"/>
          </a:xfrm>
          <a:prstGeom prst="rect">
            <a:avLst/>
          </a:prstGeom>
        </p:spPr>
      </p:pic>
      <p:pic>
        <p:nvPicPr>
          <p:cNvPr id="20" name="Picture 19">
            <a:extLst>
              <a:ext uri="{FF2B5EF4-FFF2-40B4-BE49-F238E27FC236}">
                <a16:creationId xmlns:a16="http://schemas.microsoft.com/office/drawing/2014/main" id="{73820B22-CA76-D57F-F57B-4F75958A70C5}"/>
              </a:ext>
            </a:extLst>
          </p:cNvPr>
          <p:cNvPicPr>
            <a:picLocks noChangeAspect="1"/>
          </p:cNvPicPr>
          <p:nvPr/>
        </p:nvPicPr>
        <p:blipFill>
          <a:blip r:embed="rId6"/>
          <a:stretch>
            <a:fillRect/>
          </a:stretch>
        </p:blipFill>
        <p:spPr>
          <a:xfrm>
            <a:off x="1581026" y="2397870"/>
            <a:ext cx="323895" cy="209579"/>
          </a:xfrm>
          <a:prstGeom prst="rect">
            <a:avLst/>
          </a:prstGeom>
        </p:spPr>
      </p:pic>
      <p:sp>
        <p:nvSpPr>
          <p:cNvPr id="3" name="Slide Number Placeholder 2">
            <a:extLst>
              <a:ext uri="{FF2B5EF4-FFF2-40B4-BE49-F238E27FC236}">
                <a16:creationId xmlns:a16="http://schemas.microsoft.com/office/drawing/2014/main" id="{D06E8D5C-3DC0-0359-CBB2-29D4665D16B7}"/>
              </a:ext>
            </a:extLst>
          </p:cNvPr>
          <p:cNvSpPr>
            <a:spLocks noGrp="1"/>
          </p:cNvSpPr>
          <p:nvPr>
            <p:ph type="sldNum" sz="quarter" idx="12"/>
          </p:nvPr>
        </p:nvSpPr>
        <p:spPr/>
        <p:txBody>
          <a:bodyPr/>
          <a:lstStyle/>
          <a:p>
            <a:fld id="{757993B9-1E1D-498A-9135-8F4EE768927A}" type="slidenum">
              <a:rPr lang="en-HK" smtClean="0"/>
              <a:pPr/>
              <a:t>72</a:t>
            </a:fld>
            <a:endParaRPr lang="en-HK" dirty="0"/>
          </a:p>
        </p:txBody>
      </p:sp>
    </p:spTree>
    <p:extLst>
      <p:ext uri="{BB962C8B-B14F-4D97-AF65-F5344CB8AC3E}">
        <p14:creationId xmlns:p14="http://schemas.microsoft.com/office/powerpoint/2010/main" val="3912126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F5E7-17EE-C21E-6B33-27D4B4CE596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4DCA890-E560-1062-DB25-F673DF0753D6}"/>
              </a:ext>
            </a:extLst>
          </p:cNvPr>
          <p:cNvPicPr>
            <a:picLocks noChangeAspect="1"/>
          </p:cNvPicPr>
          <p:nvPr/>
        </p:nvPicPr>
        <p:blipFill>
          <a:blip r:embed="rId3"/>
          <a:srcRect t="13793"/>
          <a:stretch>
            <a:fillRect/>
          </a:stretch>
        </p:blipFill>
        <p:spPr>
          <a:xfrm>
            <a:off x="20" y="10"/>
            <a:ext cx="12191980" cy="6857990"/>
          </a:xfrm>
          <a:prstGeom prst="rect">
            <a:avLst/>
          </a:prstGeom>
          <a:noFill/>
        </p:spPr>
      </p:pic>
      <p:sp>
        <p:nvSpPr>
          <p:cNvPr id="7" name="文字方塊 1">
            <a:extLst>
              <a:ext uri="{FF2B5EF4-FFF2-40B4-BE49-F238E27FC236}">
                <a16:creationId xmlns:a16="http://schemas.microsoft.com/office/drawing/2014/main" id="{7B619132-3BF5-FA8A-0DD6-3E2D53E4B630}"/>
              </a:ext>
            </a:extLst>
          </p:cNvPr>
          <p:cNvSpPr txBox="1"/>
          <p:nvPr/>
        </p:nvSpPr>
        <p:spPr>
          <a:xfrm>
            <a:off x="4137295" y="4415359"/>
            <a:ext cx="3225406"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請確保輸入的電子郵件正確，</a:t>
            </a:r>
            <a:endParaRPr lang="en-HK"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以便在提交登記表格後收取帳戶啟動碼</a:t>
            </a:r>
            <a:endParaRPr lang="en-HK" b="0" dirty="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99C6DD79-AAB7-8799-697C-2F469223F163}"/>
              </a:ext>
            </a:extLst>
          </p:cNvPr>
          <p:cNvSpPr/>
          <p:nvPr/>
        </p:nvSpPr>
        <p:spPr>
          <a:xfrm>
            <a:off x="1034636" y="5803123"/>
            <a:ext cx="3430485" cy="646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9" name="Picture 8" descr="An orange arrow pointing at something&#10;&#10;AI-generated content may be incorrect.">
            <a:extLst>
              <a:ext uri="{FF2B5EF4-FFF2-40B4-BE49-F238E27FC236}">
                <a16:creationId xmlns:a16="http://schemas.microsoft.com/office/drawing/2014/main" id="{A46E470F-0826-12BB-750B-E5B6B989E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50660">
            <a:off x="3562067" y="5183259"/>
            <a:ext cx="530542" cy="422635"/>
          </a:xfrm>
          <a:prstGeom prst="rect">
            <a:avLst/>
          </a:prstGeom>
        </p:spPr>
      </p:pic>
      <p:sp>
        <p:nvSpPr>
          <p:cNvPr id="3" name="Slide Number Placeholder 2">
            <a:extLst>
              <a:ext uri="{FF2B5EF4-FFF2-40B4-BE49-F238E27FC236}">
                <a16:creationId xmlns:a16="http://schemas.microsoft.com/office/drawing/2014/main" id="{B8EB9382-338C-894A-A286-18EF1716E763}"/>
              </a:ext>
            </a:extLst>
          </p:cNvPr>
          <p:cNvSpPr>
            <a:spLocks noGrp="1"/>
          </p:cNvSpPr>
          <p:nvPr>
            <p:ph type="sldNum" sz="quarter" idx="12"/>
          </p:nvPr>
        </p:nvSpPr>
        <p:spPr/>
        <p:txBody>
          <a:bodyPr/>
          <a:lstStyle/>
          <a:p>
            <a:fld id="{757993B9-1E1D-498A-9135-8F4EE768927A}" type="slidenum">
              <a:rPr lang="en-HK" smtClean="0"/>
              <a:pPr/>
              <a:t>73</a:t>
            </a:fld>
            <a:endParaRPr lang="en-HK" dirty="0"/>
          </a:p>
        </p:txBody>
      </p:sp>
    </p:spTree>
    <p:extLst>
      <p:ext uri="{BB962C8B-B14F-4D97-AF65-F5344CB8AC3E}">
        <p14:creationId xmlns:p14="http://schemas.microsoft.com/office/powerpoint/2010/main" val="1825942990"/>
      </p:ext>
    </p:extLst>
  </p:cSld>
  <p:clrMapOvr>
    <a:masterClrMapping/>
  </p:clrMapOvr>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BFFB8B-6329-143F-114F-764B4B03C9D2}"/>
              </a:ext>
            </a:extLst>
          </p:cNvPr>
          <p:cNvPicPr>
            <a:picLocks noChangeAspect="1"/>
          </p:cNvPicPr>
          <p:nvPr/>
        </p:nvPicPr>
        <p:blipFill>
          <a:blip r:embed="rId2"/>
          <a:srcRect t="14773"/>
          <a:stretch>
            <a:fillRect/>
          </a:stretch>
        </p:blipFill>
        <p:spPr>
          <a:xfrm>
            <a:off x="20" y="10"/>
            <a:ext cx="12191980" cy="6857990"/>
          </a:xfrm>
          <a:prstGeom prst="rect">
            <a:avLst/>
          </a:prstGeom>
          <a:noFill/>
        </p:spPr>
      </p:pic>
      <p:sp>
        <p:nvSpPr>
          <p:cNvPr id="8" name="Rectangle 7">
            <a:extLst>
              <a:ext uri="{FF2B5EF4-FFF2-40B4-BE49-F238E27FC236}">
                <a16:creationId xmlns:a16="http://schemas.microsoft.com/office/drawing/2014/main" id="{C13AC353-9552-74AE-F94B-8BE953FBB73C}"/>
              </a:ext>
            </a:extLst>
          </p:cNvPr>
          <p:cNvSpPr/>
          <p:nvPr/>
        </p:nvSpPr>
        <p:spPr>
          <a:xfrm>
            <a:off x="1597111" y="2907661"/>
            <a:ext cx="3184954" cy="6463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9" name="文字方塊 1">
            <a:extLst>
              <a:ext uri="{FF2B5EF4-FFF2-40B4-BE49-F238E27FC236}">
                <a16:creationId xmlns:a16="http://schemas.microsoft.com/office/drawing/2014/main" id="{A2ECC048-2586-176B-E1D5-A6B48673B76D}"/>
              </a:ext>
            </a:extLst>
          </p:cNvPr>
          <p:cNvSpPr txBox="1"/>
          <p:nvPr/>
        </p:nvSpPr>
        <p:spPr>
          <a:xfrm>
            <a:off x="5981199" y="3033936"/>
            <a:ext cx="207540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建立您的帳戶名稱</a:t>
            </a:r>
            <a:endParaRPr lang="en-HK" b="0" dirty="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4196F2FF-32E1-23C4-614E-6EBB32565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46410">
            <a:off x="5089138" y="3007285"/>
            <a:ext cx="530542" cy="422635"/>
          </a:xfrm>
          <a:prstGeom prst="rect">
            <a:avLst/>
          </a:prstGeom>
        </p:spPr>
      </p:pic>
      <p:sp>
        <p:nvSpPr>
          <p:cNvPr id="11" name="Rectangle 10">
            <a:extLst>
              <a:ext uri="{FF2B5EF4-FFF2-40B4-BE49-F238E27FC236}">
                <a16:creationId xmlns:a16="http://schemas.microsoft.com/office/drawing/2014/main" id="{9386975B-4B6A-8543-9B08-6B60CD3AB1A7}"/>
              </a:ext>
            </a:extLst>
          </p:cNvPr>
          <p:cNvSpPr/>
          <p:nvPr/>
        </p:nvSpPr>
        <p:spPr>
          <a:xfrm>
            <a:off x="1597111" y="4190207"/>
            <a:ext cx="2796541" cy="3941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2" name="文字方塊 1">
            <a:extLst>
              <a:ext uri="{FF2B5EF4-FFF2-40B4-BE49-F238E27FC236}">
                <a16:creationId xmlns:a16="http://schemas.microsoft.com/office/drawing/2014/main" id="{04A55001-B69F-4C0E-0E12-40BE389D816A}"/>
              </a:ext>
            </a:extLst>
          </p:cNvPr>
          <p:cNvSpPr txBox="1"/>
          <p:nvPr/>
        </p:nvSpPr>
        <p:spPr>
          <a:xfrm>
            <a:off x="5550442" y="4268425"/>
            <a:ext cx="204232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提供身份證明文件</a:t>
            </a:r>
            <a:endParaRPr lang="en-US"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DA079E62-88B7-0740-354E-B00E70A09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31272">
            <a:off x="4750037" y="4227574"/>
            <a:ext cx="530542" cy="451035"/>
          </a:xfrm>
          <a:prstGeom prst="rect">
            <a:avLst/>
          </a:prstGeom>
        </p:spPr>
      </p:pic>
      <p:sp>
        <p:nvSpPr>
          <p:cNvPr id="14" name="Rectangle 13">
            <a:extLst>
              <a:ext uri="{FF2B5EF4-FFF2-40B4-BE49-F238E27FC236}">
                <a16:creationId xmlns:a16="http://schemas.microsoft.com/office/drawing/2014/main" id="{9E00FD12-1D24-9E1B-BA52-5F41DF63E71C}"/>
              </a:ext>
            </a:extLst>
          </p:cNvPr>
          <p:cNvSpPr/>
          <p:nvPr/>
        </p:nvSpPr>
        <p:spPr>
          <a:xfrm>
            <a:off x="9487407" y="5678120"/>
            <a:ext cx="1247158"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5" name="文字方塊 1">
            <a:extLst>
              <a:ext uri="{FF2B5EF4-FFF2-40B4-BE49-F238E27FC236}">
                <a16:creationId xmlns:a16="http://schemas.microsoft.com/office/drawing/2014/main" id="{2DA86402-AD52-F646-FA2E-601E965FFA0E}"/>
              </a:ext>
            </a:extLst>
          </p:cNvPr>
          <p:cNvSpPr txBox="1"/>
          <p:nvPr/>
        </p:nvSpPr>
        <p:spPr>
          <a:xfrm>
            <a:off x="6605186" y="5678119"/>
            <a:ext cx="172318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DA9686BD-D913-2385-2253-CA163DADE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4660">
            <a:off x="8642619" y="5651468"/>
            <a:ext cx="530542" cy="422635"/>
          </a:xfrm>
          <a:prstGeom prst="rect">
            <a:avLst/>
          </a:prstGeom>
        </p:spPr>
      </p:pic>
      <p:sp>
        <p:nvSpPr>
          <p:cNvPr id="3" name="Slide Number Placeholder 2">
            <a:extLst>
              <a:ext uri="{FF2B5EF4-FFF2-40B4-BE49-F238E27FC236}">
                <a16:creationId xmlns:a16="http://schemas.microsoft.com/office/drawing/2014/main" id="{53C1D205-A5F5-F0D9-DBC3-3F6A7225A16B}"/>
              </a:ext>
            </a:extLst>
          </p:cNvPr>
          <p:cNvSpPr>
            <a:spLocks noGrp="1"/>
          </p:cNvSpPr>
          <p:nvPr>
            <p:ph type="sldNum" sz="quarter" idx="12"/>
          </p:nvPr>
        </p:nvSpPr>
        <p:spPr/>
        <p:txBody>
          <a:bodyPr/>
          <a:lstStyle/>
          <a:p>
            <a:fld id="{757993B9-1E1D-498A-9135-8F4EE768927A}" type="slidenum">
              <a:rPr lang="en-HK" smtClean="0"/>
              <a:pPr/>
              <a:t>74</a:t>
            </a:fld>
            <a:endParaRPr lang="en-HK" dirty="0"/>
          </a:p>
        </p:txBody>
      </p:sp>
    </p:spTree>
    <p:extLst>
      <p:ext uri="{BB962C8B-B14F-4D97-AF65-F5344CB8AC3E}">
        <p14:creationId xmlns:p14="http://schemas.microsoft.com/office/powerpoint/2010/main" val="2788888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9CEBE8-4A20-526F-E39D-8F16CBE9F1F9}"/>
              </a:ext>
            </a:extLst>
          </p:cNvPr>
          <p:cNvPicPr>
            <a:picLocks noChangeAspect="1"/>
          </p:cNvPicPr>
          <p:nvPr/>
        </p:nvPicPr>
        <p:blipFill>
          <a:blip r:embed="rId2"/>
          <a:srcRect b="25497"/>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710E84A2-3E3F-32E3-514A-53E1C4F4C9EE}"/>
              </a:ext>
            </a:extLst>
          </p:cNvPr>
          <p:cNvSpPr txBox="1"/>
          <p:nvPr/>
        </p:nvSpPr>
        <p:spPr>
          <a:xfrm>
            <a:off x="2226798" y="1309990"/>
            <a:ext cx="26170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檢視並確認輸入的資料</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4678CD92-DEB0-D551-2574-909FC4914DF7}"/>
              </a:ext>
            </a:extLst>
          </p:cNvPr>
          <p:cNvSpPr>
            <a:spLocks noGrp="1"/>
          </p:cNvSpPr>
          <p:nvPr>
            <p:ph type="sldNum" sz="quarter" idx="12"/>
          </p:nvPr>
        </p:nvSpPr>
        <p:spPr/>
        <p:txBody>
          <a:bodyPr/>
          <a:lstStyle/>
          <a:p>
            <a:fld id="{757993B9-1E1D-498A-9135-8F4EE768927A}" type="slidenum">
              <a:rPr lang="en-HK" smtClean="0"/>
              <a:pPr/>
              <a:t>75</a:t>
            </a:fld>
            <a:endParaRPr lang="en-HK" dirty="0"/>
          </a:p>
        </p:txBody>
      </p:sp>
    </p:spTree>
    <p:extLst>
      <p:ext uri="{BB962C8B-B14F-4D97-AF65-F5344CB8AC3E}">
        <p14:creationId xmlns:p14="http://schemas.microsoft.com/office/powerpoint/2010/main" val="15923589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365C6-F32B-87C1-B479-8669B3F6F3B2}"/>
              </a:ext>
            </a:extLst>
          </p:cNvPr>
          <p:cNvPicPr>
            <a:picLocks noChangeAspect="1"/>
          </p:cNvPicPr>
          <p:nvPr/>
        </p:nvPicPr>
        <p:blipFill>
          <a:blip r:embed="rId2"/>
          <a:srcRect t="8249" b="658"/>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C438FD95-3B5E-3E16-5A83-0C0CF0C3EA1A}"/>
              </a:ext>
            </a:extLst>
          </p:cNvPr>
          <p:cNvSpPr/>
          <p:nvPr/>
        </p:nvSpPr>
        <p:spPr>
          <a:xfrm>
            <a:off x="1947553" y="4514898"/>
            <a:ext cx="4346369" cy="9477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12DB51EE-F4F8-711C-6B0D-0120FAFCCBEE}"/>
              </a:ext>
            </a:extLst>
          </p:cNvPr>
          <p:cNvSpPr txBox="1"/>
          <p:nvPr/>
        </p:nvSpPr>
        <p:spPr>
          <a:xfrm>
            <a:off x="7282891" y="4895605"/>
            <a:ext cx="29615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a:t>
            </a:r>
            <a:r>
              <a:rPr lang="en-GB" b="0" dirty="0">
                <a:latin typeface="Microsoft JhengHei" panose="020B0604030504040204" pitchFamily="34" charset="-120"/>
                <a:ea typeface="Microsoft JhengHei" panose="020B0604030504040204" pitchFamily="34" charset="-120"/>
              </a:rPr>
              <a:t>4</a:t>
            </a:r>
            <a:r>
              <a:rPr lang="zh-TW" altLang="en-US" b="0">
                <a:latin typeface="Microsoft JhengHei" panose="020B0604030504040204" pitchFamily="34" charset="-120"/>
                <a:ea typeface="Microsoft JhengHei" panose="020B0604030504040204" pitchFamily="34" charset="-120"/>
              </a:rPr>
              <a:t>位驗證碼進行驗證</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B9BE29DE-180B-9620-F4CE-0DA96C35E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98404">
            <a:off x="6511141" y="4923380"/>
            <a:ext cx="530542" cy="422635"/>
          </a:xfrm>
          <a:prstGeom prst="rect">
            <a:avLst/>
          </a:prstGeom>
        </p:spPr>
      </p:pic>
      <p:sp>
        <p:nvSpPr>
          <p:cNvPr id="9" name="Rectangle 8">
            <a:extLst>
              <a:ext uri="{FF2B5EF4-FFF2-40B4-BE49-F238E27FC236}">
                <a16:creationId xmlns:a16="http://schemas.microsoft.com/office/drawing/2014/main" id="{DD657344-4FEE-C94F-BF51-3146CBBE7D5A}"/>
              </a:ext>
            </a:extLst>
          </p:cNvPr>
          <p:cNvSpPr/>
          <p:nvPr/>
        </p:nvSpPr>
        <p:spPr>
          <a:xfrm flipH="1" flipV="1">
            <a:off x="9393382" y="5789204"/>
            <a:ext cx="1270660" cy="4809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0" name="文字方塊 1">
            <a:extLst>
              <a:ext uri="{FF2B5EF4-FFF2-40B4-BE49-F238E27FC236}">
                <a16:creationId xmlns:a16="http://schemas.microsoft.com/office/drawing/2014/main" id="{7D4D95E2-A8D0-1FB9-E0A9-C17A73421A36}"/>
              </a:ext>
            </a:extLst>
          </p:cNvPr>
          <p:cNvSpPr txBox="1"/>
          <p:nvPr/>
        </p:nvSpPr>
        <p:spPr>
          <a:xfrm>
            <a:off x="6752164" y="5876802"/>
            <a:ext cx="152723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6A7D2F6D-1289-E42C-A833-364CDD544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36513">
            <a:off x="8498398" y="5818368"/>
            <a:ext cx="530542" cy="422635"/>
          </a:xfrm>
          <a:prstGeom prst="rect">
            <a:avLst/>
          </a:prstGeom>
        </p:spPr>
      </p:pic>
      <p:sp>
        <p:nvSpPr>
          <p:cNvPr id="3" name="Slide Number Placeholder 2">
            <a:extLst>
              <a:ext uri="{FF2B5EF4-FFF2-40B4-BE49-F238E27FC236}">
                <a16:creationId xmlns:a16="http://schemas.microsoft.com/office/drawing/2014/main" id="{E2A14071-CBA7-3687-5BD8-F3156539B69F}"/>
              </a:ext>
            </a:extLst>
          </p:cNvPr>
          <p:cNvSpPr>
            <a:spLocks noGrp="1"/>
          </p:cNvSpPr>
          <p:nvPr>
            <p:ph type="sldNum" sz="quarter" idx="12"/>
          </p:nvPr>
        </p:nvSpPr>
        <p:spPr/>
        <p:txBody>
          <a:bodyPr/>
          <a:lstStyle/>
          <a:p>
            <a:fld id="{757993B9-1E1D-498A-9135-8F4EE768927A}" type="slidenum">
              <a:rPr lang="en-HK" smtClean="0"/>
              <a:pPr/>
              <a:t>76</a:t>
            </a:fld>
            <a:endParaRPr lang="en-HK" dirty="0"/>
          </a:p>
        </p:txBody>
      </p:sp>
    </p:spTree>
    <p:extLst>
      <p:ext uri="{BB962C8B-B14F-4D97-AF65-F5344CB8AC3E}">
        <p14:creationId xmlns:p14="http://schemas.microsoft.com/office/powerpoint/2010/main" val="4308425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796BCD-045A-2552-E0DF-2A6A9CEADADD}"/>
              </a:ext>
            </a:extLst>
          </p:cNvPr>
          <p:cNvPicPr>
            <a:picLocks noChangeAspect="1"/>
          </p:cNvPicPr>
          <p:nvPr/>
        </p:nvPicPr>
        <p:blipFill>
          <a:blip r:embed="rId2"/>
          <a:srcRect l="889" r="-1" b="-1"/>
          <a:stretch>
            <a:fillRect/>
          </a:stretch>
        </p:blipFill>
        <p:spPr>
          <a:xfrm>
            <a:off x="20" y="10"/>
            <a:ext cx="12191980" cy="6857990"/>
          </a:xfrm>
          <a:prstGeom prst="rect">
            <a:avLst/>
          </a:prstGeom>
          <a:noFill/>
        </p:spPr>
      </p:pic>
      <p:sp>
        <p:nvSpPr>
          <p:cNvPr id="12" name="Rectangle 11">
            <a:extLst>
              <a:ext uri="{FF2B5EF4-FFF2-40B4-BE49-F238E27FC236}">
                <a16:creationId xmlns:a16="http://schemas.microsoft.com/office/drawing/2014/main" id="{D4A6111F-B8B0-3C0F-98F5-34A9835D05E1}"/>
              </a:ext>
            </a:extLst>
          </p:cNvPr>
          <p:cNvSpPr/>
          <p:nvPr/>
        </p:nvSpPr>
        <p:spPr>
          <a:xfrm flipH="1" flipV="1">
            <a:off x="6811567" y="3881957"/>
            <a:ext cx="1406158" cy="4881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3" name="文字方塊 1">
            <a:extLst>
              <a:ext uri="{FF2B5EF4-FFF2-40B4-BE49-F238E27FC236}">
                <a16:creationId xmlns:a16="http://schemas.microsoft.com/office/drawing/2014/main" id="{109640C2-BDB8-D198-FAE1-C996CF2B29BF}"/>
              </a:ext>
            </a:extLst>
          </p:cNvPr>
          <p:cNvSpPr txBox="1"/>
          <p:nvPr/>
        </p:nvSpPr>
        <p:spPr>
          <a:xfrm>
            <a:off x="7222881" y="2739926"/>
            <a:ext cx="257105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點擊「確定」確認提交</a:t>
            </a:r>
            <a:endParaRPr lang="en-US"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5D1613D7-2CAA-666F-DF08-62381728B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73559">
            <a:off x="7404934" y="3284290"/>
            <a:ext cx="530542" cy="422635"/>
          </a:xfrm>
          <a:prstGeom prst="rect">
            <a:avLst/>
          </a:prstGeom>
        </p:spPr>
      </p:pic>
      <p:sp>
        <p:nvSpPr>
          <p:cNvPr id="3" name="Slide Number Placeholder 2">
            <a:extLst>
              <a:ext uri="{FF2B5EF4-FFF2-40B4-BE49-F238E27FC236}">
                <a16:creationId xmlns:a16="http://schemas.microsoft.com/office/drawing/2014/main" id="{6F8FD3A9-9C73-D1D7-B346-D31DD003FE10}"/>
              </a:ext>
            </a:extLst>
          </p:cNvPr>
          <p:cNvSpPr>
            <a:spLocks noGrp="1"/>
          </p:cNvSpPr>
          <p:nvPr>
            <p:ph type="sldNum" sz="quarter" idx="12"/>
          </p:nvPr>
        </p:nvSpPr>
        <p:spPr/>
        <p:txBody>
          <a:bodyPr/>
          <a:lstStyle/>
          <a:p>
            <a:fld id="{757993B9-1E1D-498A-9135-8F4EE768927A}" type="slidenum">
              <a:rPr lang="en-HK" smtClean="0"/>
              <a:pPr/>
              <a:t>77</a:t>
            </a:fld>
            <a:endParaRPr lang="en-HK" dirty="0"/>
          </a:p>
        </p:txBody>
      </p:sp>
    </p:spTree>
    <p:extLst>
      <p:ext uri="{BB962C8B-B14F-4D97-AF65-F5344CB8AC3E}">
        <p14:creationId xmlns:p14="http://schemas.microsoft.com/office/powerpoint/2010/main" val="14538703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689B74-3499-B29E-05FC-88C17782BD12}"/>
              </a:ext>
            </a:extLst>
          </p:cNvPr>
          <p:cNvPicPr>
            <a:picLocks noChangeAspect="1"/>
          </p:cNvPicPr>
          <p:nvPr/>
        </p:nvPicPr>
        <p:blipFill>
          <a:blip r:embed="rId2"/>
          <a:srcRect/>
          <a:stretch>
            <a:fillRect/>
          </a:stretch>
        </p:blipFill>
        <p:spPr>
          <a:xfrm>
            <a:off x="20" y="10"/>
            <a:ext cx="12191980" cy="6857990"/>
          </a:xfrm>
          <a:prstGeom prst="rect">
            <a:avLst/>
          </a:prstGeom>
          <a:noFill/>
        </p:spPr>
      </p:pic>
      <p:sp>
        <p:nvSpPr>
          <p:cNvPr id="12" name="文字方塊 1">
            <a:extLst>
              <a:ext uri="{FF2B5EF4-FFF2-40B4-BE49-F238E27FC236}">
                <a16:creationId xmlns:a16="http://schemas.microsoft.com/office/drawing/2014/main" id="{BFE536B4-A707-5731-3405-254CECF618B2}"/>
              </a:ext>
            </a:extLst>
          </p:cNvPr>
          <p:cNvSpPr txBox="1"/>
          <p:nvPr/>
        </p:nvSpPr>
        <p:spPr>
          <a:xfrm>
            <a:off x="1250866" y="3246383"/>
            <a:ext cx="4354288"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已成功提交登記表格。您將收到一封包含帳戶啟動碼的電子郵件</a:t>
            </a:r>
            <a:endParaRPr lang="en-HK" altLang="zh-TW" b="0" dirty="0">
              <a:latin typeface="Microsoft JhengHei" panose="020B0604030504040204" pitchFamily="34" charset="-120"/>
              <a:ea typeface="Microsoft JhengHei" panose="020B0604030504040204" pitchFamily="34" charset="-120"/>
            </a:endParaRPr>
          </a:p>
          <a:p>
            <a:endParaRPr lang="en-HK"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若要繼續完成註冊流程，您需要啟動帳戶</a:t>
            </a:r>
            <a:endParaRPr lang="en-HK" altLang="zh-TW" b="0" dirty="0">
              <a:latin typeface="Microsoft JhengHei" panose="020B0604030504040204" pitchFamily="34" charset="-120"/>
              <a:ea typeface="Microsoft JhengHei" panose="020B0604030504040204" pitchFamily="34" charset="-120"/>
            </a:endParaRPr>
          </a:p>
        </p:txBody>
      </p:sp>
      <p:sp>
        <p:nvSpPr>
          <p:cNvPr id="14" name="Rectangle 13">
            <a:extLst>
              <a:ext uri="{FF2B5EF4-FFF2-40B4-BE49-F238E27FC236}">
                <a16:creationId xmlns:a16="http://schemas.microsoft.com/office/drawing/2014/main" id="{1C8869E0-85A5-D2EE-B137-D5AB6FF63AD3}"/>
              </a:ext>
            </a:extLst>
          </p:cNvPr>
          <p:cNvSpPr/>
          <p:nvPr/>
        </p:nvSpPr>
        <p:spPr>
          <a:xfrm flipH="1" flipV="1">
            <a:off x="10056645" y="3246383"/>
            <a:ext cx="1533672" cy="4943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5" name="文字方塊 1">
            <a:extLst>
              <a:ext uri="{FF2B5EF4-FFF2-40B4-BE49-F238E27FC236}">
                <a16:creationId xmlns:a16="http://schemas.microsoft.com/office/drawing/2014/main" id="{F89B7065-F612-30C2-327D-0904D9F49B5A}"/>
              </a:ext>
            </a:extLst>
          </p:cNvPr>
          <p:cNvSpPr txBox="1"/>
          <p:nvPr/>
        </p:nvSpPr>
        <p:spPr>
          <a:xfrm>
            <a:off x="8164706" y="4653032"/>
            <a:ext cx="344909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如果您已收到電子郵件，您可點擊「立即啟動帳戶」啟動帳戶</a:t>
            </a:r>
            <a:endParaRPr lang="en-HK" b="0" dirty="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D47F13E8-E504-F068-FB6D-D600515F9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69739">
            <a:off x="10558210" y="3985561"/>
            <a:ext cx="530542" cy="422635"/>
          </a:xfrm>
          <a:prstGeom prst="rect">
            <a:avLst/>
          </a:prstGeom>
        </p:spPr>
      </p:pic>
      <p:sp>
        <p:nvSpPr>
          <p:cNvPr id="3" name="Slide Number Placeholder 2">
            <a:extLst>
              <a:ext uri="{FF2B5EF4-FFF2-40B4-BE49-F238E27FC236}">
                <a16:creationId xmlns:a16="http://schemas.microsoft.com/office/drawing/2014/main" id="{898309AE-967A-FE70-EE9C-09F1F28385EE}"/>
              </a:ext>
            </a:extLst>
          </p:cNvPr>
          <p:cNvSpPr>
            <a:spLocks noGrp="1"/>
          </p:cNvSpPr>
          <p:nvPr>
            <p:ph type="sldNum" sz="quarter" idx="12"/>
          </p:nvPr>
        </p:nvSpPr>
        <p:spPr/>
        <p:txBody>
          <a:bodyPr/>
          <a:lstStyle/>
          <a:p>
            <a:fld id="{757993B9-1E1D-498A-9135-8F4EE768927A}" type="slidenum">
              <a:rPr lang="en-HK" smtClean="0"/>
              <a:pPr/>
              <a:t>78</a:t>
            </a:fld>
            <a:endParaRPr lang="en-HK" dirty="0"/>
          </a:p>
        </p:txBody>
      </p:sp>
    </p:spTree>
    <p:extLst>
      <p:ext uri="{BB962C8B-B14F-4D97-AF65-F5344CB8AC3E}">
        <p14:creationId xmlns:p14="http://schemas.microsoft.com/office/powerpoint/2010/main" val="770685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943085-8ECA-9A1C-D266-C5E1C19FA426}"/>
              </a:ext>
            </a:extLst>
          </p:cNvPr>
          <p:cNvPicPr>
            <a:picLocks noChangeAspect="1"/>
          </p:cNvPicPr>
          <p:nvPr/>
        </p:nvPicPr>
        <p:blipFill>
          <a:blip r:embed="rId2"/>
          <a:stretch>
            <a:fillRect/>
          </a:stretch>
        </p:blipFill>
        <p:spPr>
          <a:xfrm>
            <a:off x="0" y="226158"/>
            <a:ext cx="11974596" cy="6096851"/>
          </a:xfrm>
          <a:prstGeom prst="rect">
            <a:avLst/>
          </a:prstGeom>
        </p:spPr>
      </p:pic>
      <p:pic>
        <p:nvPicPr>
          <p:cNvPr id="5" name="Picture 4">
            <a:extLst>
              <a:ext uri="{FF2B5EF4-FFF2-40B4-BE49-F238E27FC236}">
                <a16:creationId xmlns:a16="http://schemas.microsoft.com/office/drawing/2014/main" id="{CF4116C5-D917-5CDE-30BE-6EA287474038}"/>
              </a:ext>
            </a:extLst>
          </p:cNvPr>
          <p:cNvPicPr>
            <a:picLocks noChangeAspect="1"/>
          </p:cNvPicPr>
          <p:nvPr/>
        </p:nvPicPr>
        <p:blipFill>
          <a:blip r:embed="rId3"/>
          <a:stretch>
            <a:fillRect/>
          </a:stretch>
        </p:blipFill>
        <p:spPr>
          <a:xfrm>
            <a:off x="217404" y="734502"/>
            <a:ext cx="11974596" cy="5588507"/>
          </a:xfrm>
          <a:prstGeom prst="rect">
            <a:avLst/>
          </a:prstGeom>
        </p:spPr>
      </p:pic>
      <p:pic>
        <p:nvPicPr>
          <p:cNvPr id="6" name="Picture 5">
            <a:extLst>
              <a:ext uri="{FF2B5EF4-FFF2-40B4-BE49-F238E27FC236}">
                <a16:creationId xmlns:a16="http://schemas.microsoft.com/office/drawing/2014/main" id="{933EB18B-F32C-5857-F696-2F062B3E0FA8}"/>
              </a:ext>
            </a:extLst>
          </p:cNvPr>
          <p:cNvPicPr>
            <a:picLocks noChangeAspect="1"/>
          </p:cNvPicPr>
          <p:nvPr/>
        </p:nvPicPr>
        <p:blipFill>
          <a:blip r:embed="rId4"/>
          <a:stretch>
            <a:fillRect/>
          </a:stretch>
        </p:blipFill>
        <p:spPr>
          <a:xfrm>
            <a:off x="0" y="0"/>
            <a:ext cx="12192000" cy="734502"/>
          </a:xfrm>
          <a:prstGeom prst="rect">
            <a:avLst/>
          </a:prstGeom>
        </p:spPr>
      </p:pic>
      <p:sp>
        <p:nvSpPr>
          <p:cNvPr id="7" name="文字方塊 1">
            <a:extLst>
              <a:ext uri="{FF2B5EF4-FFF2-40B4-BE49-F238E27FC236}">
                <a16:creationId xmlns:a16="http://schemas.microsoft.com/office/drawing/2014/main" id="{B0E3BC45-27EA-99EA-CEC1-361D2EF83E3B}"/>
              </a:ext>
            </a:extLst>
          </p:cNvPr>
          <p:cNvSpPr txBox="1"/>
          <p:nvPr/>
        </p:nvSpPr>
        <p:spPr>
          <a:xfrm>
            <a:off x="217404" y="293548"/>
            <a:ext cx="358670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包含帳戶啟動碼的電子郵件範本</a:t>
            </a:r>
            <a:endParaRPr lang="en-HK" b="0" dirty="0">
              <a:latin typeface="Microsoft JhengHei" panose="020B0604030504040204" pitchFamily="34" charset="-120"/>
              <a:ea typeface="Microsoft JhengHei" panose="020B0604030504040204" pitchFamily="34" charset="-120"/>
            </a:endParaRPr>
          </a:p>
        </p:txBody>
      </p:sp>
      <p:pic>
        <p:nvPicPr>
          <p:cNvPr id="8" name="Picture 7">
            <a:extLst>
              <a:ext uri="{FF2B5EF4-FFF2-40B4-BE49-F238E27FC236}">
                <a16:creationId xmlns:a16="http://schemas.microsoft.com/office/drawing/2014/main" id="{300CF2BA-5898-85C3-BF05-345D1AD760ED}"/>
              </a:ext>
            </a:extLst>
          </p:cNvPr>
          <p:cNvPicPr>
            <a:picLocks noChangeAspect="1"/>
          </p:cNvPicPr>
          <p:nvPr/>
        </p:nvPicPr>
        <p:blipFill>
          <a:blip r:embed="rId5"/>
          <a:stretch>
            <a:fillRect/>
          </a:stretch>
        </p:blipFill>
        <p:spPr>
          <a:xfrm>
            <a:off x="1045748" y="1135083"/>
            <a:ext cx="2248214" cy="257211"/>
          </a:xfrm>
          <a:prstGeom prst="rect">
            <a:avLst/>
          </a:prstGeom>
        </p:spPr>
      </p:pic>
      <p:pic>
        <p:nvPicPr>
          <p:cNvPr id="9" name="Picture 8">
            <a:extLst>
              <a:ext uri="{FF2B5EF4-FFF2-40B4-BE49-F238E27FC236}">
                <a16:creationId xmlns:a16="http://schemas.microsoft.com/office/drawing/2014/main" id="{66953788-0377-E689-D584-9FD36C3D76D4}"/>
              </a:ext>
            </a:extLst>
          </p:cNvPr>
          <p:cNvPicPr>
            <a:picLocks noChangeAspect="1"/>
          </p:cNvPicPr>
          <p:nvPr/>
        </p:nvPicPr>
        <p:blipFill>
          <a:blip r:embed="rId5"/>
          <a:stretch>
            <a:fillRect/>
          </a:stretch>
        </p:blipFill>
        <p:spPr>
          <a:xfrm>
            <a:off x="986071" y="4130149"/>
            <a:ext cx="2248214" cy="257211"/>
          </a:xfrm>
          <a:prstGeom prst="rect">
            <a:avLst/>
          </a:prstGeom>
        </p:spPr>
      </p:pic>
      <p:pic>
        <p:nvPicPr>
          <p:cNvPr id="10" name="Picture 9">
            <a:extLst>
              <a:ext uri="{FF2B5EF4-FFF2-40B4-BE49-F238E27FC236}">
                <a16:creationId xmlns:a16="http://schemas.microsoft.com/office/drawing/2014/main" id="{B21FEA68-1926-CFE5-63D4-6FE437778864}"/>
              </a:ext>
            </a:extLst>
          </p:cNvPr>
          <p:cNvPicPr>
            <a:picLocks noChangeAspect="1"/>
          </p:cNvPicPr>
          <p:nvPr/>
        </p:nvPicPr>
        <p:blipFill>
          <a:blip r:embed="rId6"/>
          <a:stretch>
            <a:fillRect/>
          </a:stretch>
        </p:blipFill>
        <p:spPr>
          <a:xfrm>
            <a:off x="-1" y="724015"/>
            <a:ext cx="301753" cy="6133985"/>
          </a:xfrm>
          <a:prstGeom prst="rect">
            <a:avLst/>
          </a:prstGeom>
        </p:spPr>
      </p:pic>
      <p:pic>
        <p:nvPicPr>
          <p:cNvPr id="11" name="Picture 10">
            <a:extLst>
              <a:ext uri="{FF2B5EF4-FFF2-40B4-BE49-F238E27FC236}">
                <a16:creationId xmlns:a16="http://schemas.microsoft.com/office/drawing/2014/main" id="{2FA0748D-E36E-60B5-05F0-182FE7AEEE8E}"/>
              </a:ext>
            </a:extLst>
          </p:cNvPr>
          <p:cNvPicPr>
            <a:picLocks noChangeAspect="1"/>
          </p:cNvPicPr>
          <p:nvPr/>
        </p:nvPicPr>
        <p:blipFill>
          <a:blip r:embed="rId7"/>
          <a:stretch>
            <a:fillRect/>
          </a:stretch>
        </p:blipFill>
        <p:spPr>
          <a:xfrm>
            <a:off x="301752" y="6296126"/>
            <a:ext cx="11890248" cy="561874"/>
          </a:xfrm>
          <a:prstGeom prst="rect">
            <a:avLst/>
          </a:prstGeom>
        </p:spPr>
      </p:pic>
      <p:sp>
        <p:nvSpPr>
          <p:cNvPr id="12" name="Rectangle 11">
            <a:extLst>
              <a:ext uri="{FF2B5EF4-FFF2-40B4-BE49-F238E27FC236}">
                <a16:creationId xmlns:a16="http://schemas.microsoft.com/office/drawing/2014/main" id="{CFB92461-6794-1A5B-5992-3E50235D7415}"/>
              </a:ext>
            </a:extLst>
          </p:cNvPr>
          <p:cNvSpPr/>
          <p:nvPr/>
        </p:nvSpPr>
        <p:spPr>
          <a:xfrm>
            <a:off x="226548" y="1759545"/>
            <a:ext cx="953028" cy="3283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3" name="Rectangle 12">
            <a:extLst>
              <a:ext uri="{FF2B5EF4-FFF2-40B4-BE49-F238E27FC236}">
                <a16:creationId xmlns:a16="http://schemas.microsoft.com/office/drawing/2014/main" id="{17DC1A34-A84D-E982-5C44-456FC1B4701A}"/>
              </a:ext>
            </a:extLst>
          </p:cNvPr>
          <p:cNvSpPr/>
          <p:nvPr/>
        </p:nvSpPr>
        <p:spPr>
          <a:xfrm>
            <a:off x="226548" y="4770137"/>
            <a:ext cx="953028" cy="3283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7" name="Picture 16">
            <a:extLst>
              <a:ext uri="{FF2B5EF4-FFF2-40B4-BE49-F238E27FC236}">
                <a16:creationId xmlns:a16="http://schemas.microsoft.com/office/drawing/2014/main" id="{2D4AFC5F-7553-8BAA-3739-41AFA12F5E2B}"/>
              </a:ext>
            </a:extLst>
          </p:cNvPr>
          <p:cNvPicPr>
            <a:picLocks noChangeAspect="1"/>
          </p:cNvPicPr>
          <p:nvPr/>
        </p:nvPicPr>
        <p:blipFill>
          <a:blip r:embed="rId8"/>
          <a:stretch>
            <a:fillRect/>
          </a:stretch>
        </p:blipFill>
        <p:spPr>
          <a:xfrm>
            <a:off x="1045748" y="1152324"/>
            <a:ext cx="548048" cy="209124"/>
          </a:xfrm>
          <a:prstGeom prst="rect">
            <a:avLst/>
          </a:prstGeom>
        </p:spPr>
      </p:pic>
      <p:pic>
        <p:nvPicPr>
          <p:cNvPr id="20" name="Picture 19">
            <a:extLst>
              <a:ext uri="{FF2B5EF4-FFF2-40B4-BE49-F238E27FC236}">
                <a16:creationId xmlns:a16="http://schemas.microsoft.com/office/drawing/2014/main" id="{1517860D-856C-12A4-3B5D-1BE295CD1720}"/>
              </a:ext>
            </a:extLst>
          </p:cNvPr>
          <p:cNvPicPr>
            <a:picLocks noChangeAspect="1"/>
          </p:cNvPicPr>
          <p:nvPr/>
        </p:nvPicPr>
        <p:blipFill>
          <a:blip r:embed="rId8"/>
          <a:stretch>
            <a:fillRect/>
          </a:stretch>
        </p:blipFill>
        <p:spPr>
          <a:xfrm>
            <a:off x="1036075" y="4123053"/>
            <a:ext cx="548048" cy="209124"/>
          </a:xfrm>
          <a:prstGeom prst="rect">
            <a:avLst/>
          </a:prstGeom>
        </p:spPr>
      </p:pic>
      <p:sp>
        <p:nvSpPr>
          <p:cNvPr id="3" name="Slide Number Placeholder 2">
            <a:extLst>
              <a:ext uri="{FF2B5EF4-FFF2-40B4-BE49-F238E27FC236}">
                <a16:creationId xmlns:a16="http://schemas.microsoft.com/office/drawing/2014/main" id="{EACBC17B-F351-7F0A-053D-AE0982D13D1A}"/>
              </a:ext>
            </a:extLst>
          </p:cNvPr>
          <p:cNvSpPr>
            <a:spLocks noGrp="1"/>
          </p:cNvSpPr>
          <p:nvPr>
            <p:ph type="sldNum" sz="quarter" idx="12"/>
          </p:nvPr>
        </p:nvSpPr>
        <p:spPr/>
        <p:txBody>
          <a:bodyPr/>
          <a:lstStyle/>
          <a:p>
            <a:fld id="{757993B9-1E1D-498A-9135-8F4EE768927A}" type="slidenum">
              <a:rPr lang="en-HK" smtClean="0"/>
              <a:pPr/>
              <a:t>79</a:t>
            </a:fld>
            <a:endParaRPr lang="en-HK" dirty="0"/>
          </a:p>
        </p:txBody>
      </p:sp>
    </p:spTree>
    <p:extLst>
      <p:ext uri="{BB962C8B-B14F-4D97-AF65-F5344CB8AC3E}">
        <p14:creationId xmlns:p14="http://schemas.microsoft.com/office/powerpoint/2010/main" val="268157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B0578-6C6C-8801-7E2C-F854BAC170D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EBB72A2-60BC-B34C-5845-DD0E9A04E89E}"/>
              </a:ext>
            </a:extLst>
          </p:cNvPr>
          <p:cNvSpPr/>
          <p:nvPr/>
        </p:nvSpPr>
        <p:spPr>
          <a:xfrm flipH="1" flipV="1">
            <a:off x="872426" y="2006950"/>
            <a:ext cx="3666894" cy="15526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157924B1-9D72-7955-AE61-6F087266557F}"/>
              </a:ext>
            </a:extLst>
          </p:cNvPr>
          <p:cNvSpPr txBox="1"/>
          <p:nvPr/>
        </p:nvSpPr>
        <p:spPr>
          <a:xfrm>
            <a:off x="5627330" y="2338998"/>
            <a:ext cx="345879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輸入現有</a:t>
            </a:r>
            <a:r>
              <a:rPr lang="en-US" altLang="zh-TW" b="0" dirty="0">
                <a:latin typeface="Microsoft JhengHei" panose="020B0604030504040204" pitchFamily="34" charset="-120"/>
                <a:ea typeface="Microsoft JhengHei" panose="020B0604030504040204" pitchFamily="34" charset="-120"/>
              </a:rPr>
              <a:t>ROCARS </a:t>
            </a:r>
            <a:r>
              <a:rPr lang="zh-TW" altLang="en-US" b="0">
                <a:latin typeface="Microsoft JhengHei" panose="020B0604030504040204" pitchFamily="34" charset="-120"/>
                <a:ea typeface="Microsoft JhengHei" panose="020B0604030504040204" pitchFamily="34" charset="-120"/>
              </a:rPr>
              <a:t>帳戶的帳戶名稱和密碼</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04CAA6A3-CB3C-5C2A-7891-B28A9E217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09030">
            <a:off x="4749699" y="2461522"/>
            <a:ext cx="530542" cy="422635"/>
          </a:xfrm>
          <a:prstGeom prst="rect">
            <a:avLst/>
          </a:prstGeom>
        </p:spPr>
      </p:pic>
      <p:sp>
        <p:nvSpPr>
          <p:cNvPr id="9" name="Rectangle 8">
            <a:extLst>
              <a:ext uri="{FF2B5EF4-FFF2-40B4-BE49-F238E27FC236}">
                <a16:creationId xmlns:a16="http://schemas.microsoft.com/office/drawing/2014/main" id="{BBB09A8B-4670-34F8-444C-B04F324B1CF9}"/>
              </a:ext>
            </a:extLst>
          </p:cNvPr>
          <p:cNvSpPr/>
          <p:nvPr/>
        </p:nvSpPr>
        <p:spPr>
          <a:xfrm flipH="1" flipV="1">
            <a:off x="9794446" y="3744293"/>
            <a:ext cx="1386583" cy="409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7CFA9AD5-BFC8-A0DF-0D13-806E98B0C342}"/>
              </a:ext>
            </a:extLst>
          </p:cNvPr>
          <p:cNvSpPr txBox="1"/>
          <p:nvPr/>
        </p:nvSpPr>
        <p:spPr>
          <a:xfrm>
            <a:off x="6417763" y="3641661"/>
            <a:ext cx="143159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點擊「登入」</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A37819C3-77C0-EBD7-007D-3AEA99CF8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24745">
            <a:off x="8399766" y="3615009"/>
            <a:ext cx="530542" cy="422635"/>
          </a:xfrm>
          <a:prstGeom prst="rect">
            <a:avLst/>
          </a:prstGeom>
        </p:spPr>
      </p:pic>
      <p:sp>
        <p:nvSpPr>
          <p:cNvPr id="3" name="Rectangle 2">
            <a:extLst>
              <a:ext uri="{FF2B5EF4-FFF2-40B4-BE49-F238E27FC236}">
                <a16:creationId xmlns:a16="http://schemas.microsoft.com/office/drawing/2014/main" id="{FF2C452F-88D4-965D-C6FB-E07F5C06EC84}"/>
              </a:ext>
            </a:extLst>
          </p:cNvPr>
          <p:cNvSpPr/>
          <p:nvPr/>
        </p:nvSpPr>
        <p:spPr>
          <a:xfrm>
            <a:off x="0" y="8626"/>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rPr>
              <a:t>1.3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啟動從 </a:t>
            </a:r>
            <a:r>
              <a:rPr lang="en-US" altLang="zh-TW"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rPr>
              <a:t>ROCARS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轉移的帳戶</a:t>
            </a:r>
            <a:r>
              <a:rPr lang="zh-TW" altLang="en-US" sz="2800" b="1">
                <a:solidFill>
                  <a:srgbClr val="002567"/>
                </a:solidFill>
                <a:latin typeface="Microsoft JhengHei" panose="020B0604030504040204" pitchFamily="34" charset="-120"/>
                <a:ea typeface="Microsoft JhengHei" panose="020B0604030504040204" pitchFamily="34" charset="-120"/>
                <a:cs typeface="Times New Roman" panose="02020603050405020304" pitchFamily="18" charset="0"/>
              </a:rPr>
              <a:t>​</a:t>
            </a:r>
            <a:endParaRPr lang="en-HK" sz="2800" b="1" dirty="0">
              <a:solidFill>
                <a:srgbClr val="002567"/>
              </a:solidFill>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019628B-42BA-ABC2-9E68-18A65EE855A5}"/>
              </a:ext>
            </a:extLst>
          </p:cNvPr>
          <p:cNvSpPr>
            <a:spLocks noGrp="1"/>
          </p:cNvSpPr>
          <p:nvPr>
            <p:ph type="sldNum" sz="quarter" idx="12"/>
          </p:nvPr>
        </p:nvSpPr>
        <p:spPr/>
        <p:txBody>
          <a:bodyPr/>
          <a:lstStyle/>
          <a:p>
            <a:fld id="{757993B9-1E1D-498A-9135-8F4EE768927A}" type="slidenum">
              <a:rPr lang="en-HK" smtClean="0"/>
              <a:pPr/>
              <a:t>8</a:t>
            </a:fld>
            <a:endParaRPr lang="en-HK" dirty="0"/>
          </a:p>
        </p:txBody>
      </p:sp>
      <p:pic>
        <p:nvPicPr>
          <p:cNvPr id="13" name="Picture 12">
            <a:extLst>
              <a:ext uri="{FF2B5EF4-FFF2-40B4-BE49-F238E27FC236}">
                <a16:creationId xmlns:a16="http://schemas.microsoft.com/office/drawing/2014/main" id="{FE99AF76-550D-BFE1-9BFE-451EF2F79541}"/>
              </a:ext>
            </a:extLst>
          </p:cNvPr>
          <p:cNvPicPr>
            <a:picLocks noChangeAspect="1"/>
          </p:cNvPicPr>
          <p:nvPr/>
        </p:nvPicPr>
        <p:blipFill>
          <a:blip r:embed="rId5"/>
          <a:stretch>
            <a:fillRect/>
          </a:stretch>
        </p:blipFill>
        <p:spPr>
          <a:xfrm>
            <a:off x="1012861" y="2462110"/>
            <a:ext cx="1114581" cy="200053"/>
          </a:xfrm>
          <a:prstGeom prst="rect">
            <a:avLst/>
          </a:prstGeom>
        </p:spPr>
      </p:pic>
      <p:pic>
        <p:nvPicPr>
          <p:cNvPr id="15" name="Picture 14">
            <a:extLst>
              <a:ext uri="{FF2B5EF4-FFF2-40B4-BE49-F238E27FC236}">
                <a16:creationId xmlns:a16="http://schemas.microsoft.com/office/drawing/2014/main" id="{F54435B4-CDE4-D342-2D35-722555A45FDA}"/>
              </a:ext>
            </a:extLst>
          </p:cNvPr>
          <p:cNvPicPr>
            <a:picLocks noChangeAspect="1"/>
          </p:cNvPicPr>
          <p:nvPr/>
        </p:nvPicPr>
        <p:blipFill>
          <a:blip r:embed="rId6"/>
          <a:stretch>
            <a:fillRect/>
          </a:stretch>
        </p:blipFill>
        <p:spPr>
          <a:xfrm>
            <a:off x="1080609" y="2497735"/>
            <a:ext cx="548918" cy="153965"/>
          </a:xfrm>
          <a:prstGeom prst="rect">
            <a:avLst/>
          </a:prstGeom>
        </p:spPr>
      </p:pic>
    </p:spTree>
    <p:extLst>
      <p:ext uri="{BB962C8B-B14F-4D97-AF65-F5344CB8AC3E}">
        <p14:creationId xmlns:p14="http://schemas.microsoft.com/office/powerpoint/2010/main" val="791980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3E05B-6F83-2EC1-0193-30ECB4676B72}"/>
              </a:ext>
            </a:extLst>
          </p:cNvPr>
          <p:cNvPicPr>
            <a:picLocks noChangeAspect="1"/>
          </p:cNvPicPr>
          <p:nvPr/>
        </p:nvPicPr>
        <p:blipFill>
          <a:blip r:embed="rId2"/>
          <a:srcRect t="1316"/>
          <a:stretch>
            <a:fillRect/>
          </a:stretch>
        </p:blipFill>
        <p:spPr>
          <a:xfrm>
            <a:off x="20" y="10"/>
            <a:ext cx="12191980" cy="6857990"/>
          </a:xfrm>
          <a:prstGeom prst="rect">
            <a:avLst/>
          </a:prstGeom>
          <a:noFill/>
        </p:spPr>
      </p:pic>
      <p:pic>
        <p:nvPicPr>
          <p:cNvPr id="5" name="Picture 4">
            <a:extLst>
              <a:ext uri="{FF2B5EF4-FFF2-40B4-BE49-F238E27FC236}">
                <a16:creationId xmlns:a16="http://schemas.microsoft.com/office/drawing/2014/main" id="{FE7296AD-EA66-376A-421D-9A4657C92A5E}"/>
              </a:ext>
            </a:extLst>
          </p:cNvPr>
          <p:cNvPicPr>
            <a:picLocks noChangeAspect="1"/>
          </p:cNvPicPr>
          <p:nvPr/>
        </p:nvPicPr>
        <p:blipFill>
          <a:blip r:embed="rId3"/>
          <a:stretch>
            <a:fillRect/>
          </a:stretch>
        </p:blipFill>
        <p:spPr>
          <a:xfrm>
            <a:off x="2206509" y="6388211"/>
            <a:ext cx="8690091" cy="457079"/>
          </a:xfrm>
          <a:prstGeom prst="rect">
            <a:avLst/>
          </a:prstGeom>
        </p:spPr>
      </p:pic>
      <p:pic>
        <p:nvPicPr>
          <p:cNvPr id="6" name="Picture 5">
            <a:extLst>
              <a:ext uri="{FF2B5EF4-FFF2-40B4-BE49-F238E27FC236}">
                <a16:creationId xmlns:a16="http://schemas.microsoft.com/office/drawing/2014/main" id="{59D8C951-FC54-C23C-0A05-AE503D958E75}"/>
              </a:ext>
            </a:extLst>
          </p:cNvPr>
          <p:cNvPicPr>
            <a:picLocks noChangeAspect="1"/>
          </p:cNvPicPr>
          <p:nvPr/>
        </p:nvPicPr>
        <p:blipFill>
          <a:blip r:embed="rId4"/>
          <a:stretch>
            <a:fillRect/>
          </a:stretch>
        </p:blipFill>
        <p:spPr>
          <a:xfrm>
            <a:off x="11620501" y="4800488"/>
            <a:ext cx="571500" cy="1600423"/>
          </a:xfrm>
          <a:prstGeom prst="rect">
            <a:avLst/>
          </a:prstGeom>
        </p:spPr>
      </p:pic>
      <p:sp>
        <p:nvSpPr>
          <p:cNvPr id="7" name="Rectangle 6">
            <a:extLst>
              <a:ext uri="{FF2B5EF4-FFF2-40B4-BE49-F238E27FC236}">
                <a16:creationId xmlns:a16="http://schemas.microsoft.com/office/drawing/2014/main" id="{E119D338-DC19-46CC-19A4-7EF01BB3A4A8}"/>
              </a:ext>
            </a:extLst>
          </p:cNvPr>
          <p:cNvSpPr/>
          <p:nvPr/>
        </p:nvSpPr>
        <p:spPr>
          <a:xfrm>
            <a:off x="8311272" y="606155"/>
            <a:ext cx="997828" cy="4570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DF4AE189-269F-8186-0693-967A9A6B2264}"/>
              </a:ext>
            </a:extLst>
          </p:cNvPr>
          <p:cNvSpPr txBox="1"/>
          <p:nvPr/>
        </p:nvSpPr>
        <p:spPr>
          <a:xfrm>
            <a:off x="7031346" y="2056829"/>
            <a:ext cx="347472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如果您想稍後啟動帳戶，可以</a:t>
            </a:r>
            <a:endParaRPr lang="en-HK"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於</a:t>
            </a:r>
            <a:r>
              <a:rPr lang="en-US" altLang="zh-TW" b="0" dirty="0">
                <a:latin typeface="Microsoft JhengHei" panose="020B0604030504040204" pitchFamily="34" charset="-120"/>
                <a:ea typeface="Microsoft JhengHei" panose="020B0604030504040204" pitchFamily="34" charset="-120"/>
              </a:rPr>
              <a:t>30</a:t>
            </a:r>
            <a:r>
              <a:rPr lang="zh-TW" altLang="en-US" b="0" dirty="0">
                <a:latin typeface="Microsoft JhengHei" panose="020B0604030504040204" pitchFamily="34" charset="-120"/>
                <a:ea typeface="Microsoft JhengHei" panose="020B0604030504040204" pitchFamily="34" charset="-120"/>
              </a:rPr>
              <a:t>天內前往貿易單一窗口網站</a:t>
            </a:r>
            <a:endParaRPr lang="en-HK"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並點擊「登入」以啟動帳戶</a:t>
            </a:r>
            <a:endParaRPr lang="en-US"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4C2F424F-379A-1B9C-A77D-A560ED006E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53168">
            <a:off x="8544915" y="1348714"/>
            <a:ext cx="530542" cy="422635"/>
          </a:xfrm>
          <a:prstGeom prst="rect">
            <a:avLst/>
          </a:prstGeom>
        </p:spPr>
      </p:pic>
      <p:sp>
        <p:nvSpPr>
          <p:cNvPr id="3" name="Slide Number Placeholder 2">
            <a:extLst>
              <a:ext uri="{FF2B5EF4-FFF2-40B4-BE49-F238E27FC236}">
                <a16:creationId xmlns:a16="http://schemas.microsoft.com/office/drawing/2014/main" id="{DE2D3C75-84A9-4CEE-D288-28EA47159A87}"/>
              </a:ext>
            </a:extLst>
          </p:cNvPr>
          <p:cNvSpPr>
            <a:spLocks noGrp="1"/>
          </p:cNvSpPr>
          <p:nvPr>
            <p:ph type="sldNum" sz="quarter" idx="12"/>
          </p:nvPr>
        </p:nvSpPr>
        <p:spPr/>
        <p:txBody>
          <a:bodyPr/>
          <a:lstStyle/>
          <a:p>
            <a:fld id="{757993B9-1E1D-498A-9135-8F4EE768927A}" type="slidenum">
              <a:rPr lang="en-HK" smtClean="0"/>
              <a:pPr/>
              <a:t>80</a:t>
            </a:fld>
            <a:endParaRPr lang="en-HK" dirty="0"/>
          </a:p>
        </p:txBody>
      </p:sp>
    </p:spTree>
    <p:extLst>
      <p:ext uri="{BB962C8B-B14F-4D97-AF65-F5344CB8AC3E}">
        <p14:creationId xmlns:p14="http://schemas.microsoft.com/office/powerpoint/2010/main" val="12377645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D4809-FF8E-BA3A-9E5E-34F76655460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595B2E8-0D51-763A-AA95-18D4EA011F80}"/>
              </a:ext>
            </a:extLst>
          </p:cNvPr>
          <p:cNvPicPr>
            <a:picLocks noChangeAspect="1"/>
          </p:cNvPicPr>
          <p:nvPr/>
        </p:nvPicPr>
        <p:blipFill>
          <a:blip r:embed="rId2"/>
          <a:srcRect l="4000"/>
          <a:stretch>
            <a:fillRect/>
          </a:stretch>
        </p:blipFill>
        <p:spPr>
          <a:xfrm>
            <a:off x="20" y="10"/>
            <a:ext cx="12191980" cy="6857990"/>
          </a:xfrm>
          <a:prstGeom prst="rect">
            <a:avLst/>
          </a:prstGeom>
          <a:solidFill>
            <a:schemeClr val="accent4">
              <a:lumMod val="40000"/>
              <a:lumOff val="60000"/>
            </a:schemeClr>
          </a:solidFill>
        </p:spPr>
      </p:pic>
      <p:sp>
        <p:nvSpPr>
          <p:cNvPr id="10" name="Rectangle 9">
            <a:extLst>
              <a:ext uri="{FF2B5EF4-FFF2-40B4-BE49-F238E27FC236}">
                <a16:creationId xmlns:a16="http://schemas.microsoft.com/office/drawing/2014/main" id="{11A8F0D3-F31B-454D-5D2A-A18044DD9BFF}"/>
              </a:ext>
            </a:extLst>
          </p:cNvPr>
          <p:cNvSpPr/>
          <p:nvPr/>
        </p:nvSpPr>
        <p:spPr>
          <a:xfrm>
            <a:off x="357934" y="3953371"/>
            <a:ext cx="1169082" cy="2684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1" name="文字方塊 1">
            <a:extLst>
              <a:ext uri="{FF2B5EF4-FFF2-40B4-BE49-F238E27FC236}">
                <a16:creationId xmlns:a16="http://schemas.microsoft.com/office/drawing/2014/main" id="{E80581F0-FFE0-7C87-4579-39E5DF476120}"/>
              </a:ext>
            </a:extLst>
          </p:cNvPr>
          <p:cNvSpPr txBox="1"/>
          <p:nvPr/>
        </p:nvSpPr>
        <p:spPr>
          <a:xfrm>
            <a:off x="2647100" y="3760607"/>
            <a:ext cx="373744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點擊「啟動帳戶」以繼續啟動帳戶及完成登記流程</a:t>
            </a:r>
            <a:endParaRPr lang="en-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24EFA3CA-5737-11DC-33CC-4884A2A82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6321">
            <a:off x="1821787" y="3876268"/>
            <a:ext cx="530542" cy="422635"/>
          </a:xfrm>
          <a:prstGeom prst="rect">
            <a:avLst/>
          </a:prstGeom>
        </p:spPr>
      </p:pic>
      <p:sp>
        <p:nvSpPr>
          <p:cNvPr id="3" name="Slide Number Placeholder 2">
            <a:extLst>
              <a:ext uri="{FF2B5EF4-FFF2-40B4-BE49-F238E27FC236}">
                <a16:creationId xmlns:a16="http://schemas.microsoft.com/office/drawing/2014/main" id="{A500E985-CB70-F56A-8FEC-4F6BAD334436}"/>
              </a:ext>
            </a:extLst>
          </p:cNvPr>
          <p:cNvSpPr>
            <a:spLocks noGrp="1"/>
          </p:cNvSpPr>
          <p:nvPr>
            <p:ph type="sldNum" sz="quarter" idx="12"/>
          </p:nvPr>
        </p:nvSpPr>
        <p:spPr/>
        <p:txBody>
          <a:bodyPr/>
          <a:lstStyle/>
          <a:p>
            <a:fld id="{757993B9-1E1D-498A-9135-8F4EE768927A}" type="slidenum">
              <a:rPr lang="en-HK" smtClean="0"/>
              <a:pPr/>
              <a:t>81</a:t>
            </a:fld>
            <a:endParaRPr lang="en-HK" dirty="0"/>
          </a:p>
        </p:txBody>
      </p:sp>
    </p:spTree>
    <p:extLst>
      <p:ext uri="{BB962C8B-B14F-4D97-AF65-F5344CB8AC3E}">
        <p14:creationId xmlns:p14="http://schemas.microsoft.com/office/powerpoint/2010/main" val="18152034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1EEBD-9827-9296-B349-B013A5F391E1}"/>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rPr>
              <a:t>2.3.2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個人</a:t>
            </a:r>
            <a:r>
              <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rPr>
              <a:t>(</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非貨車司機</a:t>
            </a:r>
            <a:r>
              <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rPr>
              <a:t>)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需</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rPr>
              <a:t>要</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數碼證書的</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登記</a:t>
            </a:r>
            <a:endParaRPr lang="en-US" altLang="ja-JP" sz="2800" b="1" dirty="0">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7C86061B-296F-37FD-F6AF-9C8117C5CD48}"/>
              </a:ext>
            </a:extLst>
          </p:cNvPr>
          <p:cNvPicPr>
            <a:picLocks noChangeAspect="1"/>
          </p:cNvPicPr>
          <p:nvPr/>
        </p:nvPicPr>
        <p:blipFill>
          <a:blip r:embed="rId2"/>
          <a:stretch>
            <a:fillRect/>
          </a:stretch>
        </p:blipFill>
        <p:spPr>
          <a:xfrm>
            <a:off x="-12700" y="764887"/>
            <a:ext cx="12191980" cy="6093113"/>
          </a:xfrm>
          <a:prstGeom prst="rect">
            <a:avLst/>
          </a:prstGeom>
        </p:spPr>
      </p:pic>
      <p:sp>
        <p:nvSpPr>
          <p:cNvPr id="6" name="Rectangle 5">
            <a:extLst>
              <a:ext uri="{FF2B5EF4-FFF2-40B4-BE49-F238E27FC236}">
                <a16:creationId xmlns:a16="http://schemas.microsoft.com/office/drawing/2014/main" id="{A6D66371-DA3C-17FD-DAB8-738D28BF9826}"/>
              </a:ext>
            </a:extLst>
          </p:cNvPr>
          <p:cNvSpPr/>
          <p:nvPr/>
        </p:nvSpPr>
        <p:spPr>
          <a:xfrm>
            <a:off x="9093201" y="1358900"/>
            <a:ext cx="927100"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20426554-D92D-C8BF-F37F-44A51328C868}"/>
              </a:ext>
            </a:extLst>
          </p:cNvPr>
          <p:cNvSpPr txBox="1"/>
          <p:nvPr/>
        </p:nvSpPr>
        <p:spPr>
          <a:xfrm>
            <a:off x="6849452" y="2621531"/>
            <a:ext cx="40534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前往貿易單一窗口網站並點擊「登記」</a:t>
            </a:r>
            <a:endParaRPr lang="zh-HK" alt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4F05B92-575E-8C4E-E808-BE159E65F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9782">
            <a:off x="9291480" y="1963048"/>
            <a:ext cx="530542" cy="422635"/>
          </a:xfrm>
          <a:prstGeom prst="rect">
            <a:avLst/>
          </a:prstGeom>
        </p:spPr>
      </p:pic>
      <p:sp>
        <p:nvSpPr>
          <p:cNvPr id="3" name="Slide Number Placeholder 2">
            <a:extLst>
              <a:ext uri="{FF2B5EF4-FFF2-40B4-BE49-F238E27FC236}">
                <a16:creationId xmlns:a16="http://schemas.microsoft.com/office/drawing/2014/main" id="{68B52B69-4252-32E9-9498-01F65ACA3489}"/>
              </a:ext>
            </a:extLst>
          </p:cNvPr>
          <p:cNvSpPr>
            <a:spLocks noGrp="1"/>
          </p:cNvSpPr>
          <p:nvPr>
            <p:ph type="sldNum" sz="quarter" idx="12"/>
          </p:nvPr>
        </p:nvSpPr>
        <p:spPr/>
        <p:txBody>
          <a:bodyPr/>
          <a:lstStyle/>
          <a:p>
            <a:fld id="{757993B9-1E1D-498A-9135-8F4EE768927A}" type="slidenum">
              <a:rPr lang="en-HK" smtClean="0"/>
              <a:pPr/>
              <a:t>82</a:t>
            </a:fld>
            <a:endParaRPr lang="en-HK" dirty="0"/>
          </a:p>
        </p:txBody>
      </p:sp>
    </p:spTree>
    <p:extLst>
      <p:ext uri="{BB962C8B-B14F-4D97-AF65-F5344CB8AC3E}">
        <p14:creationId xmlns:p14="http://schemas.microsoft.com/office/powerpoint/2010/main" val="11926929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81A557-9391-CC9A-14E5-8B308B73913A}"/>
              </a:ext>
            </a:extLst>
          </p:cNvPr>
          <p:cNvPicPr>
            <a:picLocks noChangeAspect="1"/>
          </p:cNvPicPr>
          <p:nvPr/>
        </p:nvPicPr>
        <p:blipFill>
          <a:blip r:embed="rId2"/>
          <a:srcRect r="2223" b="1"/>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800DBD7E-C5A1-C73B-CCA0-A5EBE8C3A43F}"/>
              </a:ext>
            </a:extLst>
          </p:cNvPr>
          <p:cNvSpPr txBox="1"/>
          <p:nvPr/>
        </p:nvSpPr>
        <p:spPr>
          <a:xfrm>
            <a:off x="4703533" y="3095293"/>
            <a:ext cx="146408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選擇「個人」</a:t>
            </a:r>
            <a:endParaRPr lang="en-HK" b="0"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8CA1A8EA-BAE5-115F-7C66-E3BD5C7A05D1}"/>
              </a:ext>
            </a:extLst>
          </p:cNvPr>
          <p:cNvSpPr/>
          <p:nvPr/>
        </p:nvSpPr>
        <p:spPr>
          <a:xfrm>
            <a:off x="2921330" y="3159402"/>
            <a:ext cx="783771" cy="3052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Rectangle 6">
            <a:extLst>
              <a:ext uri="{FF2B5EF4-FFF2-40B4-BE49-F238E27FC236}">
                <a16:creationId xmlns:a16="http://schemas.microsoft.com/office/drawing/2014/main" id="{9180C537-9F0D-1CCE-BCCB-DAC0EE92578F}"/>
              </a:ext>
            </a:extLst>
          </p:cNvPr>
          <p:cNvSpPr/>
          <p:nvPr/>
        </p:nvSpPr>
        <p:spPr>
          <a:xfrm>
            <a:off x="1816926" y="3705168"/>
            <a:ext cx="605640" cy="427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EB405F78-4D6C-F47C-7D47-B5A19002F605}"/>
              </a:ext>
            </a:extLst>
          </p:cNvPr>
          <p:cNvSpPr txBox="1"/>
          <p:nvPr/>
        </p:nvSpPr>
        <p:spPr>
          <a:xfrm>
            <a:off x="3375942" y="3734222"/>
            <a:ext cx="131988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選擇「否」</a:t>
            </a:r>
            <a:endParaRPr lang="en-HK" b="0" dirty="0">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1667B17B-FCD2-7EDC-D0C3-67F8B2AE8EDF}"/>
              </a:ext>
            </a:extLst>
          </p:cNvPr>
          <p:cNvSpPr txBox="1"/>
          <p:nvPr/>
        </p:nvSpPr>
        <p:spPr>
          <a:xfrm>
            <a:off x="7537436" y="4578254"/>
            <a:ext cx="17088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4661FA78-8420-8FE7-35C6-25840C396158}"/>
              </a:ext>
            </a:extLst>
          </p:cNvPr>
          <p:cNvSpPr/>
          <p:nvPr/>
        </p:nvSpPr>
        <p:spPr>
          <a:xfrm>
            <a:off x="10212778" y="4524498"/>
            <a:ext cx="1353787" cy="4868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pic>
        <p:nvPicPr>
          <p:cNvPr id="11" name="Picture 10" descr="An orange arrow pointing at something&#10;&#10;AI-generated content may be incorrect.">
            <a:extLst>
              <a:ext uri="{FF2B5EF4-FFF2-40B4-BE49-F238E27FC236}">
                <a16:creationId xmlns:a16="http://schemas.microsoft.com/office/drawing/2014/main" id="{02B87EE7-4D5F-A81D-CA23-A6217F0EB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54413">
            <a:off x="3939046" y="3100695"/>
            <a:ext cx="530542" cy="422635"/>
          </a:xfrm>
          <a:prstGeom prst="rect">
            <a:avLst/>
          </a:prstGeom>
        </p:spPr>
      </p:pic>
      <p:pic>
        <p:nvPicPr>
          <p:cNvPr id="12" name="Picture 11" descr="An orange arrow pointing at something&#10;&#10;AI-generated content may be incorrect.">
            <a:extLst>
              <a:ext uri="{FF2B5EF4-FFF2-40B4-BE49-F238E27FC236}">
                <a16:creationId xmlns:a16="http://schemas.microsoft.com/office/drawing/2014/main" id="{9E5E73CC-21AD-8EC2-A018-413FECD84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00961">
            <a:off x="2633983" y="3707571"/>
            <a:ext cx="530542" cy="422635"/>
          </a:xfrm>
          <a:prstGeom prst="rect">
            <a:avLst/>
          </a:prstGeom>
        </p:spPr>
      </p:pic>
      <p:pic>
        <p:nvPicPr>
          <p:cNvPr id="13" name="Picture 12" descr="An orange arrow pointing at something&#10;&#10;AI-generated content may be incorrect.">
            <a:extLst>
              <a:ext uri="{FF2B5EF4-FFF2-40B4-BE49-F238E27FC236}">
                <a16:creationId xmlns:a16="http://schemas.microsoft.com/office/drawing/2014/main" id="{C1202458-8380-71DE-AD0F-85008037C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82840">
            <a:off x="9464262" y="4556624"/>
            <a:ext cx="530542" cy="422635"/>
          </a:xfrm>
          <a:prstGeom prst="rect">
            <a:avLst/>
          </a:prstGeom>
        </p:spPr>
      </p:pic>
      <p:sp>
        <p:nvSpPr>
          <p:cNvPr id="3" name="Slide Number Placeholder 2">
            <a:extLst>
              <a:ext uri="{FF2B5EF4-FFF2-40B4-BE49-F238E27FC236}">
                <a16:creationId xmlns:a16="http://schemas.microsoft.com/office/drawing/2014/main" id="{2C56D28D-EEDE-8A38-0D7D-97C03EF36B9D}"/>
              </a:ext>
            </a:extLst>
          </p:cNvPr>
          <p:cNvSpPr>
            <a:spLocks noGrp="1"/>
          </p:cNvSpPr>
          <p:nvPr>
            <p:ph type="sldNum" sz="quarter" idx="12"/>
          </p:nvPr>
        </p:nvSpPr>
        <p:spPr/>
        <p:txBody>
          <a:bodyPr/>
          <a:lstStyle/>
          <a:p>
            <a:fld id="{757993B9-1E1D-498A-9135-8F4EE768927A}" type="slidenum">
              <a:rPr lang="en-HK" smtClean="0"/>
              <a:pPr/>
              <a:t>83</a:t>
            </a:fld>
            <a:endParaRPr lang="en-HK" dirty="0"/>
          </a:p>
        </p:txBody>
      </p:sp>
    </p:spTree>
    <p:extLst>
      <p:ext uri="{BB962C8B-B14F-4D97-AF65-F5344CB8AC3E}">
        <p14:creationId xmlns:p14="http://schemas.microsoft.com/office/powerpoint/2010/main" val="1343504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87F0C-DD14-0542-1236-6F32D84AA305}"/>
              </a:ext>
            </a:extLst>
          </p:cNvPr>
          <p:cNvPicPr>
            <a:picLocks noChangeAspect="1"/>
          </p:cNvPicPr>
          <p:nvPr/>
        </p:nvPicPr>
        <p:blipFill>
          <a:blip r:embed="rId2"/>
          <a:srcRect r="7110" b="-1"/>
          <a:stretch>
            <a:fillRect/>
          </a:stretch>
        </p:blipFill>
        <p:spPr>
          <a:xfrm>
            <a:off x="0" y="10"/>
            <a:ext cx="12191980" cy="6857990"/>
          </a:xfrm>
          <a:prstGeom prst="rect">
            <a:avLst/>
          </a:prstGeom>
          <a:noFill/>
        </p:spPr>
      </p:pic>
      <p:sp>
        <p:nvSpPr>
          <p:cNvPr id="5" name="文字方塊 1">
            <a:extLst>
              <a:ext uri="{FF2B5EF4-FFF2-40B4-BE49-F238E27FC236}">
                <a16:creationId xmlns:a16="http://schemas.microsoft.com/office/drawing/2014/main" id="{E81AB6B9-A7BF-4916-2AFC-EA11771A38AF}"/>
              </a:ext>
            </a:extLst>
          </p:cNvPr>
          <p:cNvSpPr txBox="1"/>
          <p:nvPr/>
        </p:nvSpPr>
        <p:spPr>
          <a:xfrm>
            <a:off x="3889540" y="2262899"/>
            <a:ext cx="186356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閱讀條款及條件</a:t>
            </a:r>
            <a:endParaRPr lang="en-HK"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2CD91D8C-8587-7543-4815-252FE45800F6}"/>
              </a:ext>
            </a:extLst>
          </p:cNvPr>
          <p:cNvSpPr>
            <a:spLocks noGrp="1"/>
          </p:cNvSpPr>
          <p:nvPr>
            <p:ph type="sldNum" sz="quarter" idx="12"/>
          </p:nvPr>
        </p:nvSpPr>
        <p:spPr/>
        <p:txBody>
          <a:bodyPr/>
          <a:lstStyle/>
          <a:p>
            <a:fld id="{757993B9-1E1D-498A-9135-8F4EE768927A}" type="slidenum">
              <a:rPr lang="en-HK" smtClean="0"/>
              <a:pPr/>
              <a:t>84</a:t>
            </a:fld>
            <a:endParaRPr lang="en-HK" dirty="0"/>
          </a:p>
        </p:txBody>
      </p:sp>
    </p:spTree>
    <p:extLst>
      <p:ext uri="{BB962C8B-B14F-4D97-AF65-F5344CB8AC3E}">
        <p14:creationId xmlns:p14="http://schemas.microsoft.com/office/powerpoint/2010/main" val="30777404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A888B1-7150-79BB-9429-442C47F2CA55}"/>
              </a:ext>
            </a:extLst>
          </p:cNvPr>
          <p:cNvPicPr>
            <a:picLocks noChangeAspect="1"/>
          </p:cNvPicPr>
          <p:nvPr/>
        </p:nvPicPr>
        <p:blipFill>
          <a:blip r:embed="rId2"/>
          <a:srcRect r="2223" b="1"/>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682CF558-F2F6-1B12-1A06-E400F394D373}"/>
              </a:ext>
            </a:extLst>
          </p:cNvPr>
          <p:cNvSpPr/>
          <p:nvPr/>
        </p:nvSpPr>
        <p:spPr>
          <a:xfrm>
            <a:off x="1026103" y="4311485"/>
            <a:ext cx="359481" cy="337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D5774025-4FB1-EB32-84B7-680BD1E586AF}"/>
              </a:ext>
            </a:extLst>
          </p:cNvPr>
          <p:cNvSpPr txBox="1"/>
          <p:nvPr/>
        </p:nvSpPr>
        <p:spPr>
          <a:xfrm>
            <a:off x="2057242" y="5047917"/>
            <a:ext cx="259064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剔選方格以表示同意</a:t>
            </a:r>
            <a:endParaRPr lang="en-HK"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32E7A183-9870-EBBE-A25C-74C0AE4F82DD}"/>
              </a:ext>
            </a:extLst>
          </p:cNvPr>
          <p:cNvSpPr/>
          <p:nvPr/>
        </p:nvSpPr>
        <p:spPr>
          <a:xfrm>
            <a:off x="8845298" y="5139035"/>
            <a:ext cx="1289460" cy="4898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8" name="文字方塊 1">
            <a:extLst>
              <a:ext uri="{FF2B5EF4-FFF2-40B4-BE49-F238E27FC236}">
                <a16:creationId xmlns:a16="http://schemas.microsoft.com/office/drawing/2014/main" id="{CD209FAE-BE09-1E54-C2A7-F885F83E7F60}"/>
              </a:ext>
            </a:extLst>
          </p:cNvPr>
          <p:cNvSpPr txBox="1"/>
          <p:nvPr/>
        </p:nvSpPr>
        <p:spPr>
          <a:xfrm>
            <a:off x="8184899" y="3942153"/>
            <a:ext cx="261025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點擊「以數碼證書繼續」</a:t>
            </a:r>
            <a:endParaRPr lang="zh-HK" alt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DC21DB48-3AE0-A317-146D-09A064D08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2415">
            <a:off x="1411020" y="4683416"/>
            <a:ext cx="530542" cy="422635"/>
          </a:xfrm>
          <a:prstGeom prst="rect">
            <a:avLst/>
          </a:prstGeom>
        </p:spPr>
      </p:pic>
      <p:pic>
        <p:nvPicPr>
          <p:cNvPr id="10" name="Picture 9" descr="An orange arrow pointing at something&#10;&#10;AI-generated content may be incorrect.">
            <a:extLst>
              <a:ext uri="{FF2B5EF4-FFF2-40B4-BE49-F238E27FC236}">
                <a16:creationId xmlns:a16="http://schemas.microsoft.com/office/drawing/2014/main" id="{BE9410DB-2261-05EA-F763-32E7AE214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11395">
            <a:off x="9224755" y="4497668"/>
            <a:ext cx="530542" cy="422635"/>
          </a:xfrm>
          <a:prstGeom prst="rect">
            <a:avLst/>
          </a:prstGeom>
        </p:spPr>
      </p:pic>
      <p:sp>
        <p:nvSpPr>
          <p:cNvPr id="3" name="Slide Number Placeholder 2">
            <a:extLst>
              <a:ext uri="{FF2B5EF4-FFF2-40B4-BE49-F238E27FC236}">
                <a16:creationId xmlns:a16="http://schemas.microsoft.com/office/drawing/2014/main" id="{E23AB56C-7C7B-F372-41B0-5A1D80A7FC52}"/>
              </a:ext>
            </a:extLst>
          </p:cNvPr>
          <p:cNvSpPr>
            <a:spLocks noGrp="1"/>
          </p:cNvSpPr>
          <p:nvPr>
            <p:ph type="sldNum" sz="quarter" idx="12"/>
          </p:nvPr>
        </p:nvSpPr>
        <p:spPr/>
        <p:txBody>
          <a:bodyPr/>
          <a:lstStyle/>
          <a:p>
            <a:fld id="{757993B9-1E1D-498A-9135-8F4EE768927A}" type="slidenum">
              <a:rPr lang="en-HK" smtClean="0"/>
              <a:pPr/>
              <a:t>85</a:t>
            </a:fld>
            <a:endParaRPr lang="en-HK" dirty="0"/>
          </a:p>
        </p:txBody>
      </p:sp>
    </p:spTree>
    <p:extLst>
      <p:ext uri="{BB962C8B-B14F-4D97-AF65-F5344CB8AC3E}">
        <p14:creationId xmlns:p14="http://schemas.microsoft.com/office/powerpoint/2010/main" val="17997407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DE2C3-A4A2-0B76-9FF5-6ED4E46CA10D}"/>
              </a:ext>
            </a:extLst>
          </p:cNvPr>
          <p:cNvPicPr>
            <a:picLocks noChangeAspect="1"/>
          </p:cNvPicPr>
          <p:nvPr/>
        </p:nvPicPr>
        <p:blipFill>
          <a:blip r:embed="rId2"/>
          <a:srcRect r="7555"/>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EBA97FB3-954F-7E93-6C2F-ED525814A698}"/>
              </a:ext>
            </a:extLst>
          </p:cNvPr>
          <p:cNvSpPr/>
          <p:nvPr/>
        </p:nvSpPr>
        <p:spPr>
          <a:xfrm>
            <a:off x="1737913" y="1375208"/>
            <a:ext cx="6415487"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Rectangle 5">
            <a:extLst>
              <a:ext uri="{FF2B5EF4-FFF2-40B4-BE49-F238E27FC236}">
                <a16:creationId xmlns:a16="http://schemas.microsoft.com/office/drawing/2014/main" id="{825B2636-C043-FFD7-07F8-9B1037CC8D1E}"/>
              </a:ext>
            </a:extLst>
          </p:cNvPr>
          <p:cNvSpPr/>
          <p:nvPr/>
        </p:nvSpPr>
        <p:spPr>
          <a:xfrm flipH="1" flipV="1">
            <a:off x="11017782" y="6362699"/>
            <a:ext cx="1098017" cy="4190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66DE2313-91DF-086E-0272-4F0BB09F4EB8}"/>
              </a:ext>
            </a:extLst>
          </p:cNvPr>
          <p:cNvSpPr txBox="1"/>
          <p:nvPr/>
        </p:nvSpPr>
        <p:spPr>
          <a:xfrm>
            <a:off x="1737913" y="2751261"/>
            <a:ext cx="348178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在本機上選擇個人／公司數碼證書檔案以上載</a:t>
            </a:r>
            <a:endParaRPr lang="zh-HK" altLang="en-US"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D53118B5-E557-5D2C-A18B-718CC8684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5059">
            <a:off x="2082764" y="2036583"/>
            <a:ext cx="530542" cy="422635"/>
          </a:xfrm>
          <a:prstGeom prst="rect">
            <a:avLst/>
          </a:prstGeom>
        </p:spPr>
      </p:pic>
      <p:sp>
        <p:nvSpPr>
          <p:cNvPr id="9" name="文字方塊 1">
            <a:extLst>
              <a:ext uri="{FF2B5EF4-FFF2-40B4-BE49-F238E27FC236}">
                <a16:creationId xmlns:a16="http://schemas.microsoft.com/office/drawing/2014/main" id="{52B79639-359D-54D6-62BE-48B89DB11946}"/>
              </a:ext>
            </a:extLst>
          </p:cNvPr>
          <p:cNvSpPr txBox="1"/>
          <p:nvPr/>
        </p:nvSpPr>
        <p:spPr>
          <a:xfrm>
            <a:off x="8720941" y="5424353"/>
            <a:ext cx="14980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點擊「開啟」</a:t>
            </a:r>
            <a:endParaRPr lang="zh-HK" altLang="en-US"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7F130887-74BC-DB2B-5BBF-D3EC1EFB9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19883">
            <a:off x="10417544" y="5831237"/>
            <a:ext cx="530542" cy="422635"/>
          </a:xfrm>
          <a:prstGeom prst="rect">
            <a:avLst/>
          </a:prstGeom>
        </p:spPr>
      </p:pic>
      <p:sp>
        <p:nvSpPr>
          <p:cNvPr id="3" name="Slide Number Placeholder 2">
            <a:extLst>
              <a:ext uri="{FF2B5EF4-FFF2-40B4-BE49-F238E27FC236}">
                <a16:creationId xmlns:a16="http://schemas.microsoft.com/office/drawing/2014/main" id="{D7A9F8E9-BA3A-5162-4223-1D776A0E0B06}"/>
              </a:ext>
            </a:extLst>
          </p:cNvPr>
          <p:cNvSpPr>
            <a:spLocks noGrp="1"/>
          </p:cNvSpPr>
          <p:nvPr>
            <p:ph type="sldNum" sz="quarter" idx="12"/>
          </p:nvPr>
        </p:nvSpPr>
        <p:spPr/>
        <p:txBody>
          <a:bodyPr/>
          <a:lstStyle/>
          <a:p>
            <a:fld id="{757993B9-1E1D-498A-9135-8F4EE768927A}" type="slidenum">
              <a:rPr lang="en-HK" smtClean="0"/>
              <a:pPr/>
              <a:t>86</a:t>
            </a:fld>
            <a:endParaRPr lang="en-HK" dirty="0"/>
          </a:p>
        </p:txBody>
      </p:sp>
    </p:spTree>
    <p:extLst>
      <p:ext uri="{BB962C8B-B14F-4D97-AF65-F5344CB8AC3E}">
        <p14:creationId xmlns:p14="http://schemas.microsoft.com/office/powerpoint/2010/main" val="27230006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8A6CB-2F40-E954-50E6-6A093A213EC2}"/>
              </a:ext>
            </a:extLst>
          </p:cNvPr>
          <p:cNvPicPr>
            <a:picLocks noChangeAspect="1"/>
          </p:cNvPicPr>
          <p:nvPr/>
        </p:nvPicPr>
        <p:blipFill>
          <a:blip r:embed="rId2"/>
          <a:srcRect l="1333"/>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FBC72693-B6DC-C414-3E6F-509EA78EBA2B}"/>
              </a:ext>
            </a:extLst>
          </p:cNvPr>
          <p:cNvSpPr/>
          <p:nvPr/>
        </p:nvSpPr>
        <p:spPr>
          <a:xfrm flipH="1" flipV="1">
            <a:off x="4013198" y="3312220"/>
            <a:ext cx="3937001" cy="7650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Rectangle 5">
            <a:extLst>
              <a:ext uri="{FF2B5EF4-FFF2-40B4-BE49-F238E27FC236}">
                <a16:creationId xmlns:a16="http://schemas.microsoft.com/office/drawing/2014/main" id="{39CC6673-2EA3-C0F9-E5C9-35C91FC8F488}"/>
              </a:ext>
            </a:extLst>
          </p:cNvPr>
          <p:cNvSpPr/>
          <p:nvPr/>
        </p:nvSpPr>
        <p:spPr>
          <a:xfrm>
            <a:off x="6538177" y="4260196"/>
            <a:ext cx="1399322" cy="4814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2772173F-7F0D-8F78-7980-DFBBD28CC925}"/>
              </a:ext>
            </a:extLst>
          </p:cNvPr>
          <p:cNvSpPr txBox="1"/>
          <p:nvPr/>
        </p:nvSpPr>
        <p:spPr>
          <a:xfrm>
            <a:off x="8191500" y="2898713"/>
            <a:ext cx="377187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輸入所選數碼證書的「證書密碼」，然後點擊「確認」</a:t>
            </a:r>
            <a:endParaRPr lang="zh-HK" alt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3528086F-1C4B-4E3A-8F7D-FFD62845C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43708">
            <a:off x="8094200" y="3729251"/>
            <a:ext cx="530542" cy="422635"/>
          </a:xfrm>
          <a:prstGeom prst="rect">
            <a:avLst/>
          </a:prstGeom>
        </p:spPr>
      </p:pic>
      <p:sp>
        <p:nvSpPr>
          <p:cNvPr id="3" name="Slide Number Placeholder 2">
            <a:extLst>
              <a:ext uri="{FF2B5EF4-FFF2-40B4-BE49-F238E27FC236}">
                <a16:creationId xmlns:a16="http://schemas.microsoft.com/office/drawing/2014/main" id="{5B5F3670-1AAC-0628-44A9-F2A23BC433CD}"/>
              </a:ext>
            </a:extLst>
          </p:cNvPr>
          <p:cNvSpPr>
            <a:spLocks noGrp="1"/>
          </p:cNvSpPr>
          <p:nvPr>
            <p:ph type="sldNum" sz="quarter" idx="12"/>
          </p:nvPr>
        </p:nvSpPr>
        <p:spPr/>
        <p:txBody>
          <a:bodyPr/>
          <a:lstStyle/>
          <a:p>
            <a:fld id="{757993B9-1E1D-498A-9135-8F4EE768927A}" type="slidenum">
              <a:rPr lang="en-HK" smtClean="0"/>
              <a:pPr/>
              <a:t>87</a:t>
            </a:fld>
            <a:endParaRPr lang="en-HK" dirty="0"/>
          </a:p>
        </p:txBody>
      </p:sp>
    </p:spTree>
    <p:extLst>
      <p:ext uri="{BB962C8B-B14F-4D97-AF65-F5344CB8AC3E}">
        <p14:creationId xmlns:p14="http://schemas.microsoft.com/office/powerpoint/2010/main" val="12140386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72FC2-66BF-32BF-E722-4391CB34FC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4B1625-53C8-48A1-CECB-983CC336C684}"/>
              </a:ext>
            </a:extLst>
          </p:cNvPr>
          <p:cNvPicPr>
            <a:picLocks noChangeAspect="1"/>
          </p:cNvPicPr>
          <p:nvPr/>
        </p:nvPicPr>
        <p:blipFill>
          <a:blip r:embed="rId2"/>
          <a:srcRect r="8444" b="-1"/>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B1488B69-147D-9C32-ED8B-836D3BB333DB}"/>
              </a:ext>
            </a:extLst>
          </p:cNvPr>
          <p:cNvSpPr/>
          <p:nvPr/>
        </p:nvSpPr>
        <p:spPr>
          <a:xfrm flipH="1" flipV="1">
            <a:off x="1128963" y="884968"/>
            <a:ext cx="10491531" cy="744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Rectangle 5">
            <a:extLst>
              <a:ext uri="{FF2B5EF4-FFF2-40B4-BE49-F238E27FC236}">
                <a16:creationId xmlns:a16="http://schemas.microsoft.com/office/drawing/2014/main" id="{2DC8FB14-4F95-AF7F-8F17-B7CA77EE1C45}"/>
              </a:ext>
            </a:extLst>
          </p:cNvPr>
          <p:cNvSpPr/>
          <p:nvPr/>
        </p:nvSpPr>
        <p:spPr>
          <a:xfrm flipH="1" flipV="1">
            <a:off x="1128962" y="2247900"/>
            <a:ext cx="3506537" cy="787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7" name="文字方塊 1">
            <a:extLst>
              <a:ext uri="{FF2B5EF4-FFF2-40B4-BE49-F238E27FC236}">
                <a16:creationId xmlns:a16="http://schemas.microsoft.com/office/drawing/2014/main" id="{249F8397-B812-5504-98C9-02CF2559C968}"/>
              </a:ext>
            </a:extLst>
          </p:cNvPr>
          <p:cNvSpPr txBox="1"/>
          <p:nvPr/>
        </p:nvSpPr>
        <p:spPr>
          <a:xfrm>
            <a:off x="5325449" y="3649960"/>
            <a:ext cx="4183178"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從個人數碼證書中提取的個人資料將會被填寫為登記表格的唯讀資料。</a:t>
            </a:r>
            <a:endParaRPr lang="en-HK" altLang="zh-TW" b="0" dirty="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用戶需要填寫數碼證書的身份證件號碼</a:t>
            </a:r>
            <a:endParaRPr lang="en-HK" altLang="zh-TW"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61554346-593F-B2EB-A632-E3599287C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4480">
            <a:off x="4692179" y="3303627"/>
            <a:ext cx="530542" cy="422635"/>
          </a:xfrm>
          <a:prstGeom prst="rect">
            <a:avLst/>
          </a:prstGeom>
        </p:spPr>
      </p:pic>
      <p:pic>
        <p:nvPicPr>
          <p:cNvPr id="9" name="Picture 8">
            <a:extLst>
              <a:ext uri="{FF2B5EF4-FFF2-40B4-BE49-F238E27FC236}">
                <a16:creationId xmlns:a16="http://schemas.microsoft.com/office/drawing/2014/main" id="{7861A139-AED6-C598-4F8C-3EF19AE4B3B2}"/>
              </a:ext>
            </a:extLst>
          </p:cNvPr>
          <p:cNvPicPr>
            <a:picLocks noChangeAspect="1"/>
          </p:cNvPicPr>
          <p:nvPr/>
        </p:nvPicPr>
        <p:blipFill>
          <a:blip r:embed="rId4"/>
          <a:stretch>
            <a:fillRect/>
          </a:stretch>
        </p:blipFill>
        <p:spPr>
          <a:xfrm>
            <a:off x="4844665" y="1270000"/>
            <a:ext cx="1087013" cy="165116"/>
          </a:xfrm>
          <a:prstGeom prst="rect">
            <a:avLst/>
          </a:prstGeom>
        </p:spPr>
      </p:pic>
      <p:sp>
        <p:nvSpPr>
          <p:cNvPr id="10" name="Rectangle 9">
            <a:extLst>
              <a:ext uri="{FF2B5EF4-FFF2-40B4-BE49-F238E27FC236}">
                <a16:creationId xmlns:a16="http://schemas.microsoft.com/office/drawing/2014/main" id="{7524DB3B-1869-87D6-3BDA-C336A0FA3D66}"/>
              </a:ext>
            </a:extLst>
          </p:cNvPr>
          <p:cNvSpPr/>
          <p:nvPr/>
        </p:nvSpPr>
        <p:spPr>
          <a:xfrm flipH="1" flipV="1">
            <a:off x="4635499" y="2246114"/>
            <a:ext cx="3506537" cy="787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3" name="Slide Number Placeholder 2">
            <a:extLst>
              <a:ext uri="{FF2B5EF4-FFF2-40B4-BE49-F238E27FC236}">
                <a16:creationId xmlns:a16="http://schemas.microsoft.com/office/drawing/2014/main" id="{02E906C2-8C26-FA75-7E00-17929B12A4BA}"/>
              </a:ext>
            </a:extLst>
          </p:cNvPr>
          <p:cNvSpPr>
            <a:spLocks noGrp="1"/>
          </p:cNvSpPr>
          <p:nvPr>
            <p:ph type="sldNum" sz="quarter" idx="12"/>
          </p:nvPr>
        </p:nvSpPr>
        <p:spPr/>
        <p:txBody>
          <a:bodyPr/>
          <a:lstStyle/>
          <a:p>
            <a:fld id="{757993B9-1E1D-498A-9135-8F4EE768927A}" type="slidenum">
              <a:rPr lang="en-HK" smtClean="0"/>
              <a:pPr/>
              <a:t>88</a:t>
            </a:fld>
            <a:endParaRPr lang="en-HK" dirty="0"/>
          </a:p>
        </p:txBody>
      </p:sp>
    </p:spTree>
    <p:extLst>
      <p:ext uri="{BB962C8B-B14F-4D97-AF65-F5344CB8AC3E}">
        <p14:creationId xmlns:p14="http://schemas.microsoft.com/office/powerpoint/2010/main" val="4533200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C31F-63A9-20B7-6394-FBF297814B1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F7C215E-A187-2B0A-D3B3-A9F6CD9EB92C}"/>
              </a:ext>
            </a:extLst>
          </p:cNvPr>
          <p:cNvPicPr>
            <a:picLocks noChangeAspect="1"/>
          </p:cNvPicPr>
          <p:nvPr/>
        </p:nvPicPr>
        <p:blipFill>
          <a:blip r:embed="rId2"/>
          <a:srcRect r="10221" b="-1"/>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87E08ED6-AE0C-6680-0D26-88C46C539270}"/>
              </a:ext>
            </a:extLst>
          </p:cNvPr>
          <p:cNvSpPr/>
          <p:nvPr/>
        </p:nvSpPr>
        <p:spPr>
          <a:xfrm flipH="1" flipV="1">
            <a:off x="10388598" y="5486400"/>
            <a:ext cx="1447799" cy="546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B543A4D2-6B89-4C6B-53B7-424334B04275}"/>
              </a:ext>
            </a:extLst>
          </p:cNvPr>
          <p:cNvSpPr txBox="1"/>
          <p:nvPr/>
        </p:nvSpPr>
        <p:spPr>
          <a:xfrm>
            <a:off x="3187700" y="5455779"/>
            <a:ext cx="606502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輸入其他必要資料，然後按照上述「無需數碼證書的登記」部分所述的步驟繼續提交表格</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7937AF7B-A508-0807-ECA8-131CCF472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14638">
            <a:off x="9555389" y="5548132"/>
            <a:ext cx="530542" cy="422635"/>
          </a:xfrm>
          <a:prstGeom prst="rect">
            <a:avLst/>
          </a:prstGeom>
        </p:spPr>
      </p:pic>
      <p:pic>
        <p:nvPicPr>
          <p:cNvPr id="9" name="Picture 8">
            <a:extLst>
              <a:ext uri="{FF2B5EF4-FFF2-40B4-BE49-F238E27FC236}">
                <a16:creationId xmlns:a16="http://schemas.microsoft.com/office/drawing/2014/main" id="{664E2169-C845-31A1-9693-4693EE40390C}"/>
              </a:ext>
            </a:extLst>
          </p:cNvPr>
          <p:cNvPicPr>
            <a:picLocks noChangeAspect="1"/>
          </p:cNvPicPr>
          <p:nvPr/>
        </p:nvPicPr>
        <p:blipFill>
          <a:blip r:embed="rId4"/>
          <a:stretch>
            <a:fillRect/>
          </a:stretch>
        </p:blipFill>
        <p:spPr>
          <a:xfrm>
            <a:off x="1630299" y="2806689"/>
            <a:ext cx="905001" cy="152421"/>
          </a:xfrm>
          <a:prstGeom prst="rect">
            <a:avLst/>
          </a:prstGeom>
        </p:spPr>
      </p:pic>
      <p:pic>
        <p:nvPicPr>
          <p:cNvPr id="10" name="Picture 9">
            <a:extLst>
              <a:ext uri="{FF2B5EF4-FFF2-40B4-BE49-F238E27FC236}">
                <a16:creationId xmlns:a16="http://schemas.microsoft.com/office/drawing/2014/main" id="{9D267C48-6B31-C91F-C9F3-7EC2F5A706B2}"/>
              </a:ext>
            </a:extLst>
          </p:cNvPr>
          <p:cNvPicPr>
            <a:picLocks noChangeAspect="1"/>
          </p:cNvPicPr>
          <p:nvPr/>
        </p:nvPicPr>
        <p:blipFill>
          <a:blip r:embed="rId5"/>
          <a:stretch>
            <a:fillRect/>
          </a:stretch>
        </p:blipFill>
        <p:spPr>
          <a:xfrm>
            <a:off x="1693799" y="2806065"/>
            <a:ext cx="679511" cy="140334"/>
          </a:xfrm>
          <a:prstGeom prst="rect">
            <a:avLst/>
          </a:prstGeom>
        </p:spPr>
      </p:pic>
      <p:sp>
        <p:nvSpPr>
          <p:cNvPr id="3" name="Slide Number Placeholder 2">
            <a:extLst>
              <a:ext uri="{FF2B5EF4-FFF2-40B4-BE49-F238E27FC236}">
                <a16:creationId xmlns:a16="http://schemas.microsoft.com/office/drawing/2014/main" id="{86CE61F4-3402-5834-CBCD-5B9904163B10}"/>
              </a:ext>
            </a:extLst>
          </p:cNvPr>
          <p:cNvSpPr>
            <a:spLocks noGrp="1"/>
          </p:cNvSpPr>
          <p:nvPr>
            <p:ph type="sldNum" sz="quarter" idx="12"/>
          </p:nvPr>
        </p:nvSpPr>
        <p:spPr/>
        <p:txBody>
          <a:bodyPr/>
          <a:lstStyle/>
          <a:p>
            <a:fld id="{757993B9-1E1D-498A-9135-8F4EE768927A}" type="slidenum">
              <a:rPr lang="en-HK" smtClean="0"/>
              <a:pPr/>
              <a:t>89</a:t>
            </a:fld>
            <a:endParaRPr lang="en-HK" dirty="0"/>
          </a:p>
        </p:txBody>
      </p:sp>
    </p:spTree>
    <p:extLst>
      <p:ext uri="{BB962C8B-B14F-4D97-AF65-F5344CB8AC3E}">
        <p14:creationId xmlns:p14="http://schemas.microsoft.com/office/powerpoint/2010/main" val="216506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0146C-1818-9DE3-535A-3019BE34F52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5E4B296-0270-C8E3-B38C-8B837DC93A1D}"/>
              </a:ext>
            </a:extLst>
          </p:cNvPr>
          <p:cNvPicPr>
            <a:picLocks noChangeAspect="1"/>
          </p:cNvPicPr>
          <p:nvPr/>
        </p:nvPicPr>
        <p:blipFill>
          <a:blip r:embed="rId2"/>
          <a:srcRect t="1765"/>
          <a:stretch>
            <a:fillRect/>
          </a:stretch>
        </p:blipFill>
        <p:spPr>
          <a:xfrm>
            <a:off x="0" y="0"/>
            <a:ext cx="12191980" cy="6856718"/>
          </a:xfrm>
          <a:prstGeom prst="rect">
            <a:avLst/>
          </a:prstGeom>
        </p:spPr>
      </p:pic>
      <p:sp>
        <p:nvSpPr>
          <p:cNvPr id="6" name="文字方塊 1">
            <a:extLst>
              <a:ext uri="{FF2B5EF4-FFF2-40B4-BE49-F238E27FC236}">
                <a16:creationId xmlns:a16="http://schemas.microsoft.com/office/drawing/2014/main" id="{AD8E4499-103C-576B-2591-C3A356DA5327}"/>
              </a:ext>
            </a:extLst>
          </p:cNvPr>
          <p:cNvSpPr txBox="1"/>
          <p:nvPr/>
        </p:nvSpPr>
        <p:spPr>
          <a:xfrm>
            <a:off x="7812340" y="1436023"/>
            <a:ext cx="180244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閱讀條款及條件</a:t>
            </a:r>
            <a:endParaRPr lang="en-HK"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8F53EE47-9192-B359-F541-9100A631BAC6}"/>
              </a:ext>
            </a:extLst>
          </p:cNvPr>
          <p:cNvSpPr>
            <a:spLocks noGrp="1"/>
          </p:cNvSpPr>
          <p:nvPr>
            <p:ph type="sldNum" sz="quarter" idx="12"/>
          </p:nvPr>
        </p:nvSpPr>
        <p:spPr/>
        <p:txBody>
          <a:bodyPr/>
          <a:lstStyle/>
          <a:p>
            <a:fld id="{757993B9-1E1D-498A-9135-8F4EE768927A}" type="slidenum">
              <a:rPr lang="en-HK" smtClean="0"/>
              <a:pPr/>
              <a:t>9</a:t>
            </a:fld>
            <a:endParaRPr lang="en-HK" dirty="0"/>
          </a:p>
        </p:txBody>
      </p:sp>
    </p:spTree>
    <p:extLst>
      <p:ext uri="{BB962C8B-B14F-4D97-AF65-F5344CB8AC3E}">
        <p14:creationId xmlns:p14="http://schemas.microsoft.com/office/powerpoint/2010/main" val="1132373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DACCB-44D3-C6FD-358D-DBD0589593D0}"/>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2568DCEE-AC9E-A4B6-5971-5A6DF857B31F}"/>
              </a:ext>
            </a:extLst>
          </p:cNvPr>
          <p:cNvSpPr>
            <a:spLocks noGrp="1" noChangeArrowheads="1"/>
          </p:cNvSpPr>
          <p:nvPr>
            <p:ph idx="1"/>
          </p:nvPr>
        </p:nvSpPr>
        <p:spPr bwMode="auto">
          <a:xfrm>
            <a:off x="95363" y="193655"/>
            <a:ext cx="11304587" cy="2837656"/>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第三章</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rPr>
              <a:t>啟動帳戶</a:t>
            </a:r>
          </a:p>
          <a:p>
            <a:pPr marL="0" indent="0" algn="ctr" eaLnBrk="1" hangingPunct="1">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r>
              <a:rPr lang="en-GB" sz="2500" dirty="0">
                <a:solidFill>
                  <a:schemeClr val="accent1">
                    <a:lumMod val="75000"/>
                  </a:schemeClr>
                </a:solidFill>
                <a:latin typeface="Microsoft JhengHei" panose="020B0604030504040204" pitchFamily="34" charset="-120"/>
                <a:ea typeface="Microsoft JhengHei" panose="020B0604030504040204" pitchFamily="34" charset="-120"/>
              </a:rPr>
              <a:t>3.1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啟動新登記的公司管理員帳戶</a:t>
            </a:r>
            <a:endParaRPr lang="en-GB"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GB" sz="2500" dirty="0">
                <a:solidFill>
                  <a:schemeClr val="accent1">
                    <a:lumMod val="75000"/>
                  </a:schemeClr>
                </a:solidFill>
                <a:latin typeface="Microsoft JhengHei" panose="020B0604030504040204" pitchFamily="34" charset="-120"/>
                <a:ea typeface="Microsoft JhengHei" panose="020B0604030504040204" pitchFamily="34" charset="-120"/>
              </a:rPr>
              <a:t>3.2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啟動新登記的公司用戶帳戶</a:t>
            </a:r>
            <a:endParaRPr lang="en-GB" sz="2500" dirty="0">
              <a:solidFill>
                <a:schemeClr val="bg1">
                  <a:lumMod val="6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endParaRPr lang="en-GB"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lgn="ctr" eaLnBrk="1" hangingPunct="1">
              <a:spcBef>
                <a:spcPts val="365"/>
              </a:spcBef>
              <a:buClr>
                <a:srgbClr val="286BAC"/>
              </a:buClr>
              <a:buNone/>
              <a:defRPr/>
            </a:pPr>
            <a:endPar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3" name="Slide Number Placeholder 2">
            <a:extLst>
              <a:ext uri="{FF2B5EF4-FFF2-40B4-BE49-F238E27FC236}">
                <a16:creationId xmlns:a16="http://schemas.microsoft.com/office/drawing/2014/main" id="{B0F87BD5-B63F-1704-61A1-640E9F91DA19}"/>
              </a:ext>
            </a:extLst>
          </p:cNvPr>
          <p:cNvSpPr>
            <a:spLocks noGrp="1"/>
          </p:cNvSpPr>
          <p:nvPr>
            <p:ph type="sldNum" sz="quarter" idx="12"/>
          </p:nvPr>
        </p:nvSpPr>
        <p:spPr/>
        <p:txBody>
          <a:bodyPr/>
          <a:lstStyle/>
          <a:p>
            <a:fld id="{757993B9-1E1D-498A-9135-8F4EE768927A}" type="slidenum">
              <a:rPr lang="en-HK" smtClean="0"/>
              <a:pPr/>
              <a:t>90</a:t>
            </a:fld>
            <a:endParaRPr lang="en-HK" dirty="0"/>
          </a:p>
        </p:txBody>
      </p:sp>
    </p:spTree>
    <p:extLst>
      <p:ext uri="{BB962C8B-B14F-4D97-AF65-F5344CB8AC3E}">
        <p14:creationId xmlns:p14="http://schemas.microsoft.com/office/powerpoint/2010/main" val="10447431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31800-A731-3DEC-7106-A2AF32BC819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8BC9840-61A5-5BA1-A185-368FE4EE5D29}"/>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rPr>
              <a:t>3.1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啟動</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新公司</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管理員</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帳戶</a:t>
            </a:r>
            <a:endParaRPr lang="en-HK"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endParaRPr>
          </a:p>
        </p:txBody>
      </p:sp>
      <p:pic>
        <p:nvPicPr>
          <p:cNvPr id="11" name="Picture 10">
            <a:extLst>
              <a:ext uri="{FF2B5EF4-FFF2-40B4-BE49-F238E27FC236}">
                <a16:creationId xmlns:a16="http://schemas.microsoft.com/office/drawing/2014/main" id="{0216364A-156D-3477-DCCC-9CADB7AE2BE6}"/>
              </a:ext>
            </a:extLst>
          </p:cNvPr>
          <p:cNvPicPr>
            <a:picLocks noChangeAspect="1"/>
          </p:cNvPicPr>
          <p:nvPr/>
        </p:nvPicPr>
        <p:blipFill>
          <a:blip r:embed="rId2"/>
          <a:stretch>
            <a:fillRect/>
          </a:stretch>
        </p:blipFill>
        <p:spPr>
          <a:xfrm>
            <a:off x="-12700" y="764887"/>
            <a:ext cx="12191980" cy="6093113"/>
          </a:xfrm>
          <a:prstGeom prst="rect">
            <a:avLst/>
          </a:prstGeom>
        </p:spPr>
      </p:pic>
      <p:sp>
        <p:nvSpPr>
          <p:cNvPr id="12" name="Rectangle 11">
            <a:extLst>
              <a:ext uri="{FF2B5EF4-FFF2-40B4-BE49-F238E27FC236}">
                <a16:creationId xmlns:a16="http://schemas.microsoft.com/office/drawing/2014/main" id="{8CB6C5E2-5C15-929A-1F85-6376C4DA9B9E}"/>
              </a:ext>
            </a:extLst>
          </p:cNvPr>
          <p:cNvSpPr/>
          <p:nvPr/>
        </p:nvSpPr>
        <p:spPr>
          <a:xfrm>
            <a:off x="8191501" y="1366764"/>
            <a:ext cx="927100"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3" name="文字方塊 1">
            <a:extLst>
              <a:ext uri="{FF2B5EF4-FFF2-40B4-BE49-F238E27FC236}">
                <a16:creationId xmlns:a16="http://schemas.microsoft.com/office/drawing/2014/main" id="{BFB13624-E3CD-6C9D-76BA-1B8F92D619B6}"/>
              </a:ext>
            </a:extLst>
          </p:cNvPr>
          <p:cNvSpPr txBox="1"/>
          <p:nvPr/>
        </p:nvSpPr>
        <p:spPr>
          <a:xfrm>
            <a:off x="5065116" y="2750642"/>
            <a:ext cx="40534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前往貿易單一窗口網站並點擊「登入」</a:t>
            </a:r>
            <a:endParaRPr lang="zh-HK" altLang="en-US" b="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03E3DFBC-CFBC-CABD-78CE-F2FCB63CF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9782">
            <a:off x="8283773" y="1966979"/>
            <a:ext cx="530542" cy="422635"/>
          </a:xfrm>
          <a:prstGeom prst="rect">
            <a:avLst/>
          </a:prstGeom>
        </p:spPr>
      </p:pic>
      <p:sp>
        <p:nvSpPr>
          <p:cNvPr id="3" name="Slide Number Placeholder 2">
            <a:extLst>
              <a:ext uri="{FF2B5EF4-FFF2-40B4-BE49-F238E27FC236}">
                <a16:creationId xmlns:a16="http://schemas.microsoft.com/office/drawing/2014/main" id="{0C8C9540-374B-8BAF-EF38-489E53EA5A66}"/>
              </a:ext>
            </a:extLst>
          </p:cNvPr>
          <p:cNvSpPr>
            <a:spLocks noGrp="1"/>
          </p:cNvSpPr>
          <p:nvPr>
            <p:ph type="sldNum" sz="quarter" idx="12"/>
          </p:nvPr>
        </p:nvSpPr>
        <p:spPr/>
        <p:txBody>
          <a:bodyPr/>
          <a:lstStyle/>
          <a:p>
            <a:fld id="{757993B9-1E1D-498A-9135-8F4EE768927A}" type="slidenum">
              <a:rPr lang="en-HK" smtClean="0"/>
              <a:pPr/>
              <a:t>91</a:t>
            </a:fld>
            <a:endParaRPr lang="en-HK" dirty="0"/>
          </a:p>
        </p:txBody>
      </p:sp>
    </p:spTree>
    <p:extLst>
      <p:ext uri="{BB962C8B-B14F-4D97-AF65-F5344CB8AC3E}">
        <p14:creationId xmlns:p14="http://schemas.microsoft.com/office/powerpoint/2010/main" val="10850743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69E4D-5109-4D8A-0B64-465781AD9C1F}"/>
              </a:ext>
            </a:extLst>
          </p:cNvPr>
          <p:cNvPicPr>
            <a:picLocks noChangeAspect="1"/>
          </p:cNvPicPr>
          <p:nvPr/>
        </p:nvPicPr>
        <p:blipFill>
          <a:blip r:embed="rId2"/>
          <a:stretch>
            <a:fillRect/>
          </a:stretch>
        </p:blipFill>
        <p:spPr>
          <a:xfrm>
            <a:off x="0" y="0"/>
            <a:ext cx="12192000" cy="6896128"/>
          </a:xfrm>
          <a:prstGeom prst="rect">
            <a:avLst/>
          </a:prstGeom>
        </p:spPr>
      </p:pic>
      <p:sp>
        <p:nvSpPr>
          <p:cNvPr id="5" name="Rectangle 4">
            <a:extLst>
              <a:ext uri="{FF2B5EF4-FFF2-40B4-BE49-F238E27FC236}">
                <a16:creationId xmlns:a16="http://schemas.microsoft.com/office/drawing/2014/main" id="{5D80683D-90FE-0345-1B70-0556D1759940}"/>
              </a:ext>
            </a:extLst>
          </p:cNvPr>
          <p:cNvSpPr/>
          <p:nvPr/>
        </p:nvSpPr>
        <p:spPr>
          <a:xfrm flipH="1" flipV="1">
            <a:off x="1223697" y="3712404"/>
            <a:ext cx="614155" cy="2359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2737CA44-3BB7-98EA-9270-69EC7B8B4D30}"/>
              </a:ext>
            </a:extLst>
          </p:cNvPr>
          <p:cNvSpPr txBox="1"/>
          <p:nvPr/>
        </p:nvSpPr>
        <p:spPr>
          <a:xfrm>
            <a:off x="2803505" y="3878924"/>
            <a:ext cx="186808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點擊「啟動帳戶」</a:t>
            </a:r>
            <a:endParaRPr lang="en-HK" b="0" dirty="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BEEB54E4-177B-24A3-62B3-DF28A242D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81418">
            <a:off x="2103693" y="3769013"/>
            <a:ext cx="530542" cy="422635"/>
          </a:xfrm>
          <a:prstGeom prst="rect">
            <a:avLst/>
          </a:prstGeom>
        </p:spPr>
      </p:pic>
      <p:sp>
        <p:nvSpPr>
          <p:cNvPr id="7" name="Slide Number Placeholder 6">
            <a:extLst>
              <a:ext uri="{FF2B5EF4-FFF2-40B4-BE49-F238E27FC236}">
                <a16:creationId xmlns:a16="http://schemas.microsoft.com/office/drawing/2014/main" id="{58FBCC21-7492-97DA-0BCB-E8EA1BF45B65}"/>
              </a:ext>
            </a:extLst>
          </p:cNvPr>
          <p:cNvSpPr>
            <a:spLocks noGrp="1"/>
          </p:cNvSpPr>
          <p:nvPr>
            <p:ph type="sldNum" sz="quarter" idx="12"/>
          </p:nvPr>
        </p:nvSpPr>
        <p:spPr/>
        <p:txBody>
          <a:bodyPr/>
          <a:lstStyle/>
          <a:p>
            <a:fld id="{757993B9-1E1D-498A-9135-8F4EE768927A}" type="slidenum">
              <a:rPr lang="en-HK" smtClean="0"/>
              <a:pPr/>
              <a:t>92</a:t>
            </a:fld>
            <a:endParaRPr lang="en-HK" dirty="0"/>
          </a:p>
        </p:txBody>
      </p:sp>
    </p:spTree>
    <p:extLst>
      <p:ext uri="{BB962C8B-B14F-4D97-AF65-F5344CB8AC3E}">
        <p14:creationId xmlns:p14="http://schemas.microsoft.com/office/powerpoint/2010/main" val="36025376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E4CD5-E698-C4CB-6F7B-44BB10007C0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2CB21CC-B1DD-A506-04D5-EB8C45E87BB3}"/>
              </a:ext>
            </a:extLst>
          </p:cNvPr>
          <p:cNvPicPr>
            <a:picLocks noChangeAspect="1"/>
          </p:cNvPicPr>
          <p:nvPr/>
        </p:nvPicPr>
        <p:blipFill>
          <a:blip r:embed="rId2"/>
          <a:srcRect l="11052" r="2710"/>
          <a:stretch>
            <a:fillRect/>
          </a:stretch>
        </p:blipFill>
        <p:spPr>
          <a:xfrm>
            <a:off x="-5089" y="1282"/>
            <a:ext cx="12191980" cy="6856718"/>
          </a:xfrm>
          <a:prstGeom prst="rect">
            <a:avLst/>
          </a:prstGeom>
        </p:spPr>
      </p:pic>
      <p:sp>
        <p:nvSpPr>
          <p:cNvPr id="5" name="Rectangle 4">
            <a:extLst>
              <a:ext uri="{FF2B5EF4-FFF2-40B4-BE49-F238E27FC236}">
                <a16:creationId xmlns:a16="http://schemas.microsoft.com/office/drawing/2014/main" id="{7D1A3B81-D23C-B987-5A20-0231D1542A29}"/>
              </a:ext>
            </a:extLst>
          </p:cNvPr>
          <p:cNvSpPr/>
          <p:nvPr/>
        </p:nvSpPr>
        <p:spPr>
          <a:xfrm flipH="1" flipV="1">
            <a:off x="207358" y="2767681"/>
            <a:ext cx="2416200" cy="6796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D8571B42-9C3C-729D-CDB9-53AFC71069EE}"/>
              </a:ext>
            </a:extLst>
          </p:cNvPr>
          <p:cNvSpPr/>
          <p:nvPr/>
        </p:nvSpPr>
        <p:spPr>
          <a:xfrm flipH="1" flipV="1">
            <a:off x="206879" y="3452738"/>
            <a:ext cx="5185515" cy="6796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11F70056-F51E-762A-8F3B-0E19266E90F5}"/>
              </a:ext>
            </a:extLst>
          </p:cNvPr>
          <p:cNvSpPr/>
          <p:nvPr/>
        </p:nvSpPr>
        <p:spPr>
          <a:xfrm flipH="1" flipV="1">
            <a:off x="9554224" y="4639380"/>
            <a:ext cx="1354408" cy="4109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27E8A7E2-7057-94AC-B16B-06E82326B7E2}"/>
              </a:ext>
            </a:extLst>
          </p:cNvPr>
          <p:cNvSpPr txBox="1"/>
          <p:nvPr/>
        </p:nvSpPr>
        <p:spPr>
          <a:xfrm>
            <a:off x="3693066" y="2215185"/>
            <a:ext cx="189015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輸入「帳戶名稱」</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69AAEED-8B3C-4ECF-F3A3-BC956DDD2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3383">
            <a:off x="2946240" y="2201077"/>
            <a:ext cx="530542" cy="422635"/>
          </a:xfrm>
          <a:prstGeom prst="rect">
            <a:avLst/>
          </a:prstGeom>
        </p:spPr>
      </p:pic>
      <p:pic>
        <p:nvPicPr>
          <p:cNvPr id="9" name="Picture 8" descr="An orange arrow pointing at something&#10;&#10;AI-generated content may be incorrect.">
            <a:extLst>
              <a:ext uri="{FF2B5EF4-FFF2-40B4-BE49-F238E27FC236}">
                <a16:creationId xmlns:a16="http://schemas.microsoft.com/office/drawing/2014/main" id="{801833D6-6674-E349-1AAB-E3289CA8C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3383">
            <a:off x="2971402" y="2865129"/>
            <a:ext cx="530542" cy="422635"/>
          </a:xfrm>
          <a:prstGeom prst="rect">
            <a:avLst/>
          </a:prstGeom>
        </p:spPr>
      </p:pic>
      <p:sp>
        <p:nvSpPr>
          <p:cNvPr id="10" name="文字方塊 1">
            <a:extLst>
              <a:ext uri="{FF2B5EF4-FFF2-40B4-BE49-F238E27FC236}">
                <a16:creationId xmlns:a16="http://schemas.microsoft.com/office/drawing/2014/main" id="{AE1DCECF-AEF7-F2BD-A8AB-671AF74CD18F}"/>
              </a:ext>
            </a:extLst>
          </p:cNvPr>
          <p:cNvSpPr txBox="1"/>
          <p:nvPr/>
        </p:nvSpPr>
        <p:spPr>
          <a:xfrm>
            <a:off x="3705647" y="2889535"/>
            <a:ext cx="214651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輸入「帳戶啟動碼」</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50E728E4-D0FF-17CD-EA9D-196B22AF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3383">
            <a:off x="5558728" y="3592213"/>
            <a:ext cx="530542" cy="422635"/>
          </a:xfrm>
          <a:prstGeom prst="rect">
            <a:avLst/>
          </a:prstGeom>
        </p:spPr>
      </p:pic>
      <p:sp>
        <p:nvSpPr>
          <p:cNvPr id="12" name="文字方塊 1">
            <a:extLst>
              <a:ext uri="{FF2B5EF4-FFF2-40B4-BE49-F238E27FC236}">
                <a16:creationId xmlns:a16="http://schemas.microsoft.com/office/drawing/2014/main" id="{EA8E5B0C-71FA-27D0-8C71-02E0A24A787B}"/>
              </a:ext>
            </a:extLst>
          </p:cNvPr>
          <p:cNvSpPr txBox="1"/>
          <p:nvPr/>
        </p:nvSpPr>
        <p:spPr>
          <a:xfrm>
            <a:off x="6255605" y="3618959"/>
            <a:ext cx="171581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F1D24249-A0A8-7D6D-155B-DEBCEBBB7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93167">
            <a:off x="8793393" y="4669612"/>
            <a:ext cx="530542" cy="422635"/>
          </a:xfrm>
          <a:prstGeom prst="rect">
            <a:avLst/>
          </a:prstGeom>
        </p:spPr>
      </p:pic>
      <p:sp>
        <p:nvSpPr>
          <p:cNvPr id="14" name="文字方塊 1">
            <a:extLst>
              <a:ext uri="{FF2B5EF4-FFF2-40B4-BE49-F238E27FC236}">
                <a16:creationId xmlns:a16="http://schemas.microsoft.com/office/drawing/2014/main" id="{A3DCFE83-34E9-D0D6-5D36-EEAFFD05C258}"/>
              </a:ext>
            </a:extLst>
          </p:cNvPr>
          <p:cNvSpPr txBox="1"/>
          <p:nvPr/>
        </p:nvSpPr>
        <p:spPr>
          <a:xfrm>
            <a:off x="7113511" y="4681032"/>
            <a:ext cx="142661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6" name="Picture 15">
            <a:extLst>
              <a:ext uri="{FF2B5EF4-FFF2-40B4-BE49-F238E27FC236}">
                <a16:creationId xmlns:a16="http://schemas.microsoft.com/office/drawing/2014/main" id="{A719FCA6-8A6B-905B-E9E7-DB49AA52F604}"/>
              </a:ext>
            </a:extLst>
          </p:cNvPr>
          <p:cNvPicPr>
            <a:picLocks noChangeAspect="1"/>
          </p:cNvPicPr>
          <p:nvPr/>
        </p:nvPicPr>
        <p:blipFill>
          <a:blip r:embed="rId4"/>
          <a:stretch>
            <a:fillRect/>
          </a:stretch>
        </p:blipFill>
        <p:spPr>
          <a:xfrm>
            <a:off x="353648" y="2361265"/>
            <a:ext cx="2043055" cy="232753"/>
          </a:xfrm>
          <a:prstGeom prst="rect">
            <a:avLst/>
          </a:prstGeom>
        </p:spPr>
      </p:pic>
      <p:sp>
        <p:nvSpPr>
          <p:cNvPr id="4" name="Rectangle 3">
            <a:extLst>
              <a:ext uri="{FF2B5EF4-FFF2-40B4-BE49-F238E27FC236}">
                <a16:creationId xmlns:a16="http://schemas.microsoft.com/office/drawing/2014/main" id="{E17265A8-BA60-DAEF-5601-605099A71157}"/>
              </a:ext>
            </a:extLst>
          </p:cNvPr>
          <p:cNvSpPr/>
          <p:nvPr/>
        </p:nvSpPr>
        <p:spPr>
          <a:xfrm flipH="1" flipV="1">
            <a:off x="207358" y="2037474"/>
            <a:ext cx="2416200" cy="7247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5" name="Slide Number Placeholder 14">
            <a:extLst>
              <a:ext uri="{FF2B5EF4-FFF2-40B4-BE49-F238E27FC236}">
                <a16:creationId xmlns:a16="http://schemas.microsoft.com/office/drawing/2014/main" id="{EA1E1FA0-E63E-2C4E-F1ED-951652A942FA}"/>
              </a:ext>
            </a:extLst>
          </p:cNvPr>
          <p:cNvSpPr>
            <a:spLocks noGrp="1"/>
          </p:cNvSpPr>
          <p:nvPr>
            <p:ph type="sldNum" sz="quarter" idx="12"/>
          </p:nvPr>
        </p:nvSpPr>
        <p:spPr/>
        <p:txBody>
          <a:bodyPr/>
          <a:lstStyle/>
          <a:p>
            <a:fld id="{757993B9-1E1D-498A-9135-8F4EE768927A}" type="slidenum">
              <a:rPr lang="en-HK" smtClean="0"/>
              <a:pPr/>
              <a:t>93</a:t>
            </a:fld>
            <a:endParaRPr lang="en-HK" dirty="0"/>
          </a:p>
        </p:txBody>
      </p:sp>
    </p:spTree>
    <p:extLst>
      <p:ext uri="{BB962C8B-B14F-4D97-AF65-F5344CB8AC3E}">
        <p14:creationId xmlns:p14="http://schemas.microsoft.com/office/powerpoint/2010/main" val="3300241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7900A-EAAB-9567-D52A-B4DFB3F57E5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42BE2BB-4E9F-97B9-0305-7124338D4502}"/>
              </a:ext>
            </a:extLst>
          </p:cNvPr>
          <p:cNvPicPr>
            <a:picLocks noChangeAspect="1"/>
          </p:cNvPicPr>
          <p:nvPr/>
        </p:nvPicPr>
        <p:blipFill>
          <a:blip r:embed="rId2"/>
          <a:stretch>
            <a:fillRect/>
          </a:stretch>
        </p:blipFill>
        <p:spPr>
          <a:xfrm>
            <a:off x="0" y="0"/>
            <a:ext cx="12192000" cy="6917795"/>
          </a:xfrm>
          <a:prstGeom prst="rect">
            <a:avLst/>
          </a:prstGeom>
        </p:spPr>
      </p:pic>
      <p:sp>
        <p:nvSpPr>
          <p:cNvPr id="4" name="Rectangle 3">
            <a:extLst>
              <a:ext uri="{FF2B5EF4-FFF2-40B4-BE49-F238E27FC236}">
                <a16:creationId xmlns:a16="http://schemas.microsoft.com/office/drawing/2014/main" id="{4623AB2C-E807-7D22-5412-6B2EB7A57A31}"/>
              </a:ext>
            </a:extLst>
          </p:cNvPr>
          <p:cNvSpPr/>
          <p:nvPr/>
        </p:nvSpPr>
        <p:spPr>
          <a:xfrm flipH="1" flipV="1">
            <a:off x="1151376" y="2263025"/>
            <a:ext cx="9831471" cy="13619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47C604ED-F271-1494-E755-E808CB445FEA}"/>
              </a:ext>
            </a:extLst>
          </p:cNvPr>
          <p:cNvSpPr/>
          <p:nvPr/>
        </p:nvSpPr>
        <p:spPr>
          <a:xfrm flipH="1" flipV="1">
            <a:off x="9695115" y="4095345"/>
            <a:ext cx="1196041"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635BF7C7-24D0-5AFE-C354-969BD225D361}"/>
              </a:ext>
            </a:extLst>
          </p:cNvPr>
          <p:cNvSpPr txBox="1"/>
          <p:nvPr/>
        </p:nvSpPr>
        <p:spPr>
          <a:xfrm>
            <a:off x="537152" y="1604371"/>
            <a:ext cx="22663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設定登入帳戶的密碼</a:t>
            </a:r>
            <a:endParaRPr lang="en-HK" b="0"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7151D98F-733B-E82E-1852-3958EE777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607926">
            <a:off x="3002522" y="1803521"/>
            <a:ext cx="530542" cy="422635"/>
          </a:xfrm>
          <a:prstGeom prst="rect">
            <a:avLst/>
          </a:prstGeom>
        </p:spPr>
      </p:pic>
      <p:sp>
        <p:nvSpPr>
          <p:cNvPr id="7" name="文字方塊 1">
            <a:extLst>
              <a:ext uri="{FF2B5EF4-FFF2-40B4-BE49-F238E27FC236}">
                <a16:creationId xmlns:a16="http://schemas.microsoft.com/office/drawing/2014/main" id="{6966237F-004E-3165-3B35-CCBC58AA8B23}"/>
              </a:ext>
            </a:extLst>
          </p:cNvPr>
          <p:cNvSpPr txBox="1"/>
          <p:nvPr/>
        </p:nvSpPr>
        <p:spPr>
          <a:xfrm>
            <a:off x="1151376" y="4029677"/>
            <a:ext cx="3345823" cy="2308324"/>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不少於 </a:t>
            </a:r>
            <a:r>
              <a:rPr lang="en-US" altLang="zh-TW" b="0" dirty="0">
                <a:latin typeface="Microsoft JhengHei" panose="020B0604030504040204" pitchFamily="34" charset="-120"/>
                <a:ea typeface="Microsoft JhengHei" panose="020B0604030504040204" pitchFamily="34" charset="-120"/>
              </a:rPr>
              <a:t>10 </a:t>
            </a:r>
            <a:r>
              <a:rPr lang="zh-TW" altLang="en-US" b="0">
                <a:latin typeface="Microsoft JhengHei" panose="020B0604030504040204" pitchFamily="34" charset="-120"/>
                <a:ea typeface="Microsoft JhengHei" panose="020B0604030504040204" pitchFamily="34" charset="-120"/>
              </a:rPr>
              <a:t>個字符的組合：</a:t>
            </a:r>
          </a:p>
          <a:p>
            <a:pPr marL="28575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大寫字母</a:t>
            </a:r>
            <a:r>
              <a:rPr lang="en-US" altLang="zh-TW" b="0" dirty="0">
                <a:latin typeface="Microsoft JhengHei" panose="020B0604030504040204" pitchFamily="34" charset="-120"/>
                <a:ea typeface="Microsoft JhengHei" panose="020B0604030504040204" pitchFamily="34" charset="-120"/>
              </a:rPr>
              <a:t>;</a:t>
            </a:r>
          </a:p>
          <a:p>
            <a:pPr marL="28575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小寫字母</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和</a:t>
            </a:r>
          </a:p>
          <a:p>
            <a:pPr marL="28575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數字</a:t>
            </a:r>
            <a:r>
              <a:rPr lang="en-US" altLang="zh-TW" b="0" dirty="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或</a:t>
            </a:r>
          </a:p>
          <a:p>
            <a:pPr marL="28575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特殊字符 </a:t>
            </a:r>
            <a:r>
              <a:rPr lang="en-US" altLang="zh-TW" b="0" dirty="0">
                <a:latin typeface="Microsoft JhengHei" panose="020B0604030504040204" pitchFamily="34" charset="-120"/>
                <a:ea typeface="Microsoft JhengHei" panose="020B0604030504040204" pitchFamily="34" charset="-120"/>
              </a:rPr>
              <a:t>(! @ # $ % &amp; * ?)</a:t>
            </a:r>
          </a:p>
          <a:p>
            <a:endParaRPr lang="en-US" altLang="zh-TW" b="0" dirty="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密碼的要求可能會改變。請點擊 </a:t>
            </a:r>
            <a:r>
              <a:rPr lang="en-US" altLang="zh-TW" b="0" dirty="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查看最新的密碼要求</a:t>
            </a:r>
          </a:p>
        </p:txBody>
      </p:sp>
      <p:pic>
        <p:nvPicPr>
          <p:cNvPr id="10" name="Picture 9">
            <a:extLst>
              <a:ext uri="{FF2B5EF4-FFF2-40B4-BE49-F238E27FC236}">
                <a16:creationId xmlns:a16="http://schemas.microsoft.com/office/drawing/2014/main" id="{C043F77E-84ED-CA40-7341-C21E627709DB}"/>
              </a:ext>
            </a:extLst>
          </p:cNvPr>
          <p:cNvPicPr>
            <a:picLocks noChangeAspect="1"/>
          </p:cNvPicPr>
          <p:nvPr/>
        </p:nvPicPr>
        <p:blipFill>
          <a:blip r:embed="rId4"/>
          <a:stretch>
            <a:fillRect/>
          </a:stretch>
        </p:blipFill>
        <p:spPr>
          <a:xfrm>
            <a:off x="1516808" y="5969846"/>
            <a:ext cx="238158" cy="247685"/>
          </a:xfrm>
          <a:prstGeom prst="rect">
            <a:avLst/>
          </a:prstGeom>
        </p:spPr>
      </p:pic>
      <p:sp>
        <p:nvSpPr>
          <p:cNvPr id="13" name="文字方塊 1">
            <a:extLst>
              <a:ext uri="{FF2B5EF4-FFF2-40B4-BE49-F238E27FC236}">
                <a16:creationId xmlns:a16="http://schemas.microsoft.com/office/drawing/2014/main" id="{B30B7075-7BFC-15D6-D403-85B56A167FB4}"/>
              </a:ext>
            </a:extLst>
          </p:cNvPr>
          <p:cNvSpPr txBox="1"/>
          <p:nvPr/>
        </p:nvSpPr>
        <p:spPr>
          <a:xfrm>
            <a:off x="9667440" y="5569618"/>
            <a:ext cx="146021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D1699869-2ABE-B634-0D2E-1F2E96C3D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03202">
            <a:off x="10179008" y="4718505"/>
            <a:ext cx="530542" cy="422635"/>
          </a:xfrm>
          <a:prstGeom prst="rect">
            <a:avLst/>
          </a:prstGeom>
        </p:spPr>
      </p:pic>
      <p:sp>
        <p:nvSpPr>
          <p:cNvPr id="9" name="Slide Number Placeholder 8">
            <a:extLst>
              <a:ext uri="{FF2B5EF4-FFF2-40B4-BE49-F238E27FC236}">
                <a16:creationId xmlns:a16="http://schemas.microsoft.com/office/drawing/2014/main" id="{453AC627-7106-F126-398C-7CF70A7AC5AF}"/>
              </a:ext>
            </a:extLst>
          </p:cNvPr>
          <p:cNvSpPr>
            <a:spLocks noGrp="1"/>
          </p:cNvSpPr>
          <p:nvPr>
            <p:ph type="sldNum" sz="quarter" idx="12"/>
          </p:nvPr>
        </p:nvSpPr>
        <p:spPr/>
        <p:txBody>
          <a:bodyPr/>
          <a:lstStyle/>
          <a:p>
            <a:fld id="{757993B9-1E1D-498A-9135-8F4EE768927A}" type="slidenum">
              <a:rPr lang="en-HK" smtClean="0"/>
              <a:pPr/>
              <a:t>94</a:t>
            </a:fld>
            <a:endParaRPr lang="en-HK" dirty="0"/>
          </a:p>
        </p:txBody>
      </p:sp>
    </p:spTree>
    <p:extLst>
      <p:ext uri="{BB962C8B-B14F-4D97-AF65-F5344CB8AC3E}">
        <p14:creationId xmlns:p14="http://schemas.microsoft.com/office/powerpoint/2010/main" val="40338216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4B57A-005E-05A6-6D0A-A80810F17EB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4842B7A-6075-38AC-727F-DA9CE0CE94C7}"/>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FE043D5-4FA6-3BE5-32C0-685A4F5F5D3F}"/>
              </a:ext>
            </a:extLst>
          </p:cNvPr>
          <p:cNvSpPr/>
          <p:nvPr/>
        </p:nvSpPr>
        <p:spPr>
          <a:xfrm flipH="1" flipV="1">
            <a:off x="6689627" y="3951065"/>
            <a:ext cx="1158611"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 name="文字方塊 1">
            <a:extLst>
              <a:ext uri="{FF2B5EF4-FFF2-40B4-BE49-F238E27FC236}">
                <a16:creationId xmlns:a16="http://schemas.microsoft.com/office/drawing/2014/main" id="{9264A775-AEE2-8CCD-6B96-5C410AB0199B}"/>
              </a:ext>
            </a:extLst>
          </p:cNvPr>
          <p:cNvSpPr txBox="1"/>
          <p:nvPr/>
        </p:nvSpPr>
        <p:spPr>
          <a:xfrm>
            <a:off x="8395000" y="3429000"/>
            <a:ext cx="164606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FDAD691E-FC70-F47C-7380-2163ECEF1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61421">
            <a:off x="7884813" y="3633250"/>
            <a:ext cx="530542" cy="422635"/>
          </a:xfrm>
          <a:prstGeom prst="rect">
            <a:avLst/>
          </a:prstGeom>
        </p:spPr>
      </p:pic>
      <p:sp>
        <p:nvSpPr>
          <p:cNvPr id="7" name="Slide Number Placeholder 6">
            <a:extLst>
              <a:ext uri="{FF2B5EF4-FFF2-40B4-BE49-F238E27FC236}">
                <a16:creationId xmlns:a16="http://schemas.microsoft.com/office/drawing/2014/main" id="{A5349460-0E6D-BD29-CCBB-C6054E033898}"/>
              </a:ext>
            </a:extLst>
          </p:cNvPr>
          <p:cNvSpPr>
            <a:spLocks noGrp="1"/>
          </p:cNvSpPr>
          <p:nvPr>
            <p:ph type="sldNum" sz="quarter" idx="12"/>
          </p:nvPr>
        </p:nvSpPr>
        <p:spPr/>
        <p:txBody>
          <a:bodyPr/>
          <a:lstStyle/>
          <a:p>
            <a:fld id="{757993B9-1E1D-498A-9135-8F4EE768927A}" type="slidenum">
              <a:rPr lang="en-HK" smtClean="0"/>
              <a:pPr/>
              <a:t>95</a:t>
            </a:fld>
            <a:endParaRPr lang="en-HK" dirty="0"/>
          </a:p>
        </p:txBody>
      </p:sp>
    </p:spTree>
    <p:extLst>
      <p:ext uri="{BB962C8B-B14F-4D97-AF65-F5344CB8AC3E}">
        <p14:creationId xmlns:p14="http://schemas.microsoft.com/office/powerpoint/2010/main" val="28092033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6AFB-A187-FAF9-826F-EB04ACEACC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AF0C1DB-04A1-6955-34E0-E949EF577BF2}"/>
              </a:ext>
            </a:extLst>
          </p:cNvPr>
          <p:cNvPicPr>
            <a:picLocks noChangeAspect="1"/>
          </p:cNvPicPr>
          <p:nvPr/>
        </p:nvPicPr>
        <p:blipFill>
          <a:blip r:embed="rId2"/>
          <a:stretch>
            <a:fillRect/>
          </a:stretch>
        </p:blipFill>
        <p:spPr>
          <a:xfrm>
            <a:off x="0" y="0"/>
            <a:ext cx="12192000" cy="6858000"/>
          </a:xfrm>
          <a:prstGeom prst="rect">
            <a:avLst/>
          </a:prstGeom>
        </p:spPr>
      </p:pic>
      <p:sp>
        <p:nvSpPr>
          <p:cNvPr id="4" name="文字方塊 1">
            <a:extLst>
              <a:ext uri="{FF2B5EF4-FFF2-40B4-BE49-F238E27FC236}">
                <a16:creationId xmlns:a16="http://schemas.microsoft.com/office/drawing/2014/main" id="{155114B5-C890-268F-A9F5-87A6CCE0E97C}"/>
              </a:ext>
            </a:extLst>
          </p:cNvPr>
          <p:cNvSpPr txBox="1"/>
          <p:nvPr/>
        </p:nvSpPr>
        <p:spPr>
          <a:xfrm>
            <a:off x="2647018" y="2976860"/>
            <a:ext cx="6897964"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在啟動帳戶後，帳戶將會於兩個工作天內被核實。帳戶登記結果將會被發送到您的電子郵件。如果未收到電子郵件，請致電 </a:t>
            </a:r>
            <a:r>
              <a:rPr lang="en-US" altLang="zh-TW" b="0" dirty="0">
                <a:latin typeface="Microsoft JhengHei" panose="020B0604030504040204" pitchFamily="34" charset="-120"/>
                <a:ea typeface="Microsoft JhengHei" panose="020B0604030504040204" pitchFamily="34" charset="-120"/>
              </a:rPr>
              <a:t>2117 2238</a:t>
            </a:r>
            <a:r>
              <a:rPr lang="zh-TW" altLang="en-US" b="0">
                <a:latin typeface="Microsoft JhengHei" panose="020B0604030504040204" pitchFamily="34" charset="-120"/>
                <a:ea typeface="Microsoft JhengHei" panose="020B0604030504040204" pitchFamily="34" charset="-120"/>
              </a:rPr>
              <a:t>聯絡貿易單一窗口科</a:t>
            </a:r>
            <a:endParaRPr lang="en-HK" b="0" dirty="0">
              <a:latin typeface="Microsoft JhengHei" panose="020B0604030504040204" pitchFamily="34" charset="-120"/>
              <a:ea typeface="Microsoft JhengHei" panose="020B0604030504040204" pitchFamily="34" charset="-120"/>
            </a:endParaRPr>
          </a:p>
        </p:txBody>
      </p:sp>
      <p:sp>
        <p:nvSpPr>
          <p:cNvPr id="5" name="Slide Number Placeholder 4">
            <a:extLst>
              <a:ext uri="{FF2B5EF4-FFF2-40B4-BE49-F238E27FC236}">
                <a16:creationId xmlns:a16="http://schemas.microsoft.com/office/drawing/2014/main" id="{88689A49-6FAE-4F98-1D22-1BBCE429B15C}"/>
              </a:ext>
            </a:extLst>
          </p:cNvPr>
          <p:cNvSpPr>
            <a:spLocks noGrp="1"/>
          </p:cNvSpPr>
          <p:nvPr>
            <p:ph type="sldNum" sz="quarter" idx="12"/>
          </p:nvPr>
        </p:nvSpPr>
        <p:spPr/>
        <p:txBody>
          <a:bodyPr/>
          <a:lstStyle/>
          <a:p>
            <a:fld id="{757993B9-1E1D-498A-9135-8F4EE768927A}" type="slidenum">
              <a:rPr lang="en-HK" smtClean="0"/>
              <a:pPr/>
              <a:t>96</a:t>
            </a:fld>
            <a:endParaRPr lang="en-HK" dirty="0"/>
          </a:p>
        </p:txBody>
      </p:sp>
    </p:spTree>
    <p:extLst>
      <p:ext uri="{BB962C8B-B14F-4D97-AF65-F5344CB8AC3E}">
        <p14:creationId xmlns:p14="http://schemas.microsoft.com/office/powerpoint/2010/main" val="28018497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7A23AC-64F2-CC54-28C8-96F1729E81FC}"/>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rPr>
              <a:t>3.2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rPr>
              <a:t>啟動</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新公司用戶帳戶</a:t>
            </a:r>
            <a:endParaRPr lang="en-HK" sz="2800" b="1" dirty="0">
              <a:solidFill>
                <a:srgbClr val="4472C4">
                  <a:lumMod val="75000"/>
                </a:srgbClr>
              </a:solidFill>
              <a:latin typeface="Microsoft JhengHei" panose="020B0604030504040204" pitchFamily="34" charset="-120"/>
              <a:ea typeface="Microsoft JhengHei" panose="020B0604030504040204" pitchFamily="34" charset="-120"/>
              <a:cs typeface="Times New Roman"/>
            </a:endParaRPr>
          </a:p>
        </p:txBody>
      </p:sp>
      <p:pic>
        <p:nvPicPr>
          <p:cNvPr id="3" name="Picture 2">
            <a:extLst>
              <a:ext uri="{FF2B5EF4-FFF2-40B4-BE49-F238E27FC236}">
                <a16:creationId xmlns:a16="http://schemas.microsoft.com/office/drawing/2014/main" id="{CA4FE8AC-6A9E-C202-9965-99E1CFB64C1D}"/>
              </a:ext>
            </a:extLst>
          </p:cNvPr>
          <p:cNvPicPr>
            <a:picLocks noChangeAspect="1"/>
          </p:cNvPicPr>
          <p:nvPr/>
        </p:nvPicPr>
        <p:blipFill>
          <a:blip r:embed="rId2"/>
          <a:stretch>
            <a:fillRect/>
          </a:stretch>
        </p:blipFill>
        <p:spPr>
          <a:xfrm>
            <a:off x="-12700" y="764887"/>
            <a:ext cx="12191980" cy="6093113"/>
          </a:xfrm>
          <a:prstGeom prst="rect">
            <a:avLst/>
          </a:prstGeom>
        </p:spPr>
      </p:pic>
      <p:sp>
        <p:nvSpPr>
          <p:cNvPr id="5" name="Rectangle 4">
            <a:extLst>
              <a:ext uri="{FF2B5EF4-FFF2-40B4-BE49-F238E27FC236}">
                <a16:creationId xmlns:a16="http://schemas.microsoft.com/office/drawing/2014/main" id="{FC2E4EC7-F05F-EB15-8C21-C54C6A79BD6A}"/>
              </a:ext>
            </a:extLst>
          </p:cNvPr>
          <p:cNvSpPr/>
          <p:nvPr/>
        </p:nvSpPr>
        <p:spPr>
          <a:xfrm>
            <a:off x="8191501" y="1366764"/>
            <a:ext cx="927100"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6" name="文字方塊 1">
            <a:extLst>
              <a:ext uri="{FF2B5EF4-FFF2-40B4-BE49-F238E27FC236}">
                <a16:creationId xmlns:a16="http://schemas.microsoft.com/office/drawing/2014/main" id="{3F5A92B2-4BA6-C33D-D45B-43ADEDB3BA02}"/>
              </a:ext>
            </a:extLst>
          </p:cNvPr>
          <p:cNvSpPr txBox="1"/>
          <p:nvPr/>
        </p:nvSpPr>
        <p:spPr>
          <a:xfrm>
            <a:off x="5065116" y="2750642"/>
            <a:ext cx="40534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前往貿易單一窗口網站並點擊「登入」</a:t>
            </a:r>
            <a:endParaRPr lang="zh-HK" alt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047A7DE8-4B11-2959-0C04-CBB88AB84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9782">
            <a:off x="8283773" y="1966979"/>
            <a:ext cx="530542" cy="422635"/>
          </a:xfrm>
          <a:prstGeom prst="rect">
            <a:avLst/>
          </a:prstGeom>
        </p:spPr>
      </p:pic>
      <p:sp>
        <p:nvSpPr>
          <p:cNvPr id="7" name="Slide Number Placeholder 6">
            <a:extLst>
              <a:ext uri="{FF2B5EF4-FFF2-40B4-BE49-F238E27FC236}">
                <a16:creationId xmlns:a16="http://schemas.microsoft.com/office/drawing/2014/main" id="{AB74C59F-A308-C293-A379-4BC5AF7978B4}"/>
              </a:ext>
            </a:extLst>
          </p:cNvPr>
          <p:cNvSpPr>
            <a:spLocks noGrp="1"/>
          </p:cNvSpPr>
          <p:nvPr>
            <p:ph type="sldNum" sz="quarter" idx="12"/>
          </p:nvPr>
        </p:nvSpPr>
        <p:spPr/>
        <p:txBody>
          <a:bodyPr/>
          <a:lstStyle/>
          <a:p>
            <a:fld id="{757993B9-1E1D-498A-9135-8F4EE768927A}" type="slidenum">
              <a:rPr lang="en-HK" smtClean="0"/>
              <a:pPr/>
              <a:t>97</a:t>
            </a:fld>
            <a:endParaRPr lang="en-HK" dirty="0"/>
          </a:p>
        </p:txBody>
      </p:sp>
    </p:spTree>
    <p:extLst>
      <p:ext uri="{BB962C8B-B14F-4D97-AF65-F5344CB8AC3E}">
        <p14:creationId xmlns:p14="http://schemas.microsoft.com/office/powerpoint/2010/main" val="9915837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2F1F9-B731-5FB8-FC88-281A0A3EB942}"/>
              </a:ext>
            </a:extLst>
          </p:cNvPr>
          <p:cNvPicPr>
            <a:picLocks noChangeAspect="1"/>
          </p:cNvPicPr>
          <p:nvPr/>
        </p:nvPicPr>
        <p:blipFill>
          <a:blip r:embed="rId2"/>
          <a:stretch>
            <a:fillRect/>
          </a:stretch>
        </p:blipFill>
        <p:spPr>
          <a:xfrm>
            <a:off x="0" y="0"/>
            <a:ext cx="12192000" cy="6896128"/>
          </a:xfrm>
          <a:prstGeom prst="rect">
            <a:avLst/>
          </a:prstGeom>
        </p:spPr>
      </p:pic>
      <p:sp>
        <p:nvSpPr>
          <p:cNvPr id="6" name="Rectangle 5">
            <a:extLst>
              <a:ext uri="{FF2B5EF4-FFF2-40B4-BE49-F238E27FC236}">
                <a16:creationId xmlns:a16="http://schemas.microsoft.com/office/drawing/2014/main" id="{2ECD72AE-AEE2-B7B7-313A-D0190E1142B1}"/>
              </a:ext>
            </a:extLst>
          </p:cNvPr>
          <p:cNvSpPr/>
          <p:nvPr/>
        </p:nvSpPr>
        <p:spPr>
          <a:xfrm flipH="1" flipV="1">
            <a:off x="1248162" y="3714812"/>
            <a:ext cx="629276" cy="2359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 name="文字方塊 1">
            <a:extLst>
              <a:ext uri="{FF2B5EF4-FFF2-40B4-BE49-F238E27FC236}">
                <a16:creationId xmlns:a16="http://schemas.microsoft.com/office/drawing/2014/main" id="{000F94C3-62DD-913E-D09A-9BD1AA9F3F88}"/>
              </a:ext>
            </a:extLst>
          </p:cNvPr>
          <p:cNvSpPr txBox="1"/>
          <p:nvPr/>
        </p:nvSpPr>
        <p:spPr>
          <a:xfrm>
            <a:off x="2903828" y="3648133"/>
            <a:ext cx="187743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點擊「啟動帳戶」</a:t>
            </a:r>
            <a:endParaRPr lang="en-HK" b="0" dirty="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C35CFD28-87AD-9A0E-234C-D0A7DA398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3955">
            <a:off x="2125362" y="3621482"/>
            <a:ext cx="530542" cy="422635"/>
          </a:xfrm>
          <a:prstGeom prst="rect">
            <a:avLst/>
          </a:prstGeom>
        </p:spPr>
      </p:pic>
      <p:sp>
        <p:nvSpPr>
          <p:cNvPr id="7" name="Slide Number Placeholder 6">
            <a:extLst>
              <a:ext uri="{FF2B5EF4-FFF2-40B4-BE49-F238E27FC236}">
                <a16:creationId xmlns:a16="http://schemas.microsoft.com/office/drawing/2014/main" id="{871AB4BC-6B17-750E-C830-B650526910CE}"/>
              </a:ext>
            </a:extLst>
          </p:cNvPr>
          <p:cNvSpPr>
            <a:spLocks noGrp="1"/>
          </p:cNvSpPr>
          <p:nvPr>
            <p:ph type="sldNum" sz="quarter" idx="12"/>
          </p:nvPr>
        </p:nvSpPr>
        <p:spPr/>
        <p:txBody>
          <a:bodyPr/>
          <a:lstStyle/>
          <a:p>
            <a:fld id="{757993B9-1E1D-498A-9135-8F4EE768927A}" type="slidenum">
              <a:rPr lang="en-HK" smtClean="0"/>
              <a:pPr/>
              <a:t>98</a:t>
            </a:fld>
            <a:endParaRPr lang="en-HK" dirty="0"/>
          </a:p>
        </p:txBody>
      </p:sp>
    </p:spTree>
    <p:extLst>
      <p:ext uri="{BB962C8B-B14F-4D97-AF65-F5344CB8AC3E}">
        <p14:creationId xmlns:p14="http://schemas.microsoft.com/office/powerpoint/2010/main" val="40479104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0C476-B10F-9978-2A0E-618FBD7DC1D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F630EAF-871D-10CB-92B7-1DD42ADE23DD}"/>
              </a:ext>
            </a:extLst>
          </p:cNvPr>
          <p:cNvPicPr>
            <a:picLocks noChangeAspect="1"/>
          </p:cNvPicPr>
          <p:nvPr/>
        </p:nvPicPr>
        <p:blipFill>
          <a:blip r:embed="rId2"/>
          <a:srcRect l="11052" r="2710"/>
          <a:stretch>
            <a:fillRect/>
          </a:stretch>
        </p:blipFill>
        <p:spPr>
          <a:xfrm>
            <a:off x="-5089" y="1282"/>
            <a:ext cx="12191980" cy="6856718"/>
          </a:xfrm>
          <a:prstGeom prst="rect">
            <a:avLst/>
          </a:prstGeom>
        </p:spPr>
      </p:pic>
      <p:sp>
        <p:nvSpPr>
          <p:cNvPr id="5" name="Rectangle 4">
            <a:extLst>
              <a:ext uri="{FF2B5EF4-FFF2-40B4-BE49-F238E27FC236}">
                <a16:creationId xmlns:a16="http://schemas.microsoft.com/office/drawing/2014/main" id="{150EA5FB-2620-C8FC-0BD6-DCE150B45660}"/>
              </a:ext>
            </a:extLst>
          </p:cNvPr>
          <p:cNvSpPr/>
          <p:nvPr/>
        </p:nvSpPr>
        <p:spPr>
          <a:xfrm flipH="1" flipV="1">
            <a:off x="200292" y="2771903"/>
            <a:ext cx="2098745" cy="704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0A311842-A600-74A8-2849-4507AE0FD33F}"/>
              </a:ext>
            </a:extLst>
          </p:cNvPr>
          <p:cNvSpPr/>
          <p:nvPr/>
        </p:nvSpPr>
        <p:spPr>
          <a:xfrm flipH="1" flipV="1">
            <a:off x="200293" y="3475915"/>
            <a:ext cx="5145056" cy="6540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C1BA746F-1C4E-F277-C99D-AA6B8C574F0A}"/>
              </a:ext>
            </a:extLst>
          </p:cNvPr>
          <p:cNvSpPr/>
          <p:nvPr/>
        </p:nvSpPr>
        <p:spPr>
          <a:xfrm flipH="1" flipV="1">
            <a:off x="9557424" y="4640091"/>
            <a:ext cx="1366737" cy="4085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43395B7C-0CDC-6305-265C-516E8631E714}"/>
              </a:ext>
            </a:extLst>
          </p:cNvPr>
          <p:cNvSpPr txBox="1"/>
          <p:nvPr/>
        </p:nvSpPr>
        <p:spPr>
          <a:xfrm>
            <a:off x="3178988" y="2255946"/>
            <a:ext cx="2371743" cy="369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輸入「帳戶名稱」</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4F9E37D-8289-846C-155A-5984B49F0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3955">
            <a:off x="2507550" y="2245592"/>
            <a:ext cx="530542" cy="422635"/>
          </a:xfrm>
          <a:prstGeom prst="rect">
            <a:avLst/>
          </a:prstGeom>
        </p:spPr>
      </p:pic>
      <p:pic>
        <p:nvPicPr>
          <p:cNvPr id="9" name="Picture 8" descr="An orange arrow pointing at something&#10;&#10;AI-generated content may be incorrect.">
            <a:extLst>
              <a:ext uri="{FF2B5EF4-FFF2-40B4-BE49-F238E27FC236}">
                <a16:creationId xmlns:a16="http://schemas.microsoft.com/office/drawing/2014/main" id="{8CF8AE17-CCBC-5BD3-18B5-D27E92732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3955">
            <a:off x="2507551" y="2912301"/>
            <a:ext cx="530542" cy="422635"/>
          </a:xfrm>
          <a:prstGeom prst="rect">
            <a:avLst/>
          </a:prstGeom>
        </p:spPr>
      </p:pic>
      <p:pic>
        <p:nvPicPr>
          <p:cNvPr id="10" name="Picture 9" descr="An orange arrow pointing at something&#10;&#10;AI-generated content may be incorrect.">
            <a:extLst>
              <a:ext uri="{FF2B5EF4-FFF2-40B4-BE49-F238E27FC236}">
                <a16:creationId xmlns:a16="http://schemas.microsoft.com/office/drawing/2014/main" id="{3BAD82BE-647B-E417-317A-E091D5C54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3955">
            <a:off x="5624304" y="3610797"/>
            <a:ext cx="530542" cy="422635"/>
          </a:xfrm>
          <a:prstGeom prst="rect">
            <a:avLst/>
          </a:prstGeom>
        </p:spPr>
      </p:pic>
      <p:sp>
        <p:nvSpPr>
          <p:cNvPr id="11" name="文字方塊 1">
            <a:extLst>
              <a:ext uri="{FF2B5EF4-FFF2-40B4-BE49-F238E27FC236}">
                <a16:creationId xmlns:a16="http://schemas.microsoft.com/office/drawing/2014/main" id="{69E526AF-21E6-B675-CCC1-38005A519AE3}"/>
              </a:ext>
            </a:extLst>
          </p:cNvPr>
          <p:cNvSpPr txBox="1"/>
          <p:nvPr/>
        </p:nvSpPr>
        <p:spPr>
          <a:xfrm>
            <a:off x="3178990" y="2897199"/>
            <a:ext cx="2371742" cy="369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輸入「帳戶啟動碼」</a:t>
            </a:r>
            <a:endParaRPr lang="en-HK" b="0" dirty="0">
              <a:latin typeface="Microsoft JhengHei" panose="020B0604030504040204" pitchFamily="34" charset="-120"/>
              <a:ea typeface="Microsoft JhengHei" panose="020B0604030504040204" pitchFamily="34" charset="-120"/>
            </a:endParaRPr>
          </a:p>
        </p:txBody>
      </p:sp>
      <p:sp>
        <p:nvSpPr>
          <p:cNvPr id="12" name="文字方塊 1">
            <a:extLst>
              <a:ext uri="{FF2B5EF4-FFF2-40B4-BE49-F238E27FC236}">
                <a16:creationId xmlns:a16="http://schemas.microsoft.com/office/drawing/2014/main" id="{6FAFBC34-D66A-4055-8F58-670A708C6CF3}"/>
              </a:ext>
            </a:extLst>
          </p:cNvPr>
          <p:cNvSpPr txBox="1"/>
          <p:nvPr/>
        </p:nvSpPr>
        <p:spPr>
          <a:xfrm>
            <a:off x="6318753" y="3637448"/>
            <a:ext cx="177262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17F477E5-E76C-CC5D-7CFD-5FBC2E046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5502">
            <a:off x="8850580" y="4655237"/>
            <a:ext cx="530542" cy="422635"/>
          </a:xfrm>
          <a:prstGeom prst="rect">
            <a:avLst/>
          </a:prstGeom>
        </p:spPr>
      </p:pic>
      <p:sp>
        <p:nvSpPr>
          <p:cNvPr id="14" name="文字方塊 1">
            <a:extLst>
              <a:ext uri="{FF2B5EF4-FFF2-40B4-BE49-F238E27FC236}">
                <a16:creationId xmlns:a16="http://schemas.microsoft.com/office/drawing/2014/main" id="{91670937-7D13-5197-5CB5-0C4F120DCD5F}"/>
              </a:ext>
            </a:extLst>
          </p:cNvPr>
          <p:cNvSpPr txBox="1"/>
          <p:nvPr/>
        </p:nvSpPr>
        <p:spPr>
          <a:xfrm>
            <a:off x="7030667" y="4681889"/>
            <a:ext cx="145381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16" name="Picture 15">
            <a:extLst>
              <a:ext uri="{FF2B5EF4-FFF2-40B4-BE49-F238E27FC236}">
                <a16:creationId xmlns:a16="http://schemas.microsoft.com/office/drawing/2014/main" id="{76AB8C7D-10FD-4C3C-D71A-0EE964282ADC}"/>
              </a:ext>
            </a:extLst>
          </p:cNvPr>
          <p:cNvPicPr>
            <a:picLocks noChangeAspect="1"/>
          </p:cNvPicPr>
          <p:nvPr/>
        </p:nvPicPr>
        <p:blipFill>
          <a:blip r:embed="rId4"/>
          <a:stretch>
            <a:fillRect/>
          </a:stretch>
        </p:blipFill>
        <p:spPr>
          <a:xfrm>
            <a:off x="398450" y="2362677"/>
            <a:ext cx="1900588" cy="200062"/>
          </a:xfrm>
          <a:prstGeom prst="rect">
            <a:avLst/>
          </a:prstGeom>
        </p:spPr>
      </p:pic>
      <p:sp>
        <p:nvSpPr>
          <p:cNvPr id="4" name="Rectangle 3">
            <a:extLst>
              <a:ext uri="{FF2B5EF4-FFF2-40B4-BE49-F238E27FC236}">
                <a16:creationId xmlns:a16="http://schemas.microsoft.com/office/drawing/2014/main" id="{646611C3-9D8F-EE1C-803D-FC3FB1751046}"/>
              </a:ext>
            </a:extLst>
          </p:cNvPr>
          <p:cNvSpPr/>
          <p:nvPr/>
        </p:nvSpPr>
        <p:spPr>
          <a:xfrm flipH="1" flipV="1">
            <a:off x="200290" y="2029783"/>
            <a:ext cx="2098745" cy="7421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
        <p:nvSpPr>
          <p:cNvPr id="15" name="Slide Number Placeholder 14">
            <a:extLst>
              <a:ext uri="{FF2B5EF4-FFF2-40B4-BE49-F238E27FC236}">
                <a16:creationId xmlns:a16="http://schemas.microsoft.com/office/drawing/2014/main" id="{09D6A2A4-024F-4893-A277-B10F9685C92E}"/>
              </a:ext>
            </a:extLst>
          </p:cNvPr>
          <p:cNvSpPr>
            <a:spLocks noGrp="1"/>
          </p:cNvSpPr>
          <p:nvPr>
            <p:ph type="sldNum" sz="quarter" idx="12"/>
          </p:nvPr>
        </p:nvSpPr>
        <p:spPr/>
        <p:txBody>
          <a:bodyPr/>
          <a:lstStyle/>
          <a:p>
            <a:fld id="{757993B9-1E1D-498A-9135-8F4EE768927A}" type="slidenum">
              <a:rPr lang="en-HK" smtClean="0"/>
              <a:pPr/>
              <a:t>99</a:t>
            </a:fld>
            <a:endParaRPr lang="en-HK" dirty="0"/>
          </a:p>
        </p:txBody>
      </p:sp>
    </p:spTree>
    <p:extLst>
      <p:ext uri="{BB962C8B-B14F-4D97-AF65-F5344CB8AC3E}">
        <p14:creationId xmlns:p14="http://schemas.microsoft.com/office/powerpoint/2010/main" val="1339855582"/>
      </p:ext>
    </p:extLst>
  </p:cSld>
  <p:clrMapOvr>
    <a:masterClrMapping/>
  </p:clrMapOvr>
</p:sld>
</file>

<file path=ppt/theme/theme1.xml><?xml version="1.0" encoding="utf-8"?>
<a:theme xmlns:a="http://schemas.openxmlformats.org/drawingml/2006/main" name="TS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4d41945-bd75-4a6a-8972-d647e9a05d73">
      <Terms xmlns="http://schemas.microsoft.com/office/infopath/2007/PartnerControls"/>
    </lcf76f155ced4ddcb4097134ff3c332f>
    <TaxCatchAll xmlns="dc76e51f-4354-49ff-894a-65668d27a213" xsi:nil="true"/>
    <_Flow_SignoffStatus xmlns="74d41945-bd75-4a6a-8972-d647e9a05d73" xsi:nil="true"/>
    <Remark xmlns="74d41945-bd75-4a6a-8972-d647e9a05d73" xsi:nil="true"/>
    <Userbriefingdate xmlns="74d41945-bd75-4a6a-8972-d647e9a05d7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22540A5E52784595CA5443D4046922" ma:contentTypeVersion="20" ma:contentTypeDescription="Create a new document." ma:contentTypeScope="" ma:versionID="5f386840d9d86c2c24e45fda98d671c4">
  <xsd:schema xmlns:xsd="http://www.w3.org/2001/XMLSchema" xmlns:xs="http://www.w3.org/2001/XMLSchema" xmlns:p="http://schemas.microsoft.com/office/2006/metadata/properties" xmlns:ns2="74d41945-bd75-4a6a-8972-d647e9a05d73" xmlns:ns3="dc76e51f-4354-49ff-894a-65668d27a213" targetNamespace="http://schemas.microsoft.com/office/2006/metadata/properties" ma:root="true" ma:fieldsID="41fb2d4324ab29930675e8a5a14edd3d" ns2:_="" ns3:_="">
    <xsd:import namespace="74d41945-bd75-4a6a-8972-d647e9a05d73"/>
    <xsd:import namespace="dc76e51f-4354-49ff-894a-65668d27a21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_Flow_SignoffStatus" minOccurs="0"/>
                <xsd:element ref="ns2:lcf76f155ced4ddcb4097134ff3c332f" minOccurs="0"/>
                <xsd:element ref="ns3:TaxCatchAll" minOccurs="0"/>
                <xsd:element ref="ns2:MediaServiceOCR" minOccurs="0"/>
                <xsd:element ref="ns2:MediaServiceSearchProperties" minOccurs="0"/>
                <xsd:element ref="ns2:MediaServiceLocation" minOccurs="0"/>
                <xsd:element ref="ns2:Userbriefingdate" minOccurs="0"/>
                <xsd:element ref="ns2:Remar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41945-bd75-4a6a-8972-d647e9a05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Flow_SignoffStatus" ma:index="17" nillable="true" ma:displayName="Sign-off status" ma:internalName="Sign_x002d_off_x0020_status">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9c715e-d0b5-4032-8011-5f3cd374917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Userbriefingdate" ma:index="24" nillable="true" ma:displayName="User briefing date" ma:format="DateOnly" ma:internalName="Userbriefingdate">
      <xsd:simpleType>
        <xsd:restriction base="dms:DateTime"/>
      </xsd:simpleType>
    </xsd:element>
    <xsd:element name="Remark" ma:index="25" nillable="true" ma:displayName="Remark" ma:format="Dropdown" ma:internalName="Remark">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76e51f-4354-49ff-894a-65668d27a21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b3a6060-22c6-40c7-9f30-3e799af58de3}" ma:internalName="TaxCatchAll" ma:showField="CatchAllData" ma:web="dc76e51f-4354-49ff-894a-65668d27a2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E9740F-BE8B-4690-8F4A-06F36C59190C}">
  <ds:schemaRefs>
    <ds:schemaRef ds:uri="74d41945-bd75-4a6a-8972-d647e9a05d73"/>
    <ds:schemaRef ds:uri="http://purl.org/dc/dcmitype/"/>
    <ds:schemaRef ds:uri="http://schemas.microsoft.com/office/2006/metadata/properties"/>
    <ds:schemaRef ds:uri="dc76e51f-4354-49ff-894a-65668d27a213"/>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D600A0D-E066-424D-B75A-986BCE800C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d41945-bd75-4a6a-8972-d647e9a05d73"/>
    <ds:schemaRef ds:uri="dc76e51f-4354-49ff-894a-65668d27a2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A0887D-CE0E-490D-A4AA-6CA592DA65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TSW Theme</Template>
  <TotalTime>549</TotalTime>
  <Words>8741</Words>
  <Application>Microsoft Office PowerPoint</Application>
  <PresentationFormat>寬螢幕</PresentationFormat>
  <Paragraphs>1217</Paragraphs>
  <Slides>321</Slides>
  <Notes>7</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321</vt:i4>
      </vt:variant>
    </vt:vector>
  </HeadingPairs>
  <TitlesOfParts>
    <vt:vector size="329" baseType="lpstr">
      <vt:lpstr>Microsoft JhengHei</vt:lpstr>
      <vt:lpstr>Aptos</vt:lpstr>
      <vt:lpstr>Arial</vt:lpstr>
      <vt:lpstr>Calibri</vt:lpstr>
      <vt:lpstr>Calibri Light</vt:lpstr>
      <vt:lpstr>Times New Roman</vt:lpstr>
      <vt:lpstr>Wingdings</vt:lpstr>
      <vt:lpstr>TSW Theme</vt:lpstr>
      <vt:lpstr>貿易單一窗口第三階段 系統實習訓練​  付運人 (STD-EXT-002S)</vt:lpstr>
      <vt:lpstr>PowerPoint 簡報</vt:lpstr>
      <vt:lpstr>PowerPoint 簡報</vt:lpstr>
      <vt:lpstr>PowerPoint 簡報</vt:lpstr>
      <vt:lpstr>PowerPoint 簡報</vt:lpstr>
      <vt:lpstr>與ROCARS的直接切換安排 - 帳戶轉移</vt:lpstr>
      <vt:lpstr>與ROCARS的直接切換安排 - 系統推出後首次登入</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Adeline</dc:creator>
  <cp:lastModifiedBy>OSWO</cp:lastModifiedBy>
  <cp:revision>10</cp:revision>
  <dcterms:created xsi:type="dcterms:W3CDTF">2025-09-17T04:00:28Z</dcterms:created>
  <dcterms:modified xsi:type="dcterms:W3CDTF">2026-04-01T06:33:16Z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0x0101002D22540A5E52784595CA5443D4046922</vt:lpwstr>
  </property>
  <property fmtid="{D5CDD505-2E9C-101B-9397-08002B2CF9AE}" pid="3" name="MediaServiceImageTags">
    <vt:lpwstr/>
  </property>
</Properties>
</file>